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2"/>
  </p:notesMasterIdLst>
  <p:handoutMasterIdLst>
    <p:handoutMasterId r:id="rId33"/>
  </p:handoutMasterIdLst>
  <p:sldIdLst>
    <p:sldId id="256" r:id="rId2"/>
    <p:sldId id="337" r:id="rId3"/>
    <p:sldId id="338" r:id="rId4"/>
    <p:sldId id="347" r:id="rId5"/>
    <p:sldId id="340" r:id="rId6"/>
    <p:sldId id="341" r:id="rId7"/>
    <p:sldId id="342" r:id="rId8"/>
    <p:sldId id="343" r:id="rId9"/>
    <p:sldId id="344" r:id="rId10"/>
    <p:sldId id="348" r:id="rId11"/>
    <p:sldId id="303" r:id="rId12"/>
    <p:sldId id="345" r:id="rId13"/>
    <p:sldId id="322" r:id="rId14"/>
    <p:sldId id="325" r:id="rId15"/>
    <p:sldId id="327" r:id="rId16"/>
    <p:sldId id="326" r:id="rId17"/>
    <p:sldId id="320" r:id="rId18"/>
    <p:sldId id="357" r:id="rId19"/>
    <p:sldId id="333" r:id="rId20"/>
    <p:sldId id="334" r:id="rId21"/>
    <p:sldId id="346" r:id="rId22"/>
    <p:sldId id="358" r:id="rId23"/>
    <p:sldId id="349" r:id="rId24"/>
    <p:sldId id="350" r:id="rId25"/>
    <p:sldId id="351" r:id="rId26"/>
    <p:sldId id="354" r:id="rId27"/>
    <p:sldId id="355" r:id="rId28"/>
    <p:sldId id="356" r:id="rId29"/>
    <p:sldId id="352" r:id="rId30"/>
    <p:sldId id="353" r:id="rId31"/>
  </p:sldIdLst>
  <p:sldSz cx="9144000" cy="5143500" type="screen16x9"/>
  <p:notesSz cx="6858000" cy="9144000"/>
  <p:embeddedFontLst>
    <p:embeddedFont>
      <p:font typeface="Bakbak One" panose="020B0604020202020204" charset="0"/>
      <p:regular r:id="rId34"/>
    </p:embeddedFont>
    <p:embeddedFont>
      <p:font typeface="Bebas Neue" panose="020B0606020202050201" pitchFamily="34" charset="0"/>
      <p:regular r:id="rId35"/>
    </p:embeddedFont>
    <p:embeddedFont>
      <p:font typeface="Broadway" panose="04040905080B02020502" pitchFamily="82" charset="0"/>
      <p:regular r:id="rId36"/>
    </p:embeddedFont>
    <p:embeddedFont>
      <p:font typeface="Roboto" panose="02000000000000000000" pitchFamily="2" charset="0"/>
      <p:regular r:id="rId37"/>
      <p:bold r:id="rId38"/>
    </p:embeddedFont>
    <p:embeddedFont>
      <p:font typeface="Tahoma" panose="020B060403050404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1E5"/>
    <a:srgbClr val="000000"/>
    <a:srgbClr val="FEF5F4"/>
    <a:srgbClr val="FDEBE9"/>
    <a:srgbClr val="F1F6EE"/>
    <a:srgbClr val="EAEDFC"/>
    <a:srgbClr val="8497D5"/>
    <a:srgbClr val="10217E"/>
    <a:srgbClr val="E4E7FC"/>
    <a:srgbClr val="FDF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D83006-BD4E-4CC2-80C2-1A62BC167E6C}">
  <a:tblStyle styleId="{17D83006-BD4E-4CC2-80C2-1A62BC167E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CDC2048-B3D7-4DD1-9BE3-A5EAD638FFF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9" autoAdjust="0"/>
    <p:restoredTop sz="94660"/>
  </p:normalViewPr>
  <p:slideViewPr>
    <p:cSldViewPr snapToGrid="0">
      <p:cViewPr varScale="1">
        <p:scale>
          <a:sx n="91" d="100"/>
          <a:sy n="91" d="100"/>
        </p:scale>
        <p:origin x="588" y="7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EA111E-7EAA-E904-1C29-45F6FD3185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B8C286-C51E-BD24-A1B7-F8AC9CA0BD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50CAB7-AA33-44A0-8AF6-9BF152FE2CA5}" type="datetimeFigureOut">
              <a:rPr lang="en-US" smtClean="0"/>
              <a:pPr/>
              <a:t>4/1/2025</a:t>
            </a:fld>
            <a:endParaRPr lang="en-US"/>
          </a:p>
        </p:txBody>
      </p:sp>
      <p:sp>
        <p:nvSpPr>
          <p:cNvPr id="4" name="Footer Placeholder 3">
            <a:extLst>
              <a:ext uri="{FF2B5EF4-FFF2-40B4-BE49-F238E27FC236}">
                <a16:creationId xmlns:a16="http://schemas.microsoft.com/office/drawing/2014/main" id="{43730A62-E798-5053-4801-57FD9C2337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5877F6-48E4-3F4E-FAC3-D11BD36CB8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C6F47F-8550-44D4-B684-464CF0D65C99}" type="slidenum">
              <a:rPr lang="en-US" smtClean="0"/>
              <a:pPr/>
              <a:t>‹#›</a:t>
            </a:fld>
            <a:endParaRPr lang="en-US"/>
          </a:p>
        </p:txBody>
      </p:sp>
    </p:spTree>
    <p:extLst>
      <p:ext uri="{BB962C8B-B14F-4D97-AF65-F5344CB8AC3E}">
        <p14:creationId xmlns:p14="http://schemas.microsoft.com/office/powerpoint/2010/main" val="465800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211006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d74c9e2a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d74c9e2a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78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605f88208_0_1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605f88208_0_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d55e9b51da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d55e9b51da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12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d55e9b51da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d55e9b51da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12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45E42B28-1071-4A6F-A8A4-97FB1CA54B16}"/>
              </a:ext>
            </a:extLst>
          </p:cNvPr>
          <p:cNvSpPr>
            <a:spLocks noGrp="1" noChangeArrowheads="1"/>
          </p:cNvSpPr>
          <p:nvPr>
            <p:ph type="sldNum" sz="quarter" idx="5"/>
          </p:nvPr>
        </p:nvSpPr>
        <p:spPr>
          <a:xfrm>
            <a:off x="3884613" y="8685213"/>
            <a:ext cx="2971800" cy="457200"/>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1D2AB8-42F5-4DE5-BF9B-BC9D7179DA63}"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8611" name="Rectangle 2">
            <a:extLst>
              <a:ext uri="{FF2B5EF4-FFF2-40B4-BE49-F238E27FC236}">
                <a16:creationId xmlns:a16="http://schemas.microsoft.com/office/drawing/2014/main" id="{85173C9D-53A9-4A8E-A168-75A96AFF547E}"/>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AD6B5856-3A3D-4234-BADB-9D9CE53D8D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vi-VN">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70CA24DF-D5F5-473C-9FF0-2203A82DAA33}"/>
              </a:ext>
            </a:extLst>
          </p:cNvPr>
          <p:cNvSpPr>
            <a:spLocks noGrp="1" noChangeArrowheads="1"/>
          </p:cNvSpPr>
          <p:nvPr>
            <p:ph type="sldNum" sz="quarter" idx="5"/>
          </p:nvPr>
        </p:nvSpPr>
        <p:spPr>
          <a:xfrm>
            <a:off x="3884613" y="8685213"/>
            <a:ext cx="2971800" cy="457200"/>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2600BD-D594-4268-B1B0-5F402101DB92}"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707" name="Rectangle 2">
            <a:extLst>
              <a:ext uri="{FF2B5EF4-FFF2-40B4-BE49-F238E27FC236}">
                <a16:creationId xmlns:a16="http://schemas.microsoft.com/office/drawing/2014/main" id="{D8B79DCB-8742-40F3-9606-0F6C8D2FD5E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254942B8-D1CC-4527-904A-D053EF4F6A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vi-VN">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0E861EA0-FAA5-4D1C-AD83-269A72451855}"/>
              </a:ext>
            </a:extLst>
          </p:cNvPr>
          <p:cNvSpPr>
            <a:spLocks noGrp="1" noChangeArrowheads="1"/>
          </p:cNvSpPr>
          <p:nvPr>
            <p:ph type="sldNum" sz="quarter" idx="5"/>
          </p:nvPr>
        </p:nvSpPr>
        <p:spPr>
          <a:xfrm>
            <a:off x="3884613" y="8685213"/>
            <a:ext cx="2971800" cy="457200"/>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4646B1-E376-4DBF-9B7C-3F7A5F56290F}"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1683" name="Rectangle 2">
            <a:extLst>
              <a:ext uri="{FF2B5EF4-FFF2-40B4-BE49-F238E27FC236}">
                <a16:creationId xmlns:a16="http://schemas.microsoft.com/office/drawing/2014/main" id="{CB12F765-14C0-403E-9B3C-BE5C2FEADA2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ACCF9F67-6D7F-453A-A8BD-E1D76A748A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vi-VN">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ab2bdc301d_1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ab2bdc301d_1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p:spTree>
      <p:nvGrpSpPr>
        <p:cNvPr id="1" name="Shape 8"/>
        <p:cNvGrpSpPr/>
        <p:nvPr/>
      </p:nvGrpSpPr>
      <p:grpSpPr>
        <a:xfrm>
          <a:off x="0" y="0"/>
          <a:ext cx="0" cy="0"/>
          <a:chOff x="0" y="0"/>
          <a:chExt cx="0" cy="0"/>
        </a:xfrm>
      </p:grpSpPr>
      <p:sp>
        <p:nvSpPr>
          <p:cNvPr id="9" name="Google Shape;9;p2"/>
          <p:cNvSpPr/>
          <p:nvPr/>
        </p:nvSpPr>
        <p:spPr>
          <a:xfrm>
            <a:off x="4951502" y="717861"/>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074000" y="-288800"/>
            <a:ext cx="3899475" cy="1866000"/>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
        <p:nvSpPr>
          <p:cNvPr id="11" name="Google Shape;11;p2"/>
          <p:cNvSpPr/>
          <p:nvPr/>
        </p:nvSpPr>
        <p:spPr>
          <a:xfrm>
            <a:off x="8793252" y="3488811"/>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0607" y="225746"/>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69552" y="4478861"/>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2575" y="944975"/>
            <a:ext cx="620025" cy="1124375"/>
          </a:xfrm>
          <a:custGeom>
            <a:avLst/>
            <a:gdLst/>
            <a:ahLst/>
            <a:cxnLst/>
            <a:rect l="l" t="t" r="r" b="b"/>
            <a:pathLst>
              <a:path w="24801" h="44975" extrusionOk="0">
                <a:moveTo>
                  <a:pt x="0" y="0"/>
                </a:moveTo>
                <a:cubicBezTo>
                  <a:pt x="9939" y="2840"/>
                  <a:pt x="22701" y="8942"/>
                  <a:pt x="24402" y="19138"/>
                </a:cubicBezTo>
                <a:cubicBezTo>
                  <a:pt x="25999" y="28707"/>
                  <a:pt x="19683" y="40640"/>
                  <a:pt x="11004" y="44975"/>
                </a:cubicBezTo>
              </a:path>
            </a:pathLst>
          </a:custGeom>
          <a:noFill/>
          <a:ln w="9525" cap="flat" cmpd="sng">
            <a:solidFill>
              <a:schemeClr val="lt2"/>
            </a:solidFill>
            <a:prstDash val="lgDash"/>
            <a:round/>
            <a:headEnd type="none" w="med" len="med"/>
            <a:tailEnd type="none" w="med" len="med"/>
          </a:ln>
        </p:spPr>
      </p:sp>
      <p:sp>
        <p:nvSpPr>
          <p:cNvPr id="15" name="Google Shape;15;p2"/>
          <p:cNvSpPr/>
          <p:nvPr/>
        </p:nvSpPr>
        <p:spPr>
          <a:xfrm rot="-2397370">
            <a:off x="3545248" y="-584398"/>
            <a:ext cx="1010520" cy="997374"/>
          </a:xfrm>
          <a:custGeom>
            <a:avLst/>
            <a:gdLst/>
            <a:ahLst/>
            <a:cxnLst/>
            <a:rect l="l" t="t" r="r" b="b"/>
            <a:pathLst>
              <a:path w="27751" h="27390" extrusionOk="0">
                <a:moveTo>
                  <a:pt x="27751" y="26316"/>
                </a:moveTo>
                <a:cubicBezTo>
                  <a:pt x="20672" y="29147"/>
                  <a:pt x="10504" y="26049"/>
                  <a:pt x="5741" y="20096"/>
                </a:cubicBezTo>
                <a:cubicBezTo>
                  <a:pt x="1388" y="14656"/>
                  <a:pt x="3113" y="6232"/>
                  <a:pt x="0" y="0"/>
                </a:cubicBezTo>
              </a:path>
            </a:pathLst>
          </a:custGeom>
          <a:noFill/>
          <a:ln w="9525" cap="flat" cmpd="sng">
            <a:solidFill>
              <a:schemeClr val="lt2"/>
            </a:solidFill>
            <a:prstDash val="lgDash"/>
            <a:round/>
            <a:headEnd type="none" w="med" len="med"/>
            <a:tailEnd type="none" w="med" len="med"/>
          </a:ln>
        </p:spPr>
      </p:sp>
      <p:sp>
        <p:nvSpPr>
          <p:cNvPr id="16" name="Google Shape;16;p2"/>
          <p:cNvSpPr/>
          <p:nvPr/>
        </p:nvSpPr>
        <p:spPr>
          <a:xfrm rot="10799680">
            <a:off x="-130646" y="4479036"/>
            <a:ext cx="4195445" cy="2007256"/>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
        <p:nvSpPr>
          <p:cNvPr id="19" name="Google Shape;19;p2"/>
          <p:cNvSpPr/>
          <p:nvPr/>
        </p:nvSpPr>
        <p:spPr>
          <a:xfrm>
            <a:off x="-189773" y="683061"/>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25602" y="4655386"/>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799680" flipH="1">
            <a:off x="7987179" y="3199061"/>
            <a:ext cx="4195445" cy="2007256"/>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ckground 1">
  <p:cSld name="CUSTOM_9_1">
    <p:spTree>
      <p:nvGrpSpPr>
        <p:cNvPr id="1" name="Shape 541"/>
        <p:cNvGrpSpPr/>
        <p:nvPr/>
      </p:nvGrpSpPr>
      <p:grpSpPr>
        <a:xfrm>
          <a:off x="0" y="0"/>
          <a:ext cx="0" cy="0"/>
          <a:chOff x="0" y="0"/>
          <a:chExt cx="0" cy="0"/>
        </a:xfrm>
      </p:grpSpPr>
      <p:sp>
        <p:nvSpPr>
          <p:cNvPr id="542" name="Google Shape;542;p27"/>
          <p:cNvSpPr/>
          <p:nvPr/>
        </p:nvSpPr>
        <p:spPr>
          <a:xfrm rot="-7802080" flipH="1">
            <a:off x="-219857" y="3308846"/>
            <a:ext cx="4195605" cy="2007300"/>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1"/>
            </a:solidFill>
            <a:prstDash val="lgDash"/>
            <a:round/>
            <a:headEnd type="none" w="med" len="med"/>
            <a:tailEnd type="none" w="med" len="med"/>
          </a:ln>
        </p:spPr>
      </p:sp>
      <p:sp>
        <p:nvSpPr>
          <p:cNvPr id="543" name="Google Shape;543;p27"/>
          <p:cNvSpPr/>
          <p:nvPr/>
        </p:nvSpPr>
        <p:spPr>
          <a:xfrm flipH="1">
            <a:off x="-1280775" y="-501775"/>
            <a:ext cx="3899475" cy="1866000"/>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1"/>
            </a:solidFill>
            <a:prstDash val="lgDash"/>
            <a:round/>
            <a:headEnd type="none" w="med" len="med"/>
            <a:tailEnd type="none" w="med" len="med"/>
          </a:ln>
        </p:spPr>
      </p:sp>
      <p:sp>
        <p:nvSpPr>
          <p:cNvPr id="544" name="Google Shape;544;p27"/>
          <p:cNvSpPr/>
          <p:nvPr/>
        </p:nvSpPr>
        <p:spPr>
          <a:xfrm flipH="1">
            <a:off x="8692688" y="1364225"/>
            <a:ext cx="964387" cy="1748853"/>
          </a:xfrm>
          <a:custGeom>
            <a:avLst/>
            <a:gdLst/>
            <a:ahLst/>
            <a:cxnLst/>
            <a:rect l="l" t="t" r="r" b="b"/>
            <a:pathLst>
              <a:path w="24801" h="44975" extrusionOk="0">
                <a:moveTo>
                  <a:pt x="0" y="0"/>
                </a:moveTo>
                <a:cubicBezTo>
                  <a:pt x="9939" y="2840"/>
                  <a:pt x="22701" y="8942"/>
                  <a:pt x="24402" y="19138"/>
                </a:cubicBezTo>
                <a:cubicBezTo>
                  <a:pt x="25999" y="28707"/>
                  <a:pt x="19683" y="40640"/>
                  <a:pt x="11004" y="44975"/>
                </a:cubicBezTo>
              </a:path>
            </a:pathLst>
          </a:custGeom>
          <a:noFill/>
          <a:ln w="9525" cap="flat" cmpd="sng">
            <a:solidFill>
              <a:schemeClr val="lt1"/>
            </a:solidFill>
            <a:prstDash val="lgDash"/>
            <a:round/>
            <a:headEnd type="none" w="med" len="med"/>
            <a:tailEnd type="none" w="med" len="med"/>
          </a:ln>
        </p:spPr>
      </p:sp>
      <p:sp>
        <p:nvSpPr>
          <p:cNvPr id="545" name="Google Shape;545;p27"/>
          <p:cNvSpPr/>
          <p:nvPr/>
        </p:nvSpPr>
        <p:spPr>
          <a:xfrm rot="2700000" flipH="1">
            <a:off x="5107948" y="-1450221"/>
            <a:ext cx="2219058" cy="2190191"/>
          </a:xfrm>
          <a:custGeom>
            <a:avLst/>
            <a:gdLst/>
            <a:ahLst/>
            <a:cxnLst/>
            <a:rect l="l" t="t" r="r" b="b"/>
            <a:pathLst>
              <a:path w="27751" h="27390" extrusionOk="0">
                <a:moveTo>
                  <a:pt x="27751" y="26316"/>
                </a:moveTo>
                <a:cubicBezTo>
                  <a:pt x="20672" y="29147"/>
                  <a:pt x="10504" y="26049"/>
                  <a:pt x="5741" y="20096"/>
                </a:cubicBezTo>
                <a:cubicBezTo>
                  <a:pt x="1388" y="14656"/>
                  <a:pt x="3113" y="6232"/>
                  <a:pt x="0" y="0"/>
                </a:cubicBezTo>
              </a:path>
            </a:pathLst>
          </a:custGeom>
          <a:noFill/>
          <a:ln w="9525" cap="flat" cmpd="sng">
            <a:solidFill>
              <a:schemeClr val="lt1"/>
            </a:solidFill>
            <a:prstDash val="lgDash"/>
            <a:round/>
            <a:headEnd type="none" w="med" len="med"/>
            <a:tailEnd type="none" w="med" len="med"/>
          </a:ln>
        </p:spPr>
      </p:sp>
      <p:sp>
        <p:nvSpPr>
          <p:cNvPr id="546" name="Google Shape;546;p27"/>
          <p:cNvSpPr/>
          <p:nvPr/>
        </p:nvSpPr>
        <p:spPr>
          <a:xfrm rot="-10799680" flipH="1">
            <a:off x="6889388" y="3493524"/>
            <a:ext cx="4195445" cy="2007256"/>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1"/>
            </a:solidFill>
            <a:prstDash val="lgDash"/>
            <a:round/>
            <a:headEnd type="none" w="med" len="med"/>
            <a:tailEnd type="none" w="med" len="med"/>
          </a:ln>
        </p:spPr>
      </p:sp>
      <p:sp>
        <p:nvSpPr>
          <p:cNvPr id="547" name="Google Shape;547;p27"/>
          <p:cNvSpPr/>
          <p:nvPr/>
        </p:nvSpPr>
        <p:spPr>
          <a:xfrm flipH="1">
            <a:off x="7585969" y="1056449"/>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flipH="1">
            <a:off x="-239881" y="2636886"/>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flipH="1">
            <a:off x="2092575" y="320521"/>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flipH="1">
            <a:off x="875119" y="4478861"/>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flipH="1">
            <a:off x="8199281" y="3943699"/>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27"/>
          <p:cNvGrpSpPr/>
          <p:nvPr/>
        </p:nvGrpSpPr>
        <p:grpSpPr>
          <a:xfrm rot="-5400000" flipH="1">
            <a:off x="7927439" y="-54062"/>
            <a:ext cx="416587" cy="977813"/>
            <a:chOff x="8555949" y="425163"/>
            <a:chExt cx="416587" cy="977813"/>
          </a:xfrm>
        </p:grpSpPr>
        <p:sp>
          <p:nvSpPr>
            <p:cNvPr id="553" name="Google Shape;553;p27"/>
            <p:cNvSpPr/>
            <p:nvPr/>
          </p:nvSpPr>
          <p:spPr>
            <a:xfrm>
              <a:off x="8630075" y="984025"/>
              <a:ext cx="135900" cy="135900"/>
            </a:xfrm>
            <a:prstGeom prst="plus">
              <a:avLst>
                <a:gd name="adj" fmla="val 439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8862861" y="1309675"/>
              <a:ext cx="93300" cy="93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8879236" y="425163"/>
              <a:ext cx="93300" cy="93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8555949" y="1267400"/>
              <a:ext cx="54900" cy="54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7"/>
          <p:cNvGrpSpPr/>
          <p:nvPr/>
        </p:nvGrpSpPr>
        <p:grpSpPr>
          <a:xfrm rot="-5400000" flipH="1">
            <a:off x="-214005" y="4060144"/>
            <a:ext cx="1238412" cy="385925"/>
            <a:chOff x="8251149" y="734000"/>
            <a:chExt cx="1238412" cy="385925"/>
          </a:xfrm>
        </p:grpSpPr>
        <p:sp>
          <p:nvSpPr>
            <p:cNvPr id="558" name="Google Shape;558;p27"/>
            <p:cNvSpPr/>
            <p:nvPr/>
          </p:nvSpPr>
          <p:spPr>
            <a:xfrm>
              <a:off x="8630075" y="984025"/>
              <a:ext cx="135900" cy="135900"/>
            </a:xfrm>
            <a:prstGeom prst="plus">
              <a:avLst>
                <a:gd name="adj" fmla="val 439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9396261" y="928675"/>
              <a:ext cx="93300" cy="93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9031636" y="806163"/>
              <a:ext cx="93300" cy="93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8251149" y="734000"/>
              <a:ext cx="54900" cy="54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27"/>
          <p:cNvSpPr/>
          <p:nvPr/>
        </p:nvSpPr>
        <p:spPr>
          <a:xfrm rot="598330" flipH="1">
            <a:off x="8417618" y="782087"/>
            <a:ext cx="152164" cy="190205"/>
          </a:xfrm>
          <a:custGeom>
            <a:avLst/>
            <a:gdLst/>
            <a:ahLst/>
            <a:cxnLst/>
            <a:rect l="l" t="t" r="r" b="b"/>
            <a:pathLst>
              <a:path w="3421" h="4276" extrusionOk="0">
                <a:moveTo>
                  <a:pt x="1718" y="979"/>
                </a:moveTo>
                <a:cubicBezTo>
                  <a:pt x="2155" y="979"/>
                  <a:pt x="2500" y="1388"/>
                  <a:pt x="2423" y="1864"/>
                </a:cubicBezTo>
                <a:cubicBezTo>
                  <a:pt x="2380" y="2149"/>
                  <a:pt x="2171" y="2380"/>
                  <a:pt x="1908" y="2445"/>
                </a:cubicBezTo>
                <a:cubicBezTo>
                  <a:pt x="1839" y="2466"/>
                  <a:pt x="1772" y="2475"/>
                  <a:pt x="1706" y="2475"/>
                </a:cubicBezTo>
                <a:cubicBezTo>
                  <a:pt x="1275" y="2475"/>
                  <a:pt x="923" y="2066"/>
                  <a:pt x="1009" y="1590"/>
                </a:cubicBezTo>
                <a:cubicBezTo>
                  <a:pt x="1053" y="1305"/>
                  <a:pt x="1261" y="1074"/>
                  <a:pt x="1513" y="1009"/>
                </a:cubicBezTo>
                <a:cubicBezTo>
                  <a:pt x="1583" y="988"/>
                  <a:pt x="1652" y="979"/>
                  <a:pt x="1718" y="979"/>
                </a:cubicBezTo>
                <a:close/>
                <a:moveTo>
                  <a:pt x="1716" y="0"/>
                </a:moveTo>
                <a:cubicBezTo>
                  <a:pt x="1628" y="0"/>
                  <a:pt x="1538" y="7"/>
                  <a:pt x="1447" y="22"/>
                </a:cubicBezTo>
                <a:cubicBezTo>
                  <a:pt x="680" y="143"/>
                  <a:pt x="77" y="823"/>
                  <a:pt x="22" y="1634"/>
                </a:cubicBezTo>
                <a:cubicBezTo>
                  <a:pt x="0" y="2029"/>
                  <a:pt x="99" y="2402"/>
                  <a:pt x="285" y="2697"/>
                </a:cubicBezTo>
                <a:cubicBezTo>
                  <a:pt x="329" y="2774"/>
                  <a:pt x="384" y="2840"/>
                  <a:pt x="439" y="2906"/>
                </a:cubicBezTo>
                <a:lnTo>
                  <a:pt x="1535" y="4144"/>
                </a:lnTo>
                <a:cubicBezTo>
                  <a:pt x="1612" y="4231"/>
                  <a:pt x="1719" y="4275"/>
                  <a:pt x="1828" y="4275"/>
                </a:cubicBezTo>
                <a:cubicBezTo>
                  <a:pt x="1953" y="4275"/>
                  <a:pt x="2078" y="4218"/>
                  <a:pt x="2160" y="4100"/>
                </a:cubicBezTo>
                <a:lnTo>
                  <a:pt x="2840" y="3147"/>
                </a:lnTo>
                <a:cubicBezTo>
                  <a:pt x="2894" y="3048"/>
                  <a:pt x="3016" y="2873"/>
                  <a:pt x="3114" y="2719"/>
                </a:cubicBezTo>
                <a:cubicBezTo>
                  <a:pt x="3311" y="2412"/>
                  <a:pt x="3421" y="2061"/>
                  <a:pt x="3410" y="1700"/>
                </a:cubicBezTo>
                <a:lnTo>
                  <a:pt x="3410" y="1688"/>
                </a:lnTo>
                <a:cubicBezTo>
                  <a:pt x="3370" y="740"/>
                  <a:pt x="2620" y="0"/>
                  <a:pt x="1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rot="-598330">
            <a:off x="552518" y="4402062"/>
            <a:ext cx="152164" cy="190205"/>
          </a:xfrm>
          <a:custGeom>
            <a:avLst/>
            <a:gdLst/>
            <a:ahLst/>
            <a:cxnLst/>
            <a:rect l="l" t="t" r="r" b="b"/>
            <a:pathLst>
              <a:path w="3421" h="4276" extrusionOk="0">
                <a:moveTo>
                  <a:pt x="1718" y="979"/>
                </a:moveTo>
                <a:cubicBezTo>
                  <a:pt x="2155" y="979"/>
                  <a:pt x="2500" y="1388"/>
                  <a:pt x="2423" y="1864"/>
                </a:cubicBezTo>
                <a:cubicBezTo>
                  <a:pt x="2380" y="2149"/>
                  <a:pt x="2171" y="2380"/>
                  <a:pt x="1908" y="2445"/>
                </a:cubicBezTo>
                <a:cubicBezTo>
                  <a:pt x="1839" y="2466"/>
                  <a:pt x="1772" y="2475"/>
                  <a:pt x="1706" y="2475"/>
                </a:cubicBezTo>
                <a:cubicBezTo>
                  <a:pt x="1275" y="2475"/>
                  <a:pt x="923" y="2066"/>
                  <a:pt x="1009" y="1590"/>
                </a:cubicBezTo>
                <a:cubicBezTo>
                  <a:pt x="1053" y="1305"/>
                  <a:pt x="1261" y="1074"/>
                  <a:pt x="1513" y="1009"/>
                </a:cubicBezTo>
                <a:cubicBezTo>
                  <a:pt x="1583" y="988"/>
                  <a:pt x="1652" y="979"/>
                  <a:pt x="1718" y="979"/>
                </a:cubicBezTo>
                <a:close/>
                <a:moveTo>
                  <a:pt x="1716" y="0"/>
                </a:moveTo>
                <a:cubicBezTo>
                  <a:pt x="1628" y="0"/>
                  <a:pt x="1538" y="7"/>
                  <a:pt x="1447" y="22"/>
                </a:cubicBezTo>
                <a:cubicBezTo>
                  <a:pt x="680" y="143"/>
                  <a:pt x="77" y="823"/>
                  <a:pt x="22" y="1634"/>
                </a:cubicBezTo>
                <a:cubicBezTo>
                  <a:pt x="0" y="2029"/>
                  <a:pt x="99" y="2402"/>
                  <a:pt x="285" y="2697"/>
                </a:cubicBezTo>
                <a:cubicBezTo>
                  <a:pt x="329" y="2774"/>
                  <a:pt x="384" y="2840"/>
                  <a:pt x="439" y="2906"/>
                </a:cubicBezTo>
                <a:lnTo>
                  <a:pt x="1535" y="4144"/>
                </a:lnTo>
                <a:cubicBezTo>
                  <a:pt x="1612" y="4231"/>
                  <a:pt x="1719" y="4275"/>
                  <a:pt x="1828" y="4275"/>
                </a:cubicBezTo>
                <a:cubicBezTo>
                  <a:pt x="1953" y="4275"/>
                  <a:pt x="2078" y="4218"/>
                  <a:pt x="2160" y="4100"/>
                </a:cubicBezTo>
                <a:lnTo>
                  <a:pt x="2840" y="3147"/>
                </a:lnTo>
                <a:cubicBezTo>
                  <a:pt x="2894" y="3048"/>
                  <a:pt x="3016" y="2873"/>
                  <a:pt x="3114" y="2719"/>
                </a:cubicBezTo>
                <a:cubicBezTo>
                  <a:pt x="3311" y="2412"/>
                  <a:pt x="3421" y="2061"/>
                  <a:pt x="3410" y="1700"/>
                </a:cubicBezTo>
                <a:lnTo>
                  <a:pt x="3410" y="1688"/>
                </a:lnTo>
                <a:cubicBezTo>
                  <a:pt x="3370" y="740"/>
                  <a:pt x="2620" y="0"/>
                  <a:pt x="1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flipH="1">
            <a:off x="598169" y="803536"/>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886125" y="1382625"/>
            <a:ext cx="3486600" cy="1933800"/>
          </a:xfrm>
          <a:prstGeom prst="rect">
            <a:avLst/>
          </a:prstGeom>
        </p:spPr>
        <p:txBody>
          <a:bodyPr spcFirstLastPara="1" wrap="square" lIns="45713" tIns="45713" rIns="45713" bIns="45713" anchor="b" anchorCtr="0">
            <a:noAutofit/>
          </a:bodyPr>
          <a:lstStyle>
            <a:lvl1pPr lvl="0" algn="ctr" rtl="0">
              <a:lnSpc>
                <a:spcPct val="70000"/>
              </a:lnSpc>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25" y="3281478"/>
            <a:ext cx="4114800" cy="479400"/>
          </a:xfrm>
          <a:prstGeom prst="rect">
            <a:avLst/>
          </a:prstGeom>
        </p:spPr>
        <p:txBody>
          <a:bodyPr spcFirstLastPara="1" wrap="square" lIns="45713" tIns="45713" rIns="45713" bIns="45713"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449535964"/>
      </p:ext>
    </p:extLst>
  </p:cSld>
  <p:clrMapOvr>
    <a:masterClrMapping/>
  </p:clrMapOvr>
  <p:transition spd="slow">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C3FE8E88-692C-4864-A2A8-59988825DE47}" type="datetimeFigureOut">
              <a:rPr lang="en-US" smtClean="0"/>
              <a:pPr/>
              <a:t>4/1/2025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6E0594DA-FC50-47FB-9411-4A9613091D61}" type="slidenum">
              <a:rPr lang="en-US" smtClean="0"/>
              <a:pPr/>
              <a:t>‹#›</a:t>
            </a:fld>
            <a:endParaRPr lang="en-US"/>
          </a:p>
        </p:txBody>
      </p:sp>
    </p:spTree>
    <p:extLst>
      <p:ext uri="{BB962C8B-B14F-4D97-AF65-F5344CB8AC3E}">
        <p14:creationId xmlns:p14="http://schemas.microsoft.com/office/powerpoint/2010/main" val="1051683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lIns="68580" tIns="34290" rIns="68580" bIns="34290"/>
          <a:lstStyle/>
          <a:p>
            <a:fld id="{C3FE8E88-692C-4864-A2A8-59988825DE47}" type="datetimeFigureOut">
              <a:rPr lang="en-US" smtClean="0"/>
              <a:pPr/>
              <a:t>4/1/2025</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lIns="68580" tIns="34290" rIns="68580" bIns="34290"/>
          <a:lstStyle/>
          <a:p>
            <a:fld id="{6E0594DA-FC50-47FB-9411-4A9613091D61}" type="slidenum">
              <a:rPr lang="en-US" smtClean="0"/>
              <a:pPr/>
              <a:t>‹#›</a:t>
            </a:fld>
            <a:endParaRPr lang="en-US"/>
          </a:p>
        </p:txBody>
      </p:sp>
    </p:spTree>
    <p:extLst>
      <p:ext uri="{BB962C8B-B14F-4D97-AF65-F5344CB8AC3E}">
        <p14:creationId xmlns:p14="http://schemas.microsoft.com/office/powerpoint/2010/main" val="3361776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670"/>
        <p:cNvGrpSpPr/>
        <p:nvPr/>
      </p:nvGrpSpPr>
      <p:grpSpPr>
        <a:xfrm>
          <a:off x="0" y="0"/>
          <a:ext cx="0" cy="0"/>
          <a:chOff x="0" y="0"/>
          <a:chExt cx="0" cy="0"/>
        </a:xfrm>
      </p:grpSpPr>
      <p:grpSp>
        <p:nvGrpSpPr>
          <p:cNvPr id="2" name="Google Shape;671;p24"/>
          <p:cNvGrpSpPr/>
          <p:nvPr/>
        </p:nvGrpSpPr>
        <p:grpSpPr>
          <a:xfrm>
            <a:off x="-12233" y="4333542"/>
            <a:ext cx="9992699" cy="1038558"/>
            <a:chOff x="-12235" y="4333542"/>
            <a:chExt cx="9992699" cy="1038558"/>
          </a:xfrm>
        </p:grpSpPr>
        <p:grpSp>
          <p:nvGrpSpPr>
            <p:cNvPr id="3" name="Google Shape;672;p24"/>
            <p:cNvGrpSpPr/>
            <p:nvPr/>
          </p:nvGrpSpPr>
          <p:grpSpPr>
            <a:xfrm flipH="1">
              <a:off x="7070039" y="4487995"/>
              <a:ext cx="1799878" cy="457706"/>
              <a:chOff x="4939527" y="4919710"/>
              <a:chExt cx="3620029" cy="920566"/>
            </a:xfrm>
          </p:grpSpPr>
          <p:grpSp>
            <p:nvGrpSpPr>
              <p:cNvPr id="4" name="Google Shape;673;p24"/>
              <p:cNvGrpSpPr/>
              <p:nvPr/>
            </p:nvGrpSpPr>
            <p:grpSpPr>
              <a:xfrm>
                <a:off x="4939527" y="5053655"/>
                <a:ext cx="3620029" cy="786616"/>
                <a:chOff x="1855275" y="1578600"/>
                <a:chExt cx="154800" cy="33650"/>
              </a:xfrm>
            </p:grpSpPr>
            <p:sp>
              <p:nvSpPr>
                <p:cNvPr id="674" name="Google Shape;674;p2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24"/>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79;p24"/>
            <p:cNvGrpSpPr/>
            <p:nvPr/>
          </p:nvGrpSpPr>
          <p:grpSpPr>
            <a:xfrm>
              <a:off x="6237967" y="4333542"/>
              <a:ext cx="3742498" cy="877034"/>
              <a:chOff x="3836925" y="3884274"/>
              <a:chExt cx="6143299" cy="1439649"/>
            </a:xfrm>
          </p:grpSpPr>
          <p:sp>
            <p:nvSpPr>
              <p:cNvPr id="680" name="Google Shape;680;p24"/>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24"/>
            <p:cNvSpPr/>
            <p:nvPr/>
          </p:nvSpPr>
          <p:spPr>
            <a:xfrm>
              <a:off x="-12235" y="47079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24"/>
          <p:cNvSpPr txBox="1">
            <a:spLocks noGrp="1"/>
          </p:cNvSpPr>
          <p:nvPr>
            <p:ph type="title"/>
          </p:nvPr>
        </p:nvSpPr>
        <p:spPr>
          <a:xfrm>
            <a:off x="1038526" y="415353"/>
            <a:ext cx="7066800" cy="572700"/>
          </a:xfrm>
          <a:prstGeom prst="rect">
            <a:avLst/>
          </a:prstGeom>
        </p:spPr>
        <p:txBody>
          <a:bodyPr spcFirstLastPara="1" wrap="square" lIns="91117" tIns="91117" rIns="91117" bIns="91117"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86937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52"/>
        <p:cNvGrpSpPr/>
        <p:nvPr/>
      </p:nvGrpSpPr>
      <p:grpSpPr>
        <a:xfrm>
          <a:off x="0" y="0"/>
          <a:ext cx="0" cy="0"/>
          <a:chOff x="0" y="0"/>
          <a:chExt cx="0" cy="0"/>
        </a:xfrm>
      </p:grpSpPr>
      <p:sp>
        <p:nvSpPr>
          <p:cNvPr id="53" name="Google Shape;53;p4"/>
          <p:cNvSpPr>
            <a:spLocks noGrp="1"/>
          </p:cNvSpPr>
          <p:nvPr>
            <p:ph type="pic" idx="2"/>
          </p:nvPr>
        </p:nvSpPr>
        <p:spPr>
          <a:xfrm>
            <a:off x="5813325" y="-75687"/>
            <a:ext cx="4107300" cy="5295000"/>
          </a:xfrm>
          <a:prstGeom prst="rect">
            <a:avLst/>
          </a:prstGeom>
          <a:noFill/>
          <a:ln>
            <a:noFill/>
          </a:ln>
        </p:spPr>
      </p:sp>
      <p:sp>
        <p:nvSpPr>
          <p:cNvPr id="54" name="Google Shape;54;p4"/>
          <p:cNvSpPr/>
          <p:nvPr/>
        </p:nvSpPr>
        <p:spPr>
          <a:xfrm>
            <a:off x="-71776" y="-35875"/>
            <a:ext cx="6180793" cy="5213100"/>
          </a:xfrm>
          <a:prstGeom prst="rect">
            <a:avLst/>
          </a:prstGeom>
          <a:solidFill>
            <a:schemeClr val="accent2"/>
          </a:solidFill>
          <a:ln>
            <a:noFill/>
          </a:ln>
          <a:effectLst>
            <a:outerShdw blurRad="57150" dist="114300" dir="42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10799680">
            <a:off x="-574246" y="4320611"/>
            <a:ext cx="4195445" cy="2007256"/>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1"/>
            </a:solidFill>
            <a:prstDash val="lgDash"/>
            <a:round/>
            <a:headEnd type="none" w="med" len="med"/>
            <a:tailEnd type="none" w="med" len="med"/>
          </a:ln>
        </p:spPr>
      </p:sp>
      <p:sp>
        <p:nvSpPr>
          <p:cNvPr id="56" name="Google Shape;56;p4"/>
          <p:cNvSpPr/>
          <p:nvPr/>
        </p:nvSpPr>
        <p:spPr>
          <a:xfrm rot="-2700226">
            <a:off x="-373517" y="-1266334"/>
            <a:ext cx="4195301" cy="2007164"/>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1"/>
            </a:solidFill>
            <a:prstDash val="lgDash"/>
            <a:round/>
            <a:headEnd type="none" w="med" len="med"/>
            <a:tailEnd type="none" w="med" len="med"/>
          </a:ln>
        </p:spPr>
      </p:sp>
      <p:sp>
        <p:nvSpPr>
          <p:cNvPr id="57" name="Google Shape;57;p4"/>
          <p:cNvSpPr/>
          <p:nvPr/>
        </p:nvSpPr>
        <p:spPr>
          <a:xfrm>
            <a:off x="5119550" y="-288800"/>
            <a:ext cx="693775" cy="684750"/>
          </a:xfrm>
          <a:custGeom>
            <a:avLst/>
            <a:gdLst/>
            <a:ahLst/>
            <a:cxnLst/>
            <a:rect l="l" t="t" r="r" b="b"/>
            <a:pathLst>
              <a:path w="27751" h="27390" extrusionOk="0">
                <a:moveTo>
                  <a:pt x="27751" y="26316"/>
                </a:moveTo>
                <a:cubicBezTo>
                  <a:pt x="20672" y="29147"/>
                  <a:pt x="10504" y="26049"/>
                  <a:pt x="5741" y="20096"/>
                </a:cubicBezTo>
                <a:cubicBezTo>
                  <a:pt x="1388" y="14656"/>
                  <a:pt x="3113" y="6232"/>
                  <a:pt x="0" y="0"/>
                </a:cubicBezTo>
              </a:path>
            </a:pathLst>
          </a:custGeom>
          <a:noFill/>
          <a:ln w="9525" cap="flat" cmpd="sng">
            <a:solidFill>
              <a:schemeClr val="lt1"/>
            </a:solidFill>
            <a:prstDash val="lgDash"/>
            <a:round/>
            <a:headEnd type="none" w="med" len="med"/>
            <a:tailEnd type="none" w="med" len="med"/>
          </a:ln>
        </p:spPr>
      </p:sp>
      <p:sp>
        <p:nvSpPr>
          <p:cNvPr id="58" name="Google Shape;58;p4"/>
          <p:cNvSpPr/>
          <p:nvPr/>
        </p:nvSpPr>
        <p:spPr>
          <a:xfrm rot="-598330">
            <a:off x="552518" y="782087"/>
            <a:ext cx="152164" cy="190205"/>
          </a:xfrm>
          <a:custGeom>
            <a:avLst/>
            <a:gdLst/>
            <a:ahLst/>
            <a:cxnLst/>
            <a:rect l="l" t="t" r="r" b="b"/>
            <a:pathLst>
              <a:path w="3421" h="4276" extrusionOk="0">
                <a:moveTo>
                  <a:pt x="1718" y="979"/>
                </a:moveTo>
                <a:cubicBezTo>
                  <a:pt x="2155" y="979"/>
                  <a:pt x="2500" y="1388"/>
                  <a:pt x="2423" y="1864"/>
                </a:cubicBezTo>
                <a:cubicBezTo>
                  <a:pt x="2380" y="2149"/>
                  <a:pt x="2171" y="2380"/>
                  <a:pt x="1908" y="2445"/>
                </a:cubicBezTo>
                <a:cubicBezTo>
                  <a:pt x="1839" y="2466"/>
                  <a:pt x="1772" y="2475"/>
                  <a:pt x="1706" y="2475"/>
                </a:cubicBezTo>
                <a:cubicBezTo>
                  <a:pt x="1275" y="2475"/>
                  <a:pt x="923" y="2066"/>
                  <a:pt x="1009" y="1590"/>
                </a:cubicBezTo>
                <a:cubicBezTo>
                  <a:pt x="1053" y="1305"/>
                  <a:pt x="1261" y="1074"/>
                  <a:pt x="1513" y="1009"/>
                </a:cubicBezTo>
                <a:cubicBezTo>
                  <a:pt x="1583" y="988"/>
                  <a:pt x="1652" y="979"/>
                  <a:pt x="1718" y="979"/>
                </a:cubicBezTo>
                <a:close/>
                <a:moveTo>
                  <a:pt x="1716" y="0"/>
                </a:moveTo>
                <a:cubicBezTo>
                  <a:pt x="1628" y="0"/>
                  <a:pt x="1538" y="7"/>
                  <a:pt x="1447" y="22"/>
                </a:cubicBezTo>
                <a:cubicBezTo>
                  <a:pt x="680" y="143"/>
                  <a:pt x="77" y="823"/>
                  <a:pt x="22" y="1634"/>
                </a:cubicBezTo>
                <a:cubicBezTo>
                  <a:pt x="0" y="2029"/>
                  <a:pt x="99" y="2402"/>
                  <a:pt x="285" y="2697"/>
                </a:cubicBezTo>
                <a:cubicBezTo>
                  <a:pt x="329" y="2774"/>
                  <a:pt x="384" y="2840"/>
                  <a:pt x="439" y="2906"/>
                </a:cubicBezTo>
                <a:lnTo>
                  <a:pt x="1535" y="4144"/>
                </a:lnTo>
                <a:cubicBezTo>
                  <a:pt x="1612" y="4231"/>
                  <a:pt x="1719" y="4275"/>
                  <a:pt x="1828" y="4275"/>
                </a:cubicBezTo>
                <a:cubicBezTo>
                  <a:pt x="1953" y="4275"/>
                  <a:pt x="2078" y="4218"/>
                  <a:pt x="2160" y="4100"/>
                </a:cubicBezTo>
                <a:lnTo>
                  <a:pt x="2840" y="3147"/>
                </a:lnTo>
                <a:cubicBezTo>
                  <a:pt x="2894" y="3048"/>
                  <a:pt x="3016" y="2873"/>
                  <a:pt x="3114" y="2719"/>
                </a:cubicBezTo>
                <a:cubicBezTo>
                  <a:pt x="3311" y="2412"/>
                  <a:pt x="3421" y="2061"/>
                  <a:pt x="3410" y="1700"/>
                </a:cubicBezTo>
                <a:lnTo>
                  <a:pt x="3410" y="1688"/>
                </a:lnTo>
                <a:cubicBezTo>
                  <a:pt x="3370" y="740"/>
                  <a:pt x="2620" y="0"/>
                  <a:pt x="1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4"/>
          <p:cNvGrpSpPr/>
          <p:nvPr/>
        </p:nvGrpSpPr>
        <p:grpSpPr>
          <a:xfrm rot="5400000">
            <a:off x="4847243" y="3991494"/>
            <a:ext cx="1238412" cy="385925"/>
            <a:chOff x="8251149" y="734000"/>
            <a:chExt cx="1238412" cy="385925"/>
          </a:xfrm>
        </p:grpSpPr>
        <p:sp>
          <p:nvSpPr>
            <p:cNvPr id="66" name="Google Shape;66;p4"/>
            <p:cNvSpPr/>
            <p:nvPr/>
          </p:nvSpPr>
          <p:spPr>
            <a:xfrm>
              <a:off x="8630075" y="984025"/>
              <a:ext cx="135900" cy="135900"/>
            </a:xfrm>
            <a:prstGeom prst="plus">
              <a:avLst>
                <a:gd name="adj" fmla="val 439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9396261" y="928675"/>
              <a:ext cx="93300" cy="93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9031636" y="806163"/>
              <a:ext cx="93300" cy="93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251149" y="734000"/>
              <a:ext cx="54900" cy="54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4"/>
          <p:cNvSpPr/>
          <p:nvPr/>
        </p:nvSpPr>
        <p:spPr>
          <a:xfrm>
            <a:off x="-247631" y="1662733"/>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4165219" y="4604008"/>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txBox="1">
            <a:spLocks noGrp="1"/>
          </p:cNvSpPr>
          <p:nvPr>
            <p:ph type="title"/>
          </p:nvPr>
        </p:nvSpPr>
        <p:spPr>
          <a:xfrm>
            <a:off x="720000" y="445025"/>
            <a:ext cx="4483500" cy="1217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 name="Google Shape;73;p4"/>
          <p:cNvSpPr txBox="1">
            <a:spLocks noGrp="1"/>
          </p:cNvSpPr>
          <p:nvPr>
            <p:ph type="body" idx="1"/>
          </p:nvPr>
        </p:nvSpPr>
        <p:spPr>
          <a:xfrm>
            <a:off x="720000" y="1997600"/>
            <a:ext cx="4124400" cy="2634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KoHo SemiBold"/>
              <a:buAutoNum type="arabicPeriod"/>
              <a:defRPr/>
            </a:lvl1pPr>
            <a:lvl2pPr marL="914400" lvl="1" indent="-317500" rtl="0">
              <a:lnSpc>
                <a:spcPct val="100000"/>
              </a:lnSpc>
              <a:spcBef>
                <a:spcPts val="1000"/>
              </a:spcBef>
              <a:spcAft>
                <a:spcPts val="0"/>
              </a:spcAft>
              <a:buSzPts val="1400"/>
              <a:buFont typeface="Darker Grotesque SemiBold"/>
              <a:buAutoNum type="alphaLcPeriod"/>
              <a:defRPr/>
            </a:lvl2pPr>
            <a:lvl3pPr marL="1371600" lvl="2" indent="-317500" rtl="0">
              <a:lnSpc>
                <a:spcPct val="100000"/>
              </a:lnSpc>
              <a:spcBef>
                <a:spcPts val="0"/>
              </a:spcBef>
              <a:spcAft>
                <a:spcPts val="0"/>
              </a:spcAft>
              <a:buSzPts val="1400"/>
              <a:buFont typeface="Darker Grotesque SemiBold"/>
              <a:buAutoNum type="romanLcPeriod"/>
              <a:defRPr/>
            </a:lvl3pPr>
            <a:lvl4pPr marL="1828800" lvl="3" indent="-317500" rtl="0">
              <a:lnSpc>
                <a:spcPct val="100000"/>
              </a:lnSpc>
              <a:spcBef>
                <a:spcPts val="0"/>
              </a:spcBef>
              <a:spcAft>
                <a:spcPts val="0"/>
              </a:spcAft>
              <a:buSzPts val="1400"/>
              <a:buFont typeface="Darker Grotesque SemiBold"/>
              <a:buAutoNum type="arabicPeriod"/>
              <a:defRPr/>
            </a:lvl4pPr>
            <a:lvl5pPr marL="2286000" lvl="4" indent="-317500" rtl="0">
              <a:lnSpc>
                <a:spcPct val="100000"/>
              </a:lnSpc>
              <a:spcBef>
                <a:spcPts val="0"/>
              </a:spcBef>
              <a:spcAft>
                <a:spcPts val="0"/>
              </a:spcAft>
              <a:buSzPts val="1400"/>
              <a:buFont typeface="Darker Grotesque SemiBold"/>
              <a:buAutoNum type="alphaLcPeriod"/>
              <a:defRPr/>
            </a:lvl5pPr>
            <a:lvl6pPr marL="2743200" lvl="5" indent="-317500" rtl="0">
              <a:lnSpc>
                <a:spcPct val="100000"/>
              </a:lnSpc>
              <a:spcBef>
                <a:spcPts val="0"/>
              </a:spcBef>
              <a:spcAft>
                <a:spcPts val="0"/>
              </a:spcAft>
              <a:buSzPts val="1400"/>
              <a:buFont typeface="Darker Grotesque SemiBold"/>
              <a:buAutoNum type="romanLcPeriod"/>
              <a:defRPr/>
            </a:lvl6pPr>
            <a:lvl7pPr marL="3200400" lvl="6" indent="-317500" rtl="0">
              <a:lnSpc>
                <a:spcPct val="100000"/>
              </a:lnSpc>
              <a:spcBef>
                <a:spcPts val="0"/>
              </a:spcBef>
              <a:spcAft>
                <a:spcPts val="0"/>
              </a:spcAft>
              <a:buSzPts val="1400"/>
              <a:buFont typeface="Darker Grotesque SemiBold"/>
              <a:buAutoNum type="arabicPeriod"/>
              <a:defRPr/>
            </a:lvl7pPr>
            <a:lvl8pPr marL="3657600" lvl="7" indent="-317500" rtl="0">
              <a:lnSpc>
                <a:spcPct val="100000"/>
              </a:lnSpc>
              <a:spcBef>
                <a:spcPts val="0"/>
              </a:spcBef>
              <a:spcAft>
                <a:spcPts val="0"/>
              </a:spcAft>
              <a:buSzPts val="1400"/>
              <a:buFont typeface="Darker Grotesque SemiBold"/>
              <a:buAutoNum type="alphaLcPeriod"/>
              <a:defRPr/>
            </a:lvl8pPr>
            <a:lvl9pPr marL="4114800" lvl="8" indent="-317500" rtl="0">
              <a:lnSpc>
                <a:spcPct val="100000"/>
              </a:lnSpc>
              <a:spcBef>
                <a:spcPts val="0"/>
              </a:spcBef>
              <a:spcAft>
                <a:spcPts val="0"/>
              </a:spcAft>
              <a:buSzPts val="1400"/>
              <a:buFont typeface="Darker Grotesque SemiBold"/>
              <a:buAutoNum type="romanLcPerio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 name="Google Shape;76;p5"/>
          <p:cNvSpPr txBox="1">
            <a:spLocks noGrp="1"/>
          </p:cNvSpPr>
          <p:nvPr>
            <p:ph type="subTitle" idx="1"/>
          </p:nvPr>
        </p:nvSpPr>
        <p:spPr>
          <a:xfrm>
            <a:off x="5064212" y="3025999"/>
            <a:ext cx="3046200" cy="150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7" name="Google Shape;77;p5"/>
          <p:cNvSpPr txBox="1">
            <a:spLocks noGrp="1"/>
          </p:cNvSpPr>
          <p:nvPr>
            <p:ph type="subTitle" idx="2"/>
          </p:nvPr>
        </p:nvSpPr>
        <p:spPr>
          <a:xfrm>
            <a:off x="1033587" y="3025999"/>
            <a:ext cx="3046200" cy="150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8" name="Google Shape;78;p5"/>
          <p:cNvSpPr txBox="1">
            <a:spLocks noGrp="1"/>
          </p:cNvSpPr>
          <p:nvPr>
            <p:ph type="subTitle" idx="3"/>
          </p:nvPr>
        </p:nvSpPr>
        <p:spPr>
          <a:xfrm>
            <a:off x="1033587" y="2498300"/>
            <a:ext cx="3046200" cy="5277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00">
                <a:solidFill>
                  <a:schemeClr val="dk1"/>
                </a:solidFill>
                <a:latin typeface="Bakbak One"/>
                <a:ea typeface="Bakbak One"/>
                <a:cs typeface="Bakbak One"/>
                <a:sym typeface="Bakbak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9" name="Google Shape;79;p5"/>
          <p:cNvSpPr txBox="1">
            <a:spLocks noGrp="1"/>
          </p:cNvSpPr>
          <p:nvPr>
            <p:ph type="subTitle" idx="4"/>
          </p:nvPr>
        </p:nvSpPr>
        <p:spPr>
          <a:xfrm>
            <a:off x="5064213" y="2498300"/>
            <a:ext cx="3046200" cy="5277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00">
                <a:solidFill>
                  <a:schemeClr val="dk1"/>
                </a:solidFill>
                <a:latin typeface="Bakbak One"/>
                <a:ea typeface="Bakbak One"/>
                <a:cs typeface="Bakbak One"/>
                <a:sym typeface="Bakbak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 name="Google Shape;80;p5"/>
          <p:cNvSpPr/>
          <p:nvPr/>
        </p:nvSpPr>
        <p:spPr>
          <a:xfrm rot="1095117">
            <a:off x="5801043" y="-393669"/>
            <a:ext cx="3899522" cy="1866023"/>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
        <p:nvSpPr>
          <p:cNvPr id="81" name="Google Shape;81;p5"/>
          <p:cNvSpPr/>
          <p:nvPr/>
        </p:nvSpPr>
        <p:spPr>
          <a:xfrm rot="10799680">
            <a:off x="-130646" y="4479036"/>
            <a:ext cx="4195445" cy="2007256"/>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
        <p:nvSpPr>
          <p:cNvPr id="82" name="Google Shape;82;p5"/>
          <p:cNvSpPr/>
          <p:nvPr/>
        </p:nvSpPr>
        <p:spPr>
          <a:xfrm>
            <a:off x="8562625" y="-288800"/>
            <a:ext cx="693775" cy="684750"/>
          </a:xfrm>
          <a:custGeom>
            <a:avLst/>
            <a:gdLst/>
            <a:ahLst/>
            <a:cxnLst/>
            <a:rect l="l" t="t" r="r" b="b"/>
            <a:pathLst>
              <a:path w="27751" h="27390" extrusionOk="0">
                <a:moveTo>
                  <a:pt x="27751" y="26316"/>
                </a:moveTo>
                <a:cubicBezTo>
                  <a:pt x="20672" y="29147"/>
                  <a:pt x="10504" y="26049"/>
                  <a:pt x="5741" y="20096"/>
                </a:cubicBezTo>
                <a:cubicBezTo>
                  <a:pt x="1388" y="14656"/>
                  <a:pt x="3113" y="6232"/>
                  <a:pt x="0" y="0"/>
                </a:cubicBezTo>
              </a:path>
            </a:pathLst>
          </a:custGeom>
          <a:noFill/>
          <a:ln w="9525" cap="flat" cmpd="sng">
            <a:solidFill>
              <a:schemeClr val="lt2"/>
            </a:solidFill>
            <a:prstDash val="lgDash"/>
            <a:round/>
            <a:headEnd type="none" w="med" len="med"/>
            <a:tailEnd type="none" w="med" len="med"/>
          </a:ln>
        </p:spPr>
      </p:sp>
      <p:sp>
        <p:nvSpPr>
          <p:cNvPr id="83" name="Google Shape;83;p5"/>
          <p:cNvSpPr/>
          <p:nvPr/>
        </p:nvSpPr>
        <p:spPr>
          <a:xfrm rot="5400000">
            <a:off x="8198450" y="3915325"/>
            <a:ext cx="2405873" cy="2374576"/>
          </a:xfrm>
          <a:custGeom>
            <a:avLst/>
            <a:gdLst/>
            <a:ahLst/>
            <a:cxnLst/>
            <a:rect l="l" t="t" r="r" b="b"/>
            <a:pathLst>
              <a:path w="27751" h="27390" extrusionOk="0">
                <a:moveTo>
                  <a:pt x="27751" y="26316"/>
                </a:moveTo>
                <a:cubicBezTo>
                  <a:pt x="20672" y="29147"/>
                  <a:pt x="10504" y="26049"/>
                  <a:pt x="5741" y="20096"/>
                </a:cubicBezTo>
                <a:cubicBezTo>
                  <a:pt x="1388" y="14656"/>
                  <a:pt x="3113" y="6232"/>
                  <a:pt x="0" y="0"/>
                </a:cubicBezTo>
              </a:path>
            </a:pathLst>
          </a:custGeom>
          <a:noFill/>
          <a:ln w="9525" cap="flat" cmpd="sng">
            <a:solidFill>
              <a:schemeClr val="lt2"/>
            </a:solidFill>
            <a:prstDash val="lgDash"/>
            <a:round/>
            <a:headEnd type="none" w="med" len="med"/>
            <a:tailEnd type="none" w="med" len="med"/>
          </a:ln>
        </p:spPr>
      </p:sp>
      <p:sp>
        <p:nvSpPr>
          <p:cNvPr id="84" name="Google Shape;84;p5"/>
          <p:cNvSpPr/>
          <p:nvPr/>
        </p:nvSpPr>
        <p:spPr>
          <a:xfrm rot="-2499097">
            <a:off x="-630975" y="-879433"/>
            <a:ext cx="3899477" cy="1866001"/>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
        <p:nvSpPr>
          <p:cNvPr id="85" name="Google Shape;85;p5"/>
          <p:cNvSpPr/>
          <p:nvPr/>
        </p:nvSpPr>
        <p:spPr>
          <a:xfrm rot="-598330">
            <a:off x="552518" y="782087"/>
            <a:ext cx="152164" cy="190205"/>
          </a:xfrm>
          <a:custGeom>
            <a:avLst/>
            <a:gdLst/>
            <a:ahLst/>
            <a:cxnLst/>
            <a:rect l="l" t="t" r="r" b="b"/>
            <a:pathLst>
              <a:path w="3421" h="4276" extrusionOk="0">
                <a:moveTo>
                  <a:pt x="1718" y="979"/>
                </a:moveTo>
                <a:cubicBezTo>
                  <a:pt x="2155" y="979"/>
                  <a:pt x="2500" y="1388"/>
                  <a:pt x="2423" y="1864"/>
                </a:cubicBezTo>
                <a:cubicBezTo>
                  <a:pt x="2380" y="2149"/>
                  <a:pt x="2171" y="2380"/>
                  <a:pt x="1908" y="2445"/>
                </a:cubicBezTo>
                <a:cubicBezTo>
                  <a:pt x="1839" y="2466"/>
                  <a:pt x="1772" y="2475"/>
                  <a:pt x="1706" y="2475"/>
                </a:cubicBezTo>
                <a:cubicBezTo>
                  <a:pt x="1275" y="2475"/>
                  <a:pt x="923" y="2066"/>
                  <a:pt x="1009" y="1590"/>
                </a:cubicBezTo>
                <a:cubicBezTo>
                  <a:pt x="1053" y="1305"/>
                  <a:pt x="1261" y="1074"/>
                  <a:pt x="1513" y="1009"/>
                </a:cubicBezTo>
                <a:cubicBezTo>
                  <a:pt x="1583" y="988"/>
                  <a:pt x="1652" y="979"/>
                  <a:pt x="1718" y="979"/>
                </a:cubicBezTo>
                <a:close/>
                <a:moveTo>
                  <a:pt x="1716" y="0"/>
                </a:moveTo>
                <a:cubicBezTo>
                  <a:pt x="1628" y="0"/>
                  <a:pt x="1538" y="7"/>
                  <a:pt x="1447" y="22"/>
                </a:cubicBezTo>
                <a:cubicBezTo>
                  <a:pt x="680" y="143"/>
                  <a:pt x="77" y="823"/>
                  <a:pt x="22" y="1634"/>
                </a:cubicBezTo>
                <a:cubicBezTo>
                  <a:pt x="0" y="2029"/>
                  <a:pt x="99" y="2402"/>
                  <a:pt x="285" y="2697"/>
                </a:cubicBezTo>
                <a:cubicBezTo>
                  <a:pt x="329" y="2774"/>
                  <a:pt x="384" y="2840"/>
                  <a:pt x="439" y="2906"/>
                </a:cubicBezTo>
                <a:lnTo>
                  <a:pt x="1535" y="4144"/>
                </a:lnTo>
                <a:cubicBezTo>
                  <a:pt x="1612" y="4231"/>
                  <a:pt x="1719" y="4275"/>
                  <a:pt x="1828" y="4275"/>
                </a:cubicBezTo>
                <a:cubicBezTo>
                  <a:pt x="1953" y="4275"/>
                  <a:pt x="2078" y="4218"/>
                  <a:pt x="2160" y="4100"/>
                </a:cubicBezTo>
                <a:lnTo>
                  <a:pt x="2840" y="3147"/>
                </a:lnTo>
                <a:cubicBezTo>
                  <a:pt x="2894" y="3048"/>
                  <a:pt x="3016" y="2873"/>
                  <a:pt x="3114" y="2719"/>
                </a:cubicBezTo>
                <a:cubicBezTo>
                  <a:pt x="3311" y="2412"/>
                  <a:pt x="3421" y="2061"/>
                  <a:pt x="3410" y="1700"/>
                </a:cubicBezTo>
                <a:lnTo>
                  <a:pt x="3410" y="1688"/>
                </a:lnTo>
                <a:cubicBezTo>
                  <a:pt x="3370" y="740"/>
                  <a:pt x="2620"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rot="598330" flipH="1">
            <a:off x="8417618" y="4402062"/>
            <a:ext cx="152164" cy="190205"/>
          </a:xfrm>
          <a:custGeom>
            <a:avLst/>
            <a:gdLst/>
            <a:ahLst/>
            <a:cxnLst/>
            <a:rect l="l" t="t" r="r" b="b"/>
            <a:pathLst>
              <a:path w="3421" h="4276" extrusionOk="0">
                <a:moveTo>
                  <a:pt x="1718" y="979"/>
                </a:moveTo>
                <a:cubicBezTo>
                  <a:pt x="2155" y="979"/>
                  <a:pt x="2500" y="1388"/>
                  <a:pt x="2423" y="1864"/>
                </a:cubicBezTo>
                <a:cubicBezTo>
                  <a:pt x="2380" y="2149"/>
                  <a:pt x="2171" y="2380"/>
                  <a:pt x="1908" y="2445"/>
                </a:cubicBezTo>
                <a:cubicBezTo>
                  <a:pt x="1839" y="2466"/>
                  <a:pt x="1772" y="2475"/>
                  <a:pt x="1706" y="2475"/>
                </a:cubicBezTo>
                <a:cubicBezTo>
                  <a:pt x="1275" y="2475"/>
                  <a:pt x="923" y="2066"/>
                  <a:pt x="1009" y="1590"/>
                </a:cubicBezTo>
                <a:cubicBezTo>
                  <a:pt x="1053" y="1305"/>
                  <a:pt x="1261" y="1074"/>
                  <a:pt x="1513" y="1009"/>
                </a:cubicBezTo>
                <a:cubicBezTo>
                  <a:pt x="1583" y="988"/>
                  <a:pt x="1652" y="979"/>
                  <a:pt x="1718" y="979"/>
                </a:cubicBezTo>
                <a:close/>
                <a:moveTo>
                  <a:pt x="1716" y="0"/>
                </a:moveTo>
                <a:cubicBezTo>
                  <a:pt x="1628" y="0"/>
                  <a:pt x="1538" y="7"/>
                  <a:pt x="1447" y="22"/>
                </a:cubicBezTo>
                <a:cubicBezTo>
                  <a:pt x="680" y="143"/>
                  <a:pt x="77" y="823"/>
                  <a:pt x="22" y="1634"/>
                </a:cubicBezTo>
                <a:cubicBezTo>
                  <a:pt x="0" y="2029"/>
                  <a:pt x="99" y="2402"/>
                  <a:pt x="285" y="2697"/>
                </a:cubicBezTo>
                <a:cubicBezTo>
                  <a:pt x="329" y="2774"/>
                  <a:pt x="384" y="2840"/>
                  <a:pt x="439" y="2906"/>
                </a:cubicBezTo>
                <a:lnTo>
                  <a:pt x="1535" y="4144"/>
                </a:lnTo>
                <a:cubicBezTo>
                  <a:pt x="1612" y="4231"/>
                  <a:pt x="1719" y="4275"/>
                  <a:pt x="1828" y="4275"/>
                </a:cubicBezTo>
                <a:cubicBezTo>
                  <a:pt x="1953" y="4275"/>
                  <a:pt x="2078" y="4218"/>
                  <a:pt x="2160" y="4100"/>
                </a:cubicBezTo>
                <a:lnTo>
                  <a:pt x="2840" y="3147"/>
                </a:lnTo>
                <a:cubicBezTo>
                  <a:pt x="2894" y="3048"/>
                  <a:pt x="3016" y="2873"/>
                  <a:pt x="3114" y="2719"/>
                </a:cubicBezTo>
                <a:cubicBezTo>
                  <a:pt x="3311" y="2412"/>
                  <a:pt x="3421" y="2061"/>
                  <a:pt x="3410" y="1700"/>
                </a:cubicBezTo>
                <a:lnTo>
                  <a:pt x="3410" y="1688"/>
                </a:lnTo>
                <a:cubicBezTo>
                  <a:pt x="3370" y="740"/>
                  <a:pt x="2620"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8214107" y="454246"/>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2350782" y="126846"/>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8464807" y="3242521"/>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441007" y="4816196"/>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64043" y="2429271"/>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5"/>
          <p:cNvGrpSpPr/>
          <p:nvPr/>
        </p:nvGrpSpPr>
        <p:grpSpPr>
          <a:xfrm>
            <a:off x="8555949" y="806163"/>
            <a:ext cx="416587" cy="596813"/>
            <a:chOff x="8555949" y="806163"/>
            <a:chExt cx="416587" cy="596813"/>
          </a:xfrm>
        </p:grpSpPr>
        <p:sp>
          <p:nvSpPr>
            <p:cNvPr id="93" name="Google Shape;93;p5"/>
            <p:cNvSpPr/>
            <p:nvPr/>
          </p:nvSpPr>
          <p:spPr>
            <a:xfrm>
              <a:off x="8630075" y="984025"/>
              <a:ext cx="135900" cy="135900"/>
            </a:xfrm>
            <a:prstGeom prst="plus">
              <a:avLst>
                <a:gd name="adj" fmla="val 4390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8862861" y="1309675"/>
              <a:ext cx="93300" cy="93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8879236" y="806163"/>
              <a:ext cx="93300" cy="93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8555949" y="1267400"/>
              <a:ext cx="54900" cy="5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5"/>
          <p:cNvGrpSpPr/>
          <p:nvPr/>
        </p:nvGrpSpPr>
        <p:grpSpPr>
          <a:xfrm rot="5400000">
            <a:off x="137099" y="3885763"/>
            <a:ext cx="568987" cy="596813"/>
            <a:chOff x="8555949" y="806163"/>
            <a:chExt cx="568987" cy="596813"/>
          </a:xfrm>
        </p:grpSpPr>
        <p:sp>
          <p:nvSpPr>
            <p:cNvPr id="98" name="Google Shape;98;p5"/>
            <p:cNvSpPr/>
            <p:nvPr/>
          </p:nvSpPr>
          <p:spPr>
            <a:xfrm>
              <a:off x="8630075" y="984025"/>
              <a:ext cx="135900" cy="135900"/>
            </a:xfrm>
            <a:prstGeom prst="plus">
              <a:avLst>
                <a:gd name="adj" fmla="val 4390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8862861" y="1309675"/>
              <a:ext cx="93300" cy="93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9031636" y="806163"/>
              <a:ext cx="93300" cy="93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555949" y="1267400"/>
              <a:ext cx="54900" cy="5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preserve="1" userDrawn="1">
  <p:cSld name="1_Title and two columns">
    <p:spTree>
      <p:nvGrpSpPr>
        <p:cNvPr id="1" name="Shape 74"/>
        <p:cNvGrpSpPr/>
        <p:nvPr/>
      </p:nvGrpSpPr>
      <p:grpSpPr>
        <a:xfrm>
          <a:off x="0" y="0"/>
          <a:ext cx="0" cy="0"/>
          <a:chOff x="0" y="0"/>
          <a:chExt cx="0" cy="0"/>
        </a:xfrm>
      </p:grpSpPr>
      <p:sp>
        <p:nvSpPr>
          <p:cNvPr id="81" name="Google Shape;81;p5"/>
          <p:cNvSpPr/>
          <p:nvPr/>
        </p:nvSpPr>
        <p:spPr>
          <a:xfrm rot="10799680">
            <a:off x="-130646" y="4479036"/>
            <a:ext cx="4195445" cy="2007256"/>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
        <p:nvSpPr>
          <p:cNvPr id="83" name="Google Shape;83;p5"/>
          <p:cNvSpPr/>
          <p:nvPr/>
        </p:nvSpPr>
        <p:spPr>
          <a:xfrm rot="5400000">
            <a:off x="8198450" y="3915325"/>
            <a:ext cx="2405873" cy="2374576"/>
          </a:xfrm>
          <a:custGeom>
            <a:avLst/>
            <a:gdLst/>
            <a:ahLst/>
            <a:cxnLst/>
            <a:rect l="l" t="t" r="r" b="b"/>
            <a:pathLst>
              <a:path w="27751" h="27390" extrusionOk="0">
                <a:moveTo>
                  <a:pt x="27751" y="26316"/>
                </a:moveTo>
                <a:cubicBezTo>
                  <a:pt x="20672" y="29147"/>
                  <a:pt x="10504" y="26049"/>
                  <a:pt x="5741" y="20096"/>
                </a:cubicBezTo>
                <a:cubicBezTo>
                  <a:pt x="1388" y="14656"/>
                  <a:pt x="3113" y="6232"/>
                  <a:pt x="0" y="0"/>
                </a:cubicBezTo>
              </a:path>
            </a:pathLst>
          </a:custGeom>
          <a:noFill/>
          <a:ln w="9525" cap="flat" cmpd="sng">
            <a:solidFill>
              <a:schemeClr val="lt2"/>
            </a:solidFill>
            <a:prstDash val="lgDash"/>
            <a:round/>
            <a:headEnd type="none" w="med" len="med"/>
            <a:tailEnd type="none" w="med" len="med"/>
          </a:ln>
        </p:spPr>
      </p:sp>
      <p:sp>
        <p:nvSpPr>
          <p:cNvPr id="86" name="Google Shape;86;p5"/>
          <p:cNvSpPr/>
          <p:nvPr/>
        </p:nvSpPr>
        <p:spPr>
          <a:xfrm rot="598330" flipH="1">
            <a:off x="8417618" y="4402062"/>
            <a:ext cx="152164" cy="190205"/>
          </a:xfrm>
          <a:custGeom>
            <a:avLst/>
            <a:gdLst/>
            <a:ahLst/>
            <a:cxnLst/>
            <a:rect l="l" t="t" r="r" b="b"/>
            <a:pathLst>
              <a:path w="3421" h="4276" extrusionOk="0">
                <a:moveTo>
                  <a:pt x="1718" y="979"/>
                </a:moveTo>
                <a:cubicBezTo>
                  <a:pt x="2155" y="979"/>
                  <a:pt x="2500" y="1388"/>
                  <a:pt x="2423" y="1864"/>
                </a:cubicBezTo>
                <a:cubicBezTo>
                  <a:pt x="2380" y="2149"/>
                  <a:pt x="2171" y="2380"/>
                  <a:pt x="1908" y="2445"/>
                </a:cubicBezTo>
                <a:cubicBezTo>
                  <a:pt x="1839" y="2466"/>
                  <a:pt x="1772" y="2475"/>
                  <a:pt x="1706" y="2475"/>
                </a:cubicBezTo>
                <a:cubicBezTo>
                  <a:pt x="1275" y="2475"/>
                  <a:pt x="923" y="2066"/>
                  <a:pt x="1009" y="1590"/>
                </a:cubicBezTo>
                <a:cubicBezTo>
                  <a:pt x="1053" y="1305"/>
                  <a:pt x="1261" y="1074"/>
                  <a:pt x="1513" y="1009"/>
                </a:cubicBezTo>
                <a:cubicBezTo>
                  <a:pt x="1583" y="988"/>
                  <a:pt x="1652" y="979"/>
                  <a:pt x="1718" y="979"/>
                </a:cubicBezTo>
                <a:close/>
                <a:moveTo>
                  <a:pt x="1716" y="0"/>
                </a:moveTo>
                <a:cubicBezTo>
                  <a:pt x="1628" y="0"/>
                  <a:pt x="1538" y="7"/>
                  <a:pt x="1447" y="22"/>
                </a:cubicBezTo>
                <a:cubicBezTo>
                  <a:pt x="680" y="143"/>
                  <a:pt x="77" y="823"/>
                  <a:pt x="22" y="1634"/>
                </a:cubicBezTo>
                <a:cubicBezTo>
                  <a:pt x="0" y="2029"/>
                  <a:pt x="99" y="2402"/>
                  <a:pt x="285" y="2697"/>
                </a:cubicBezTo>
                <a:cubicBezTo>
                  <a:pt x="329" y="2774"/>
                  <a:pt x="384" y="2840"/>
                  <a:pt x="439" y="2906"/>
                </a:cubicBezTo>
                <a:lnTo>
                  <a:pt x="1535" y="4144"/>
                </a:lnTo>
                <a:cubicBezTo>
                  <a:pt x="1612" y="4231"/>
                  <a:pt x="1719" y="4275"/>
                  <a:pt x="1828" y="4275"/>
                </a:cubicBezTo>
                <a:cubicBezTo>
                  <a:pt x="1953" y="4275"/>
                  <a:pt x="2078" y="4218"/>
                  <a:pt x="2160" y="4100"/>
                </a:cubicBezTo>
                <a:lnTo>
                  <a:pt x="2840" y="3147"/>
                </a:lnTo>
                <a:cubicBezTo>
                  <a:pt x="2894" y="3048"/>
                  <a:pt x="3016" y="2873"/>
                  <a:pt x="3114" y="2719"/>
                </a:cubicBezTo>
                <a:cubicBezTo>
                  <a:pt x="3311" y="2412"/>
                  <a:pt x="3421" y="2061"/>
                  <a:pt x="3410" y="1700"/>
                </a:cubicBezTo>
                <a:lnTo>
                  <a:pt x="3410" y="1688"/>
                </a:lnTo>
                <a:cubicBezTo>
                  <a:pt x="3370" y="740"/>
                  <a:pt x="2620"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441007" y="4816196"/>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5"/>
          <p:cNvGrpSpPr/>
          <p:nvPr/>
        </p:nvGrpSpPr>
        <p:grpSpPr>
          <a:xfrm rot="5400000">
            <a:off x="137099" y="3885763"/>
            <a:ext cx="568987" cy="596813"/>
            <a:chOff x="8555949" y="806163"/>
            <a:chExt cx="568987" cy="596813"/>
          </a:xfrm>
        </p:grpSpPr>
        <p:sp>
          <p:nvSpPr>
            <p:cNvPr id="98" name="Google Shape;98;p5"/>
            <p:cNvSpPr/>
            <p:nvPr/>
          </p:nvSpPr>
          <p:spPr>
            <a:xfrm>
              <a:off x="8630075" y="984025"/>
              <a:ext cx="135900" cy="135900"/>
            </a:xfrm>
            <a:prstGeom prst="plus">
              <a:avLst>
                <a:gd name="adj" fmla="val 4390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8862861" y="1309675"/>
              <a:ext cx="93300" cy="93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9031636" y="806163"/>
              <a:ext cx="93300" cy="93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555949" y="1267400"/>
              <a:ext cx="54900" cy="5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0;p5">
            <a:extLst>
              <a:ext uri="{FF2B5EF4-FFF2-40B4-BE49-F238E27FC236}">
                <a16:creationId xmlns:a16="http://schemas.microsoft.com/office/drawing/2014/main" id="{08EA4C0F-62F3-9D7E-01F2-F024B4992D96}"/>
              </a:ext>
            </a:extLst>
          </p:cNvPr>
          <p:cNvSpPr/>
          <p:nvPr userDrawn="1"/>
        </p:nvSpPr>
        <p:spPr>
          <a:xfrm rot="1095117">
            <a:off x="5801043" y="-393669"/>
            <a:ext cx="3899522" cy="1866023"/>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
        <p:nvSpPr>
          <p:cNvPr id="3" name="Google Shape;84;p5">
            <a:extLst>
              <a:ext uri="{FF2B5EF4-FFF2-40B4-BE49-F238E27FC236}">
                <a16:creationId xmlns:a16="http://schemas.microsoft.com/office/drawing/2014/main" id="{3DA83E7E-56F9-B3B4-B2C9-A53393F7BA83}"/>
              </a:ext>
            </a:extLst>
          </p:cNvPr>
          <p:cNvSpPr/>
          <p:nvPr userDrawn="1"/>
        </p:nvSpPr>
        <p:spPr>
          <a:xfrm rot="-2499097">
            <a:off x="-630975" y="-879433"/>
            <a:ext cx="3899477" cy="1866001"/>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Tree>
    <p:extLst>
      <p:ext uri="{BB962C8B-B14F-4D97-AF65-F5344CB8AC3E}">
        <p14:creationId xmlns:p14="http://schemas.microsoft.com/office/powerpoint/2010/main" val="5409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2" name="Google Shape;15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Quote">
  <p:cSld name="BLANK_1_1">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3557400" y="3100288"/>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2" name="Google Shape;242;p14"/>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Numbers and text">
  <p:cSld name="CUSTOM_8">
    <p:spTree>
      <p:nvGrpSpPr>
        <p:cNvPr id="1" name="Shape 383"/>
        <p:cNvGrpSpPr/>
        <p:nvPr/>
      </p:nvGrpSpPr>
      <p:grpSpPr>
        <a:xfrm>
          <a:off x="0" y="0"/>
          <a:ext cx="0" cy="0"/>
          <a:chOff x="0" y="0"/>
          <a:chExt cx="0" cy="0"/>
        </a:xfrm>
      </p:grpSpPr>
      <p:sp>
        <p:nvSpPr>
          <p:cNvPr id="384" name="Google Shape;384;p21"/>
          <p:cNvSpPr txBox="1">
            <a:spLocks noGrp="1"/>
          </p:cNvSpPr>
          <p:nvPr>
            <p:ph type="title" hasCustomPrompt="1"/>
          </p:nvPr>
        </p:nvSpPr>
        <p:spPr>
          <a:xfrm>
            <a:off x="798388" y="2551700"/>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6000"/>
              <a:buNone/>
              <a:defRPr sz="4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385" name="Google Shape;385;p21"/>
          <p:cNvSpPr txBox="1">
            <a:spLocks noGrp="1"/>
          </p:cNvSpPr>
          <p:nvPr>
            <p:ph type="subTitle" idx="1"/>
          </p:nvPr>
        </p:nvSpPr>
        <p:spPr>
          <a:xfrm>
            <a:off x="798388" y="3509223"/>
            <a:ext cx="34926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386" name="Google Shape;386;p21"/>
          <p:cNvSpPr txBox="1">
            <a:spLocks noGrp="1"/>
          </p:cNvSpPr>
          <p:nvPr>
            <p:ph type="title" idx="2" hasCustomPrompt="1"/>
          </p:nvPr>
        </p:nvSpPr>
        <p:spPr>
          <a:xfrm>
            <a:off x="2825700" y="840714"/>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6000"/>
              <a:buNone/>
              <a:defRPr sz="4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387" name="Google Shape;387;p21"/>
          <p:cNvSpPr txBox="1">
            <a:spLocks noGrp="1"/>
          </p:cNvSpPr>
          <p:nvPr>
            <p:ph type="subTitle" idx="3"/>
          </p:nvPr>
        </p:nvSpPr>
        <p:spPr>
          <a:xfrm>
            <a:off x="2825700" y="1615651"/>
            <a:ext cx="34926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388" name="Google Shape;388;p21"/>
          <p:cNvSpPr txBox="1">
            <a:spLocks noGrp="1"/>
          </p:cNvSpPr>
          <p:nvPr>
            <p:ph type="title" idx="4" hasCustomPrompt="1"/>
          </p:nvPr>
        </p:nvSpPr>
        <p:spPr>
          <a:xfrm>
            <a:off x="4853013" y="2551700"/>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6000"/>
              <a:buNone/>
              <a:defRPr sz="4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389" name="Google Shape;389;p21"/>
          <p:cNvSpPr txBox="1">
            <a:spLocks noGrp="1"/>
          </p:cNvSpPr>
          <p:nvPr>
            <p:ph type="subTitle" idx="5"/>
          </p:nvPr>
        </p:nvSpPr>
        <p:spPr>
          <a:xfrm>
            <a:off x="4853013" y="3509223"/>
            <a:ext cx="34926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ckground">
  <p:cSld name="CUSTOM_9">
    <p:spTree>
      <p:nvGrpSpPr>
        <p:cNvPr id="1" name="Shape 489"/>
        <p:cNvGrpSpPr/>
        <p:nvPr/>
      </p:nvGrpSpPr>
      <p:grpSpPr>
        <a:xfrm>
          <a:off x="0" y="0"/>
          <a:ext cx="0" cy="0"/>
          <a:chOff x="0" y="0"/>
          <a:chExt cx="0" cy="0"/>
        </a:xfrm>
      </p:grpSpPr>
      <p:grpSp>
        <p:nvGrpSpPr>
          <p:cNvPr id="490" name="Google Shape;490;p26"/>
          <p:cNvGrpSpPr/>
          <p:nvPr/>
        </p:nvGrpSpPr>
        <p:grpSpPr>
          <a:xfrm>
            <a:off x="2701389" y="736487"/>
            <a:ext cx="3741328" cy="3742870"/>
            <a:chOff x="3601725" y="3116375"/>
            <a:chExt cx="253275" cy="253400"/>
          </a:xfrm>
        </p:grpSpPr>
        <p:sp>
          <p:nvSpPr>
            <p:cNvPr id="491" name="Google Shape;491;p26"/>
            <p:cNvSpPr/>
            <p:nvPr/>
          </p:nvSpPr>
          <p:spPr>
            <a:xfrm>
              <a:off x="3601725" y="3116650"/>
              <a:ext cx="251900" cy="252200"/>
            </a:xfrm>
            <a:custGeom>
              <a:avLst/>
              <a:gdLst/>
              <a:ahLst/>
              <a:cxnLst/>
              <a:rect l="l" t="t" r="r" b="b"/>
              <a:pathLst>
                <a:path w="10076" h="10088" extrusionOk="0">
                  <a:moveTo>
                    <a:pt x="5044" y="1"/>
                  </a:moveTo>
                  <a:cubicBezTo>
                    <a:pt x="2259" y="1"/>
                    <a:pt x="0" y="2259"/>
                    <a:pt x="0" y="5044"/>
                  </a:cubicBezTo>
                  <a:cubicBezTo>
                    <a:pt x="0" y="7829"/>
                    <a:pt x="2259" y="10088"/>
                    <a:pt x="5044" y="10088"/>
                  </a:cubicBezTo>
                  <a:cubicBezTo>
                    <a:pt x="7817" y="10088"/>
                    <a:pt x="10076" y="7829"/>
                    <a:pt x="10076" y="5044"/>
                  </a:cubicBezTo>
                  <a:cubicBezTo>
                    <a:pt x="10076" y="2259"/>
                    <a:pt x="7817" y="1"/>
                    <a:pt x="5044" y="1"/>
                  </a:cubicBezTo>
                  <a:close/>
                </a:path>
              </a:pathLst>
            </a:custGeom>
            <a:solidFill>
              <a:srgbClr val="D9DFF2">
                <a:alpha val="3452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3623650" y="3116400"/>
              <a:ext cx="105275" cy="252200"/>
            </a:xfrm>
            <a:custGeom>
              <a:avLst/>
              <a:gdLst/>
              <a:ahLst/>
              <a:cxnLst/>
              <a:rect l="l" t="t" r="r" b="b"/>
              <a:pathLst>
                <a:path w="4211" h="10088" extrusionOk="0">
                  <a:moveTo>
                    <a:pt x="4046" y="0"/>
                  </a:moveTo>
                  <a:cubicBezTo>
                    <a:pt x="3180" y="88"/>
                    <a:pt x="2368" y="406"/>
                    <a:pt x="1721" y="976"/>
                  </a:cubicBezTo>
                  <a:cubicBezTo>
                    <a:pt x="1184" y="1448"/>
                    <a:pt x="768" y="2050"/>
                    <a:pt x="493" y="2708"/>
                  </a:cubicBezTo>
                  <a:cubicBezTo>
                    <a:pt x="77" y="3706"/>
                    <a:pt x="0" y="4813"/>
                    <a:pt x="164" y="5877"/>
                  </a:cubicBezTo>
                  <a:cubicBezTo>
                    <a:pt x="329" y="6886"/>
                    <a:pt x="691" y="7872"/>
                    <a:pt x="1348" y="8662"/>
                  </a:cubicBezTo>
                  <a:cubicBezTo>
                    <a:pt x="1962" y="9407"/>
                    <a:pt x="2839" y="9956"/>
                    <a:pt x="3804" y="10065"/>
                  </a:cubicBezTo>
                  <a:cubicBezTo>
                    <a:pt x="3925" y="10087"/>
                    <a:pt x="4046" y="10087"/>
                    <a:pt x="4167" y="10087"/>
                  </a:cubicBezTo>
                  <a:cubicBezTo>
                    <a:pt x="4210" y="10087"/>
                    <a:pt x="4210" y="10010"/>
                    <a:pt x="4167" y="10010"/>
                  </a:cubicBezTo>
                  <a:cubicBezTo>
                    <a:pt x="3202" y="9999"/>
                    <a:pt x="2291" y="9539"/>
                    <a:pt x="1623" y="8859"/>
                  </a:cubicBezTo>
                  <a:cubicBezTo>
                    <a:pt x="932" y="8136"/>
                    <a:pt x="515" y="7181"/>
                    <a:pt x="307" y="6206"/>
                  </a:cubicBezTo>
                  <a:cubicBezTo>
                    <a:pt x="99" y="5186"/>
                    <a:pt x="110" y="4111"/>
                    <a:pt x="427" y="3114"/>
                  </a:cubicBezTo>
                  <a:cubicBezTo>
                    <a:pt x="658" y="2423"/>
                    <a:pt x="1041" y="1765"/>
                    <a:pt x="1557" y="1239"/>
                  </a:cubicBezTo>
                  <a:cubicBezTo>
                    <a:pt x="2127" y="658"/>
                    <a:pt x="2873" y="274"/>
                    <a:pt x="3673" y="132"/>
                  </a:cubicBezTo>
                  <a:cubicBezTo>
                    <a:pt x="3794" y="110"/>
                    <a:pt x="3925" y="99"/>
                    <a:pt x="4046" y="88"/>
                  </a:cubicBezTo>
                  <a:cubicBezTo>
                    <a:pt x="4101" y="77"/>
                    <a:pt x="4101" y="0"/>
                    <a:pt x="404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3665575" y="3116475"/>
              <a:ext cx="64850" cy="253300"/>
            </a:xfrm>
            <a:custGeom>
              <a:avLst/>
              <a:gdLst/>
              <a:ahLst/>
              <a:cxnLst/>
              <a:rect l="l" t="t" r="r" b="b"/>
              <a:pathLst>
                <a:path w="2594" h="10132" extrusionOk="0">
                  <a:moveTo>
                    <a:pt x="2369" y="0"/>
                  </a:moveTo>
                  <a:cubicBezTo>
                    <a:pt x="2362" y="0"/>
                    <a:pt x="2354" y="2"/>
                    <a:pt x="2347" y="8"/>
                  </a:cubicBezTo>
                  <a:cubicBezTo>
                    <a:pt x="1733" y="359"/>
                    <a:pt x="1240" y="940"/>
                    <a:pt x="856" y="1543"/>
                  </a:cubicBezTo>
                  <a:cubicBezTo>
                    <a:pt x="670" y="1839"/>
                    <a:pt x="505" y="2157"/>
                    <a:pt x="385" y="2486"/>
                  </a:cubicBezTo>
                  <a:cubicBezTo>
                    <a:pt x="242" y="2880"/>
                    <a:pt x="165" y="3297"/>
                    <a:pt x="110" y="3703"/>
                  </a:cubicBezTo>
                  <a:cubicBezTo>
                    <a:pt x="0" y="4580"/>
                    <a:pt x="22" y="5479"/>
                    <a:pt x="99" y="6356"/>
                  </a:cubicBezTo>
                  <a:cubicBezTo>
                    <a:pt x="143" y="6784"/>
                    <a:pt x="209" y="7212"/>
                    <a:pt x="307" y="7639"/>
                  </a:cubicBezTo>
                  <a:cubicBezTo>
                    <a:pt x="406" y="8012"/>
                    <a:pt x="527" y="8406"/>
                    <a:pt x="735" y="8747"/>
                  </a:cubicBezTo>
                  <a:cubicBezTo>
                    <a:pt x="1141" y="9415"/>
                    <a:pt x="1810" y="9853"/>
                    <a:pt x="2533" y="10128"/>
                  </a:cubicBezTo>
                  <a:cubicBezTo>
                    <a:pt x="2539" y="10131"/>
                    <a:pt x="2544" y="10132"/>
                    <a:pt x="2548" y="10132"/>
                  </a:cubicBezTo>
                  <a:cubicBezTo>
                    <a:pt x="2582" y="10132"/>
                    <a:pt x="2594" y="10070"/>
                    <a:pt x="2555" y="10051"/>
                  </a:cubicBezTo>
                  <a:cubicBezTo>
                    <a:pt x="1919" y="9810"/>
                    <a:pt x="1305" y="9426"/>
                    <a:pt x="911" y="8867"/>
                  </a:cubicBezTo>
                  <a:cubicBezTo>
                    <a:pt x="691" y="8549"/>
                    <a:pt x="560" y="8198"/>
                    <a:pt x="450" y="7848"/>
                  </a:cubicBezTo>
                  <a:cubicBezTo>
                    <a:pt x="329" y="7441"/>
                    <a:pt x="253" y="7014"/>
                    <a:pt x="209" y="6598"/>
                  </a:cubicBezTo>
                  <a:cubicBezTo>
                    <a:pt x="110" y="5764"/>
                    <a:pt x="88" y="4898"/>
                    <a:pt x="154" y="4054"/>
                  </a:cubicBezTo>
                  <a:cubicBezTo>
                    <a:pt x="187" y="3615"/>
                    <a:pt x="263" y="3187"/>
                    <a:pt x="373" y="2771"/>
                  </a:cubicBezTo>
                  <a:cubicBezTo>
                    <a:pt x="472" y="2442"/>
                    <a:pt x="614" y="2124"/>
                    <a:pt x="779" y="1817"/>
                  </a:cubicBezTo>
                  <a:cubicBezTo>
                    <a:pt x="987" y="1467"/>
                    <a:pt x="1228" y="1126"/>
                    <a:pt x="1503" y="819"/>
                  </a:cubicBezTo>
                  <a:cubicBezTo>
                    <a:pt x="1755" y="534"/>
                    <a:pt x="2051" y="271"/>
                    <a:pt x="2390" y="74"/>
                  </a:cubicBezTo>
                  <a:cubicBezTo>
                    <a:pt x="2427" y="56"/>
                    <a:pt x="2403" y="0"/>
                    <a:pt x="236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3721225" y="3116450"/>
              <a:ext cx="8925" cy="252125"/>
            </a:xfrm>
            <a:custGeom>
              <a:avLst/>
              <a:gdLst/>
              <a:ahLst/>
              <a:cxnLst/>
              <a:rect l="l" t="t" r="r" b="b"/>
              <a:pathLst>
                <a:path w="357" h="10085" extrusionOk="0">
                  <a:moveTo>
                    <a:pt x="143" y="1"/>
                  </a:moveTo>
                  <a:cubicBezTo>
                    <a:pt x="121" y="1"/>
                    <a:pt x="99" y="15"/>
                    <a:pt x="99" y="42"/>
                  </a:cubicBezTo>
                  <a:cubicBezTo>
                    <a:pt x="33" y="1336"/>
                    <a:pt x="0" y="2640"/>
                    <a:pt x="0" y="3934"/>
                  </a:cubicBezTo>
                  <a:cubicBezTo>
                    <a:pt x="0" y="5250"/>
                    <a:pt x="33" y="6565"/>
                    <a:pt x="110" y="7881"/>
                  </a:cubicBezTo>
                  <a:cubicBezTo>
                    <a:pt x="154" y="8605"/>
                    <a:pt x="208" y="9328"/>
                    <a:pt x="274" y="10052"/>
                  </a:cubicBezTo>
                  <a:cubicBezTo>
                    <a:pt x="274" y="10074"/>
                    <a:pt x="296" y="10085"/>
                    <a:pt x="317" y="10085"/>
                  </a:cubicBezTo>
                  <a:cubicBezTo>
                    <a:pt x="337" y="10085"/>
                    <a:pt x="357" y="10074"/>
                    <a:pt x="351" y="10052"/>
                  </a:cubicBezTo>
                  <a:cubicBezTo>
                    <a:pt x="230" y="8758"/>
                    <a:pt x="154" y="7464"/>
                    <a:pt x="110" y="6160"/>
                  </a:cubicBezTo>
                  <a:cubicBezTo>
                    <a:pt x="77" y="4844"/>
                    <a:pt x="77" y="3529"/>
                    <a:pt x="99" y="2213"/>
                  </a:cubicBezTo>
                  <a:cubicBezTo>
                    <a:pt x="121" y="1489"/>
                    <a:pt x="143" y="766"/>
                    <a:pt x="186" y="42"/>
                  </a:cubicBezTo>
                  <a:cubicBezTo>
                    <a:pt x="186" y="15"/>
                    <a:pt x="164" y="1"/>
                    <a:pt x="14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3724325" y="3116375"/>
              <a:ext cx="72025" cy="253275"/>
            </a:xfrm>
            <a:custGeom>
              <a:avLst/>
              <a:gdLst/>
              <a:ahLst/>
              <a:cxnLst/>
              <a:rect l="l" t="t" r="r" b="b"/>
              <a:pathLst>
                <a:path w="2881" h="10131" extrusionOk="0">
                  <a:moveTo>
                    <a:pt x="63" y="0"/>
                  </a:moveTo>
                  <a:cubicBezTo>
                    <a:pt x="16" y="0"/>
                    <a:pt x="0" y="69"/>
                    <a:pt x="52" y="89"/>
                  </a:cubicBezTo>
                  <a:cubicBezTo>
                    <a:pt x="688" y="352"/>
                    <a:pt x="1246" y="791"/>
                    <a:pt x="1653" y="1350"/>
                  </a:cubicBezTo>
                  <a:cubicBezTo>
                    <a:pt x="2080" y="1931"/>
                    <a:pt x="2354" y="2599"/>
                    <a:pt x="2530" y="3291"/>
                  </a:cubicBezTo>
                  <a:cubicBezTo>
                    <a:pt x="2716" y="4069"/>
                    <a:pt x="2793" y="4902"/>
                    <a:pt x="2716" y="5691"/>
                  </a:cubicBezTo>
                  <a:cubicBezTo>
                    <a:pt x="2650" y="6503"/>
                    <a:pt x="2387" y="7281"/>
                    <a:pt x="1981" y="7994"/>
                  </a:cubicBezTo>
                  <a:cubicBezTo>
                    <a:pt x="1521" y="8794"/>
                    <a:pt x="896" y="9496"/>
                    <a:pt x="161" y="10066"/>
                  </a:cubicBezTo>
                  <a:cubicBezTo>
                    <a:pt x="127" y="10092"/>
                    <a:pt x="160" y="10131"/>
                    <a:pt x="191" y="10131"/>
                  </a:cubicBezTo>
                  <a:cubicBezTo>
                    <a:pt x="200" y="10131"/>
                    <a:pt x="209" y="10128"/>
                    <a:pt x="216" y="10121"/>
                  </a:cubicBezTo>
                  <a:cubicBezTo>
                    <a:pt x="874" y="9606"/>
                    <a:pt x="1455" y="8980"/>
                    <a:pt x="1904" y="8279"/>
                  </a:cubicBezTo>
                  <a:cubicBezTo>
                    <a:pt x="2343" y="7577"/>
                    <a:pt x="2650" y="6788"/>
                    <a:pt x="2771" y="5966"/>
                  </a:cubicBezTo>
                  <a:cubicBezTo>
                    <a:pt x="2881" y="5165"/>
                    <a:pt x="2825" y="4310"/>
                    <a:pt x="2661" y="3520"/>
                  </a:cubicBezTo>
                  <a:cubicBezTo>
                    <a:pt x="2508" y="2797"/>
                    <a:pt x="2255" y="2085"/>
                    <a:pt x="1839" y="1471"/>
                  </a:cubicBezTo>
                  <a:cubicBezTo>
                    <a:pt x="1455" y="900"/>
                    <a:pt x="929" y="418"/>
                    <a:pt x="304" y="111"/>
                  </a:cubicBezTo>
                  <a:cubicBezTo>
                    <a:pt x="227" y="78"/>
                    <a:pt x="150" y="34"/>
                    <a:pt x="74" y="1"/>
                  </a:cubicBezTo>
                  <a:cubicBezTo>
                    <a:pt x="70" y="1"/>
                    <a:pt x="66" y="0"/>
                    <a:pt x="6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3724500" y="3116400"/>
              <a:ext cx="107475" cy="253300"/>
            </a:xfrm>
            <a:custGeom>
              <a:avLst/>
              <a:gdLst/>
              <a:ahLst/>
              <a:cxnLst/>
              <a:rect l="l" t="t" r="r" b="b"/>
              <a:pathLst>
                <a:path w="4299" h="10132" extrusionOk="0">
                  <a:moveTo>
                    <a:pt x="55" y="0"/>
                  </a:moveTo>
                  <a:cubicBezTo>
                    <a:pt x="1" y="0"/>
                    <a:pt x="1" y="88"/>
                    <a:pt x="55" y="88"/>
                  </a:cubicBezTo>
                  <a:cubicBezTo>
                    <a:pt x="440" y="88"/>
                    <a:pt x="823" y="186"/>
                    <a:pt x="1174" y="329"/>
                  </a:cubicBezTo>
                  <a:cubicBezTo>
                    <a:pt x="1580" y="483"/>
                    <a:pt x="1974" y="702"/>
                    <a:pt x="2325" y="954"/>
                  </a:cubicBezTo>
                  <a:cubicBezTo>
                    <a:pt x="2665" y="1185"/>
                    <a:pt x="2994" y="1470"/>
                    <a:pt x="3257" y="1787"/>
                  </a:cubicBezTo>
                  <a:cubicBezTo>
                    <a:pt x="3542" y="2138"/>
                    <a:pt x="3739" y="2555"/>
                    <a:pt x="3871" y="2983"/>
                  </a:cubicBezTo>
                  <a:cubicBezTo>
                    <a:pt x="4189" y="3947"/>
                    <a:pt x="4200" y="5010"/>
                    <a:pt x="4024" y="6009"/>
                  </a:cubicBezTo>
                  <a:cubicBezTo>
                    <a:pt x="3860" y="6962"/>
                    <a:pt x="3498" y="7960"/>
                    <a:pt x="2840" y="8684"/>
                  </a:cubicBezTo>
                  <a:cubicBezTo>
                    <a:pt x="2238" y="9352"/>
                    <a:pt x="1382" y="9824"/>
                    <a:pt x="505" y="10010"/>
                  </a:cubicBezTo>
                  <a:cubicBezTo>
                    <a:pt x="396" y="10021"/>
                    <a:pt x="297" y="10043"/>
                    <a:pt x="187" y="10054"/>
                  </a:cubicBezTo>
                  <a:cubicBezTo>
                    <a:pt x="136" y="10054"/>
                    <a:pt x="133" y="10132"/>
                    <a:pt x="178" y="10132"/>
                  </a:cubicBezTo>
                  <a:cubicBezTo>
                    <a:pt x="181" y="10132"/>
                    <a:pt x="184" y="10132"/>
                    <a:pt x="187" y="10131"/>
                  </a:cubicBezTo>
                  <a:cubicBezTo>
                    <a:pt x="1086" y="10043"/>
                    <a:pt x="1985" y="9605"/>
                    <a:pt x="2654" y="8991"/>
                  </a:cubicBezTo>
                  <a:cubicBezTo>
                    <a:pt x="3388" y="8322"/>
                    <a:pt x="3805" y="7357"/>
                    <a:pt x="4024" y="6403"/>
                  </a:cubicBezTo>
                  <a:cubicBezTo>
                    <a:pt x="4255" y="5405"/>
                    <a:pt x="4299" y="4331"/>
                    <a:pt x="4058" y="3322"/>
                  </a:cubicBezTo>
                  <a:cubicBezTo>
                    <a:pt x="3937" y="2851"/>
                    <a:pt x="3761" y="2369"/>
                    <a:pt x="3487" y="1974"/>
                  </a:cubicBezTo>
                  <a:cubicBezTo>
                    <a:pt x="3257" y="1634"/>
                    <a:pt x="2961" y="1338"/>
                    <a:pt x="2643" y="1085"/>
                  </a:cubicBezTo>
                  <a:cubicBezTo>
                    <a:pt x="2292" y="812"/>
                    <a:pt x="1909" y="571"/>
                    <a:pt x="1503" y="373"/>
                  </a:cubicBezTo>
                  <a:cubicBezTo>
                    <a:pt x="1130" y="208"/>
                    <a:pt x="735" y="66"/>
                    <a:pt x="330" y="22"/>
                  </a:cubicBezTo>
                  <a:cubicBezTo>
                    <a:pt x="231" y="11"/>
                    <a:pt x="143" y="0"/>
                    <a:pt x="5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3601975" y="3246875"/>
              <a:ext cx="253025" cy="1925"/>
            </a:xfrm>
            <a:custGeom>
              <a:avLst/>
              <a:gdLst/>
              <a:ahLst/>
              <a:cxnLst/>
              <a:rect l="l" t="t" r="r" b="b"/>
              <a:pathLst>
                <a:path w="10121" h="77" extrusionOk="0">
                  <a:moveTo>
                    <a:pt x="45" y="0"/>
                  </a:moveTo>
                  <a:cubicBezTo>
                    <a:pt x="1" y="0"/>
                    <a:pt x="1" y="77"/>
                    <a:pt x="45" y="77"/>
                  </a:cubicBezTo>
                  <a:lnTo>
                    <a:pt x="10066" y="77"/>
                  </a:lnTo>
                  <a:cubicBezTo>
                    <a:pt x="10121" y="77"/>
                    <a:pt x="10121" y="0"/>
                    <a:pt x="1006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3621175" y="3175750"/>
              <a:ext cx="212450" cy="2175"/>
            </a:xfrm>
            <a:custGeom>
              <a:avLst/>
              <a:gdLst/>
              <a:ahLst/>
              <a:cxnLst/>
              <a:rect l="l" t="t" r="r" b="b"/>
              <a:pathLst>
                <a:path w="8498" h="87" extrusionOk="0">
                  <a:moveTo>
                    <a:pt x="176" y="0"/>
                  </a:moveTo>
                  <a:cubicBezTo>
                    <a:pt x="139" y="0"/>
                    <a:pt x="103" y="2"/>
                    <a:pt x="66" y="5"/>
                  </a:cubicBezTo>
                  <a:lnTo>
                    <a:pt x="55" y="5"/>
                  </a:lnTo>
                  <a:cubicBezTo>
                    <a:pt x="0" y="5"/>
                    <a:pt x="0" y="82"/>
                    <a:pt x="55" y="82"/>
                  </a:cubicBezTo>
                  <a:lnTo>
                    <a:pt x="8103" y="82"/>
                  </a:lnTo>
                  <a:cubicBezTo>
                    <a:pt x="8176" y="82"/>
                    <a:pt x="8249" y="87"/>
                    <a:pt x="8322" y="87"/>
                  </a:cubicBezTo>
                  <a:cubicBezTo>
                    <a:pt x="8359" y="87"/>
                    <a:pt x="8395" y="86"/>
                    <a:pt x="8432" y="82"/>
                  </a:cubicBezTo>
                  <a:lnTo>
                    <a:pt x="8442" y="82"/>
                  </a:lnTo>
                  <a:cubicBezTo>
                    <a:pt x="8498" y="82"/>
                    <a:pt x="8498" y="5"/>
                    <a:pt x="8442" y="5"/>
                  </a:cubicBezTo>
                  <a:lnTo>
                    <a:pt x="395" y="5"/>
                  </a:lnTo>
                  <a:cubicBezTo>
                    <a:pt x="322" y="5"/>
                    <a:pt x="249" y="0"/>
                    <a:pt x="17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3629675" y="3317850"/>
              <a:ext cx="196275" cy="2225"/>
            </a:xfrm>
            <a:custGeom>
              <a:avLst/>
              <a:gdLst/>
              <a:ahLst/>
              <a:cxnLst/>
              <a:rect l="l" t="t" r="r" b="b"/>
              <a:pathLst>
                <a:path w="7851" h="89" extrusionOk="0">
                  <a:moveTo>
                    <a:pt x="44" y="0"/>
                  </a:moveTo>
                  <a:cubicBezTo>
                    <a:pt x="1" y="0"/>
                    <a:pt x="1" y="88"/>
                    <a:pt x="44" y="88"/>
                  </a:cubicBezTo>
                  <a:lnTo>
                    <a:pt x="7795" y="88"/>
                  </a:lnTo>
                  <a:cubicBezTo>
                    <a:pt x="7851" y="88"/>
                    <a:pt x="7851" y="0"/>
                    <a:pt x="779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26"/>
          <p:cNvSpPr/>
          <p:nvPr/>
        </p:nvSpPr>
        <p:spPr>
          <a:xfrm rot="7802080">
            <a:off x="5238753" y="3308846"/>
            <a:ext cx="4195605" cy="2007300"/>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
        <p:nvSpPr>
          <p:cNvPr id="501" name="Google Shape;501;p26"/>
          <p:cNvSpPr/>
          <p:nvPr/>
        </p:nvSpPr>
        <p:spPr>
          <a:xfrm>
            <a:off x="6595800" y="-501775"/>
            <a:ext cx="3899475" cy="1866000"/>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
        <p:nvSpPr>
          <p:cNvPr id="502" name="Google Shape;502;p26"/>
          <p:cNvSpPr/>
          <p:nvPr/>
        </p:nvSpPr>
        <p:spPr>
          <a:xfrm>
            <a:off x="-551050" y="627750"/>
            <a:ext cx="964387" cy="1748853"/>
          </a:xfrm>
          <a:custGeom>
            <a:avLst/>
            <a:gdLst/>
            <a:ahLst/>
            <a:cxnLst/>
            <a:rect l="l" t="t" r="r" b="b"/>
            <a:pathLst>
              <a:path w="24801" h="44975" extrusionOk="0">
                <a:moveTo>
                  <a:pt x="0" y="0"/>
                </a:moveTo>
                <a:cubicBezTo>
                  <a:pt x="9939" y="2840"/>
                  <a:pt x="22701" y="8942"/>
                  <a:pt x="24402" y="19138"/>
                </a:cubicBezTo>
                <a:cubicBezTo>
                  <a:pt x="25999" y="28707"/>
                  <a:pt x="19683" y="40640"/>
                  <a:pt x="11004" y="44975"/>
                </a:cubicBezTo>
              </a:path>
            </a:pathLst>
          </a:custGeom>
          <a:noFill/>
          <a:ln w="9525" cap="flat" cmpd="sng">
            <a:solidFill>
              <a:schemeClr val="lt2"/>
            </a:solidFill>
            <a:prstDash val="lgDash"/>
            <a:round/>
            <a:headEnd type="none" w="med" len="med"/>
            <a:tailEnd type="none" w="med" len="med"/>
          </a:ln>
        </p:spPr>
      </p:sp>
      <p:sp>
        <p:nvSpPr>
          <p:cNvPr id="503" name="Google Shape;503;p26"/>
          <p:cNvSpPr/>
          <p:nvPr/>
        </p:nvSpPr>
        <p:spPr>
          <a:xfrm rot="-2700000">
            <a:off x="2523063" y="-602314"/>
            <a:ext cx="1119389" cy="1104828"/>
          </a:xfrm>
          <a:custGeom>
            <a:avLst/>
            <a:gdLst/>
            <a:ahLst/>
            <a:cxnLst/>
            <a:rect l="l" t="t" r="r" b="b"/>
            <a:pathLst>
              <a:path w="27751" h="27390" extrusionOk="0">
                <a:moveTo>
                  <a:pt x="27751" y="26316"/>
                </a:moveTo>
                <a:cubicBezTo>
                  <a:pt x="20672" y="29147"/>
                  <a:pt x="10504" y="26049"/>
                  <a:pt x="5741" y="20096"/>
                </a:cubicBezTo>
                <a:cubicBezTo>
                  <a:pt x="1388" y="14656"/>
                  <a:pt x="3113" y="6232"/>
                  <a:pt x="0" y="0"/>
                </a:cubicBezTo>
              </a:path>
            </a:pathLst>
          </a:custGeom>
          <a:noFill/>
          <a:ln w="9525" cap="flat" cmpd="sng">
            <a:solidFill>
              <a:schemeClr val="lt2"/>
            </a:solidFill>
            <a:prstDash val="lgDash"/>
            <a:round/>
            <a:headEnd type="none" w="med" len="med"/>
            <a:tailEnd type="none" w="med" len="med"/>
          </a:ln>
        </p:spPr>
      </p:sp>
      <p:sp>
        <p:nvSpPr>
          <p:cNvPr id="504" name="Google Shape;504;p26"/>
          <p:cNvSpPr/>
          <p:nvPr/>
        </p:nvSpPr>
        <p:spPr>
          <a:xfrm rot="10799680">
            <a:off x="-130646" y="4631436"/>
            <a:ext cx="4195445" cy="2007256"/>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sp>
      <p:sp>
        <p:nvSpPr>
          <p:cNvPr id="505" name="Google Shape;505;p26"/>
          <p:cNvSpPr/>
          <p:nvPr/>
        </p:nvSpPr>
        <p:spPr>
          <a:xfrm>
            <a:off x="1039702" y="1056449"/>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8865552" y="2636886"/>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6442732" y="320521"/>
            <a:ext cx="679193" cy="170205"/>
          </a:xfrm>
          <a:custGeom>
            <a:avLst/>
            <a:gdLst/>
            <a:ahLst/>
            <a:cxnLst/>
            <a:rect l="l" t="t" r="r" b="b"/>
            <a:pathLst>
              <a:path w="6261" h="1569" extrusionOk="0">
                <a:moveTo>
                  <a:pt x="4049" y="1"/>
                </a:moveTo>
                <a:cubicBezTo>
                  <a:pt x="3686" y="1"/>
                  <a:pt x="3325" y="221"/>
                  <a:pt x="3169" y="560"/>
                </a:cubicBezTo>
                <a:cubicBezTo>
                  <a:pt x="2982" y="411"/>
                  <a:pt x="2745" y="333"/>
                  <a:pt x="2505" y="333"/>
                </a:cubicBezTo>
                <a:cubicBezTo>
                  <a:pt x="2392" y="333"/>
                  <a:pt x="2279" y="350"/>
                  <a:pt x="2171" y="385"/>
                </a:cubicBezTo>
                <a:cubicBezTo>
                  <a:pt x="1842" y="494"/>
                  <a:pt x="1579" y="779"/>
                  <a:pt x="1491" y="1120"/>
                </a:cubicBezTo>
                <a:cubicBezTo>
                  <a:pt x="1323" y="943"/>
                  <a:pt x="1084" y="837"/>
                  <a:pt x="843" y="837"/>
                </a:cubicBezTo>
                <a:cubicBezTo>
                  <a:pt x="770" y="837"/>
                  <a:pt x="697" y="847"/>
                  <a:pt x="625" y="867"/>
                </a:cubicBezTo>
                <a:cubicBezTo>
                  <a:pt x="319" y="944"/>
                  <a:pt x="66" y="1196"/>
                  <a:pt x="0" y="1503"/>
                </a:cubicBezTo>
                <a:lnTo>
                  <a:pt x="6239" y="1569"/>
                </a:lnTo>
                <a:cubicBezTo>
                  <a:pt x="6261" y="1273"/>
                  <a:pt x="6096" y="977"/>
                  <a:pt x="5844" y="823"/>
                </a:cubicBezTo>
                <a:cubicBezTo>
                  <a:pt x="5723" y="749"/>
                  <a:pt x="5581" y="714"/>
                  <a:pt x="5438" y="714"/>
                </a:cubicBezTo>
                <a:cubicBezTo>
                  <a:pt x="5285" y="714"/>
                  <a:pt x="5131" y="755"/>
                  <a:pt x="5000" y="835"/>
                </a:cubicBezTo>
                <a:cubicBezTo>
                  <a:pt x="4945" y="418"/>
                  <a:pt x="4594" y="67"/>
                  <a:pt x="4188" y="12"/>
                </a:cubicBezTo>
                <a:cubicBezTo>
                  <a:pt x="4142" y="4"/>
                  <a:pt x="4095"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7369552" y="4478861"/>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175498" y="3254536"/>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26"/>
          <p:cNvGrpSpPr/>
          <p:nvPr/>
        </p:nvGrpSpPr>
        <p:grpSpPr>
          <a:xfrm flipH="1">
            <a:off x="8622323" y="1203763"/>
            <a:ext cx="416587" cy="596813"/>
            <a:chOff x="8555949" y="806163"/>
            <a:chExt cx="416587" cy="596813"/>
          </a:xfrm>
        </p:grpSpPr>
        <p:sp>
          <p:nvSpPr>
            <p:cNvPr id="511" name="Google Shape;511;p26"/>
            <p:cNvSpPr/>
            <p:nvPr/>
          </p:nvSpPr>
          <p:spPr>
            <a:xfrm>
              <a:off x="8630075" y="984025"/>
              <a:ext cx="135900" cy="135900"/>
            </a:xfrm>
            <a:prstGeom prst="plus">
              <a:avLst>
                <a:gd name="adj" fmla="val 4390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8862861" y="1309675"/>
              <a:ext cx="93300" cy="93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8879236" y="806163"/>
              <a:ext cx="93300" cy="93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8555949" y="1267400"/>
              <a:ext cx="54900" cy="5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26"/>
          <p:cNvGrpSpPr/>
          <p:nvPr/>
        </p:nvGrpSpPr>
        <p:grpSpPr>
          <a:xfrm flipH="1">
            <a:off x="413323" y="1758575"/>
            <a:ext cx="400212" cy="418950"/>
            <a:chOff x="8555949" y="984025"/>
            <a:chExt cx="400212" cy="418950"/>
          </a:xfrm>
        </p:grpSpPr>
        <p:sp>
          <p:nvSpPr>
            <p:cNvPr id="516" name="Google Shape;516;p26"/>
            <p:cNvSpPr/>
            <p:nvPr/>
          </p:nvSpPr>
          <p:spPr>
            <a:xfrm>
              <a:off x="8630075" y="984025"/>
              <a:ext cx="135900" cy="135900"/>
            </a:xfrm>
            <a:prstGeom prst="plus">
              <a:avLst>
                <a:gd name="adj" fmla="val 4390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8862861" y="1309675"/>
              <a:ext cx="93300" cy="933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8555949" y="1267400"/>
              <a:ext cx="54900" cy="5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26"/>
          <p:cNvGrpSpPr/>
          <p:nvPr/>
        </p:nvGrpSpPr>
        <p:grpSpPr>
          <a:xfrm>
            <a:off x="8402289" y="4373147"/>
            <a:ext cx="461594" cy="461695"/>
            <a:chOff x="3601725" y="3116375"/>
            <a:chExt cx="253275" cy="253400"/>
          </a:xfrm>
        </p:grpSpPr>
        <p:sp>
          <p:nvSpPr>
            <p:cNvPr id="520" name="Google Shape;520;p26"/>
            <p:cNvSpPr/>
            <p:nvPr/>
          </p:nvSpPr>
          <p:spPr>
            <a:xfrm>
              <a:off x="3601725" y="3116650"/>
              <a:ext cx="251900" cy="252200"/>
            </a:xfrm>
            <a:custGeom>
              <a:avLst/>
              <a:gdLst/>
              <a:ahLst/>
              <a:cxnLst/>
              <a:rect l="l" t="t" r="r" b="b"/>
              <a:pathLst>
                <a:path w="10076" h="10088" extrusionOk="0">
                  <a:moveTo>
                    <a:pt x="5044" y="1"/>
                  </a:moveTo>
                  <a:cubicBezTo>
                    <a:pt x="2259" y="1"/>
                    <a:pt x="0" y="2259"/>
                    <a:pt x="0" y="5044"/>
                  </a:cubicBezTo>
                  <a:cubicBezTo>
                    <a:pt x="0" y="7829"/>
                    <a:pt x="2259" y="10088"/>
                    <a:pt x="5044" y="10088"/>
                  </a:cubicBezTo>
                  <a:cubicBezTo>
                    <a:pt x="7817" y="10088"/>
                    <a:pt x="10076" y="7829"/>
                    <a:pt x="10076" y="5044"/>
                  </a:cubicBezTo>
                  <a:cubicBezTo>
                    <a:pt x="10076" y="2259"/>
                    <a:pt x="7817" y="1"/>
                    <a:pt x="5044" y="1"/>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3623650" y="3116400"/>
              <a:ext cx="105275" cy="252200"/>
            </a:xfrm>
            <a:custGeom>
              <a:avLst/>
              <a:gdLst/>
              <a:ahLst/>
              <a:cxnLst/>
              <a:rect l="l" t="t" r="r" b="b"/>
              <a:pathLst>
                <a:path w="4211" h="10088" extrusionOk="0">
                  <a:moveTo>
                    <a:pt x="4046" y="0"/>
                  </a:moveTo>
                  <a:cubicBezTo>
                    <a:pt x="3180" y="88"/>
                    <a:pt x="2368" y="406"/>
                    <a:pt x="1721" y="976"/>
                  </a:cubicBezTo>
                  <a:cubicBezTo>
                    <a:pt x="1184" y="1448"/>
                    <a:pt x="768" y="2050"/>
                    <a:pt x="493" y="2708"/>
                  </a:cubicBezTo>
                  <a:cubicBezTo>
                    <a:pt x="77" y="3706"/>
                    <a:pt x="0" y="4813"/>
                    <a:pt x="164" y="5877"/>
                  </a:cubicBezTo>
                  <a:cubicBezTo>
                    <a:pt x="329" y="6886"/>
                    <a:pt x="691" y="7872"/>
                    <a:pt x="1348" y="8662"/>
                  </a:cubicBezTo>
                  <a:cubicBezTo>
                    <a:pt x="1962" y="9407"/>
                    <a:pt x="2839" y="9956"/>
                    <a:pt x="3804" y="10065"/>
                  </a:cubicBezTo>
                  <a:cubicBezTo>
                    <a:pt x="3925" y="10087"/>
                    <a:pt x="4046" y="10087"/>
                    <a:pt x="4167" y="10087"/>
                  </a:cubicBezTo>
                  <a:cubicBezTo>
                    <a:pt x="4210" y="10087"/>
                    <a:pt x="4210" y="10010"/>
                    <a:pt x="4167" y="10010"/>
                  </a:cubicBezTo>
                  <a:cubicBezTo>
                    <a:pt x="3202" y="9999"/>
                    <a:pt x="2291" y="9539"/>
                    <a:pt x="1623" y="8859"/>
                  </a:cubicBezTo>
                  <a:cubicBezTo>
                    <a:pt x="932" y="8136"/>
                    <a:pt x="515" y="7181"/>
                    <a:pt x="307" y="6206"/>
                  </a:cubicBezTo>
                  <a:cubicBezTo>
                    <a:pt x="99" y="5186"/>
                    <a:pt x="110" y="4111"/>
                    <a:pt x="427" y="3114"/>
                  </a:cubicBezTo>
                  <a:cubicBezTo>
                    <a:pt x="658" y="2423"/>
                    <a:pt x="1041" y="1765"/>
                    <a:pt x="1557" y="1239"/>
                  </a:cubicBezTo>
                  <a:cubicBezTo>
                    <a:pt x="2127" y="658"/>
                    <a:pt x="2873" y="274"/>
                    <a:pt x="3673" y="132"/>
                  </a:cubicBezTo>
                  <a:cubicBezTo>
                    <a:pt x="3794" y="110"/>
                    <a:pt x="3925" y="99"/>
                    <a:pt x="4046" y="88"/>
                  </a:cubicBezTo>
                  <a:cubicBezTo>
                    <a:pt x="4101" y="77"/>
                    <a:pt x="4101" y="0"/>
                    <a:pt x="4046"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3665575" y="3116475"/>
              <a:ext cx="64850" cy="253300"/>
            </a:xfrm>
            <a:custGeom>
              <a:avLst/>
              <a:gdLst/>
              <a:ahLst/>
              <a:cxnLst/>
              <a:rect l="l" t="t" r="r" b="b"/>
              <a:pathLst>
                <a:path w="2594" h="10132" extrusionOk="0">
                  <a:moveTo>
                    <a:pt x="2369" y="0"/>
                  </a:moveTo>
                  <a:cubicBezTo>
                    <a:pt x="2362" y="0"/>
                    <a:pt x="2354" y="2"/>
                    <a:pt x="2347" y="8"/>
                  </a:cubicBezTo>
                  <a:cubicBezTo>
                    <a:pt x="1733" y="359"/>
                    <a:pt x="1240" y="940"/>
                    <a:pt x="856" y="1543"/>
                  </a:cubicBezTo>
                  <a:cubicBezTo>
                    <a:pt x="670" y="1839"/>
                    <a:pt x="505" y="2157"/>
                    <a:pt x="385" y="2486"/>
                  </a:cubicBezTo>
                  <a:cubicBezTo>
                    <a:pt x="242" y="2880"/>
                    <a:pt x="165" y="3297"/>
                    <a:pt x="110" y="3703"/>
                  </a:cubicBezTo>
                  <a:cubicBezTo>
                    <a:pt x="0" y="4580"/>
                    <a:pt x="22" y="5479"/>
                    <a:pt x="99" y="6356"/>
                  </a:cubicBezTo>
                  <a:cubicBezTo>
                    <a:pt x="143" y="6784"/>
                    <a:pt x="209" y="7212"/>
                    <a:pt x="307" y="7639"/>
                  </a:cubicBezTo>
                  <a:cubicBezTo>
                    <a:pt x="406" y="8012"/>
                    <a:pt x="527" y="8406"/>
                    <a:pt x="735" y="8747"/>
                  </a:cubicBezTo>
                  <a:cubicBezTo>
                    <a:pt x="1141" y="9415"/>
                    <a:pt x="1810" y="9853"/>
                    <a:pt x="2533" y="10128"/>
                  </a:cubicBezTo>
                  <a:cubicBezTo>
                    <a:pt x="2539" y="10131"/>
                    <a:pt x="2544" y="10132"/>
                    <a:pt x="2548" y="10132"/>
                  </a:cubicBezTo>
                  <a:cubicBezTo>
                    <a:pt x="2582" y="10132"/>
                    <a:pt x="2594" y="10070"/>
                    <a:pt x="2555" y="10051"/>
                  </a:cubicBezTo>
                  <a:cubicBezTo>
                    <a:pt x="1919" y="9810"/>
                    <a:pt x="1305" y="9426"/>
                    <a:pt x="911" y="8867"/>
                  </a:cubicBezTo>
                  <a:cubicBezTo>
                    <a:pt x="691" y="8549"/>
                    <a:pt x="560" y="8198"/>
                    <a:pt x="450" y="7848"/>
                  </a:cubicBezTo>
                  <a:cubicBezTo>
                    <a:pt x="329" y="7441"/>
                    <a:pt x="253" y="7014"/>
                    <a:pt x="209" y="6598"/>
                  </a:cubicBezTo>
                  <a:cubicBezTo>
                    <a:pt x="110" y="5764"/>
                    <a:pt x="88" y="4898"/>
                    <a:pt x="154" y="4054"/>
                  </a:cubicBezTo>
                  <a:cubicBezTo>
                    <a:pt x="187" y="3615"/>
                    <a:pt x="263" y="3187"/>
                    <a:pt x="373" y="2771"/>
                  </a:cubicBezTo>
                  <a:cubicBezTo>
                    <a:pt x="472" y="2442"/>
                    <a:pt x="614" y="2124"/>
                    <a:pt x="779" y="1817"/>
                  </a:cubicBezTo>
                  <a:cubicBezTo>
                    <a:pt x="987" y="1467"/>
                    <a:pt x="1228" y="1126"/>
                    <a:pt x="1503" y="819"/>
                  </a:cubicBezTo>
                  <a:cubicBezTo>
                    <a:pt x="1755" y="534"/>
                    <a:pt x="2051" y="271"/>
                    <a:pt x="2390" y="74"/>
                  </a:cubicBezTo>
                  <a:cubicBezTo>
                    <a:pt x="2427" y="56"/>
                    <a:pt x="2403" y="0"/>
                    <a:pt x="2369"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3721225" y="3116450"/>
              <a:ext cx="8925" cy="252125"/>
            </a:xfrm>
            <a:custGeom>
              <a:avLst/>
              <a:gdLst/>
              <a:ahLst/>
              <a:cxnLst/>
              <a:rect l="l" t="t" r="r" b="b"/>
              <a:pathLst>
                <a:path w="357" h="10085" extrusionOk="0">
                  <a:moveTo>
                    <a:pt x="143" y="1"/>
                  </a:moveTo>
                  <a:cubicBezTo>
                    <a:pt x="121" y="1"/>
                    <a:pt x="99" y="15"/>
                    <a:pt x="99" y="42"/>
                  </a:cubicBezTo>
                  <a:cubicBezTo>
                    <a:pt x="33" y="1336"/>
                    <a:pt x="0" y="2640"/>
                    <a:pt x="0" y="3934"/>
                  </a:cubicBezTo>
                  <a:cubicBezTo>
                    <a:pt x="0" y="5250"/>
                    <a:pt x="33" y="6565"/>
                    <a:pt x="110" y="7881"/>
                  </a:cubicBezTo>
                  <a:cubicBezTo>
                    <a:pt x="154" y="8605"/>
                    <a:pt x="208" y="9328"/>
                    <a:pt x="274" y="10052"/>
                  </a:cubicBezTo>
                  <a:cubicBezTo>
                    <a:pt x="274" y="10074"/>
                    <a:pt x="296" y="10085"/>
                    <a:pt x="317" y="10085"/>
                  </a:cubicBezTo>
                  <a:cubicBezTo>
                    <a:pt x="337" y="10085"/>
                    <a:pt x="357" y="10074"/>
                    <a:pt x="351" y="10052"/>
                  </a:cubicBezTo>
                  <a:cubicBezTo>
                    <a:pt x="230" y="8758"/>
                    <a:pt x="154" y="7464"/>
                    <a:pt x="110" y="6160"/>
                  </a:cubicBezTo>
                  <a:cubicBezTo>
                    <a:pt x="77" y="4844"/>
                    <a:pt x="77" y="3529"/>
                    <a:pt x="99" y="2213"/>
                  </a:cubicBezTo>
                  <a:cubicBezTo>
                    <a:pt x="121" y="1489"/>
                    <a:pt x="143" y="766"/>
                    <a:pt x="186" y="42"/>
                  </a:cubicBezTo>
                  <a:cubicBezTo>
                    <a:pt x="186" y="15"/>
                    <a:pt x="164" y="1"/>
                    <a:pt x="143" y="1"/>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3724325" y="3116375"/>
              <a:ext cx="72025" cy="253275"/>
            </a:xfrm>
            <a:custGeom>
              <a:avLst/>
              <a:gdLst/>
              <a:ahLst/>
              <a:cxnLst/>
              <a:rect l="l" t="t" r="r" b="b"/>
              <a:pathLst>
                <a:path w="2881" h="10131" extrusionOk="0">
                  <a:moveTo>
                    <a:pt x="63" y="0"/>
                  </a:moveTo>
                  <a:cubicBezTo>
                    <a:pt x="16" y="0"/>
                    <a:pt x="0" y="69"/>
                    <a:pt x="52" y="89"/>
                  </a:cubicBezTo>
                  <a:cubicBezTo>
                    <a:pt x="688" y="352"/>
                    <a:pt x="1246" y="791"/>
                    <a:pt x="1653" y="1350"/>
                  </a:cubicBezTo>
                  <a:cubicBezTo>
                    <a:pt x="2080" y="1931"/>
                    <a:pt x="2354" y="2599"/>
                    <a:pt x="2530" y="3291"/>
                  </a:cubicBezTo>
                  <a:cubicBezTo>
                    <a:pt x="2716" y="4069"/>
                    <a:pt x="2793" y="4902"/>
                    <a:pt x="2716" y="5691"/>
                  </a:cubicBezTo>
                  <a:cubicBezTo>
                    <a:pt x="2650" y="6503"/>
                    <a:pt x="2387" y="7281"/>
                    <a:pt x="1981" y="7994"/>
                  </a:cubicBezTo>
                  <a:cubicBezTo>
                    <a:pt x="1521" y="8794"/>
                    <a:pt x="896" y="9496"/>
                    <a:pt x="161" y="10066"/>
                  </a:cubicBezTo>
                  <a:cubicBezTo>
                    <a:pt x="127" y="10092"/>
                    <a:pt x="160" y="10131"/>
                    <a:pt x="191" y="10131"/>
                  </a:cubicBezTo>
                  <a:cubicBezTo>
                    <a:pt x="200" y="10131"/>
                    <a:pt x="209" y="10128"/>
                    <a:pt x="216" y="10121"/>
                  </a:cubicBezTo>
                  <a:cubicBezTo>
                    <a:pt x="874" y="9606"/>
                    <a:pt x="1455" y="8980"/>
                    <a:pt x="1904" y="8279"/>
                  </a:cubicBezTo>
                  <a:cubicBezTo>
                    <a:pt x="2343" y="7577"/>
                    <a:pt x="2650" y="6788"/>
                    <a:pt x="2771" y="5966"/>
                  </a:cubicBezTo>
                  <a:cubicBezTo>
                    <a:pt x="2881" y="5165"/>
                    <a:pt x="2825" y="4310"/>
                    <a:pt x="2661" y="3520"/>
                  </a:cubicBezTo>
                  <a:cubicBezTo>
                    <a:pt x="2508" y="2797"/>
                    <a:pt x="2255" y="2085"/>
                    <a:pt x="1839" y="1471"/>
                  </a:cubicBezTo>
                  <a:cubicBezTo>
                    <a:pt x="1455" y="900"/>
                    <a:pt x="929" y="418"/>
                    <a:pt x="304" y="111"/>
                  </a:cubicBezTo>
                  <a:cubicBezTo>
                    <a:pt x="227" y="78"/>
                    <a:pt x="150" y="34"/>
                    <a:pt x="74" y="1"/>
                  </a:cubicBezTo>
                  <a:cubicBezTo>
                    <a:pt x="70" y="1"/>
                    <a:pt x="66" y="0"/>
                    <a:pt x="63"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3724500" y="3116400"/>
              <a:ext cx="107475" cy="253300"/>
            </a:xfrm>
            <a:custGeom>
              <a:avLst/>
              <a:gdLst/>
              <a:ahLst/>
              <a:cxnLst/>
              <a:rect l="l" t="t" r="r" b="b"/>
              <a:pathLst>
                <a:path w="4299" h="10132" extrusionOk="0">
                  <a:moveTo>
                    <a:pt x="55" y="0"/>
                  </a:moveTo>
                  <a:cubicBezTo>
                    <a:pt x="1" y="0"/>
                    <a:pt x="1" y="88"/>
                    <a:pt x="55" y="88"/>
                  </a:cubicBezTo>
                  <a:cubicBezTo>
                    <a:pt x="440" y="88"/>
                    <a:pt x="823" y="186"/>
                    <a:pt x="1174" y="329"/>
                  </a:cubicBezTo>
                  <a:cubicBezTo>
                    <a:pt x="1580" y="483"/>
                    <a:pt x="1974" y="702"/>
                    <a:pt x="2325" y="954"/>
                  </a:cubicBezTo>
                  <a:cubicBezTo>
                    <a:pt x="2665" y="1185"/>
                    <a:pt x="2994" y="1470"/>
                    <a:pt x="3257" y="1787"/>
                  </a:cubicBezTo>
                  <a:cubicBezTo>
                    <a:pt x="3542" y="2138"/>
                    <a:pt x="3739" y="2555"/>
                    <a:pt x="3871" y="2983"/>
                  </a:cubicBezTo>
                  <a:cubicBezTo>
                    <a:pt x="4189" y="3947"/>
                    <a:pt x="4200" y="5010"/>
                    <a:pt x="4024" y="6009"/>
                  </a:cubicBezTo>
                  <a:cubicBezTo>
                    <a:pt x="3860" y="6962"/>
                    <a:pt x="3498" y="7960"/>
                    <a:pt x="2840" y="8684"/>
                  </a:cubicBezTo>
                  <a:cubicBezTo>
                    <a:pt x="2238" y="9352"/>
                    <a:pt x="1382" y="9824"/>
                    <a:pt x="505" y="10010"/>
                  </a:cubicBezTo>
                  <a:cubicBezTo>
                    <a:pt x="396" y="10021"/>
                    <a:pt x="297" y="10043"/>
                    <a:pt x="187" y="10054"/>
                  </a:cubicBezTo>
                  <a:cubicBezTo>
                    <a:pt x="136" y="10054"/>
                    <a:pt x="133" y="10132"/>
                    <a:pt x="178" y="10132"/>
                  </a:cubicBezTo>
                  <a:cubicBezTo>
                    <a:pt x="181" y="10132"/>
                    <a:pt x="184" y="10132"/>
                    <a:pt x="187" y="10131"/>
                  </a:cubicBezTo>
                  <a:cubicBezTo>
                    <a:pt x="1086" y="10043"/>
                    <a:pt x="1985" y="9605"/>
                    <a:pt x="2654" y="8991"/>
                  </a:cubicBezTo>
                  <a:cubicBezTo>
                    <a:pt x="3388" y="8322"/>
                    <a:pt x="3805" y="7357"/>
                    <a:pt x="4024" y="6403"/>
                  </a:cubicBezTo>
                  <a:cubicBezTo>
                    <a:pt x="4255" y="5405"/>
                    <a:pt x="4299" y="4331"/>
                    <a:pt x="4058" y="3322"/>
                  </a:cubicBezTo>
                  <a:cubicBezTo>
                    <a:pt x="3937" y="2851"/>
                    <a:pt x="3761" y="2369"/>
                    <a:pt x="3487" y="1974"/>
                  </a:cubicBezTo>
                  <a:cubicBezTo>
                    <a:pt x="3257" y="1634"/>
                    <a:pt x="2961" y="1338"/>
                    <a:pt x="2643" y="1085"/>
                  </a:cubicBezTo>
                  <a:cubicBezTo>
                    <a:pt x="2292" y="812"/>
                    <a:pt x="1909" y="571"/>
                    <a:pt x="1503" y="373"/>
                  </a:cubicBezTo>
                  <a:cubicBezTo>
                    <a:pt x="1130" y="208"/>
                    <a:pt x="735" y="66"/>
                    <a:pt x="330" y="22"/>
                  </a:cubicBezTo>
                  <a:cubicBezTo>
                    <a:pt x="231" y="11"/>
                    <a:pt x="143" y="0"/>
                    <a:pt x="55"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3601975" y="3246875"/>
              <a:ext cx="253025" cy="1925"/>
            </a:xfrm>
            <a:custGeom>
              <a:avLst/>
              <a:gdLst/>
              <a:ahLst/>
              <a:cxnLst/>
              <a:rect l="l" t="t" r="r" b="b"/>
              <a:pathLst>
                <a:path w="10121" h="77" extrusionOk="0">
                  <a:moveTo>
                    <a:pt x="45" y="0"/>
                  </a:moveTo>
                  <a:cubicBezTo>
                    <a:pt x="1" y="0"/>
                    <a:pt x="1" y="77"/>
                    <a:pt x="45" y="77"/>
                  </a:cubicBezTo>
                  <a:lnTo>
                    <a:pt x="10066" y="77"/>
                  </a:lnTo>
                  <a:cubicBezTo>
                    <a:pt x="10121" y="77"/>
                    <a:pt x="10121" y="0"/>
                    <a:pt x="10066"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3621175" y="3175750"/>
              <a:ext cx="212450" cy="2175"/>
            </a:xfrm>
            <a:custGeom>
              <a:avLst/>
              <a:gdLst/>
              <a:ahLst/>
              <a:cxnLst/>
              <a:rect l="l" t="t" r="r" b="b"/>
              <a:pathLst>
                <a:path w="8498" h="87" extrusionOk="0">
                  <a:moveTo>
                    <a:pt x="176" y="0"/>
                  </a:moveTo>
                  <a:cubicBezTo>
                    <a:pt x="139" y="0"/>
                    <a:pt x="103" y="2"/>
                    <a:pt x="66" y="5"/>
                  </a:cubicBezTo>
                  <a:lnTo>
                    <a:pt x="55" y="5"/>
                  </a:lnTo>
                  <a:cubicBezTo>
                    <a:pt x="0" y="5"/>
                    <a:pt x="0" y="82"/>
                    <a:pt x="55" y="82"/>
                  </a:cubicBezTo>
                  <a:lnTo>
                    <a:pt x="8103" y="82"/>
                  </a:lnTo>
                  <a:cubicBezTo>
                    <a:pt x="8176" y="82"/>
                    <a:pt x="8249" y="87"/>
                    <a:pt x="8322" y="87"/>
                  </a:cubicBezTo>
                  <a:cubicBezTo>
                    <a:pt x="8359" y="87"/>
                    <a:pt x="8395" y="86"/>
                    <a:pt x="8432" y="82"/>
                  </a:cubicBezTo>
                  <a:lnTo>
                    <a:pt x="8442" y="82"/>
                  </a:lnTo>
                  <a:cubicBezTo>
                    <a:pt x="8498" y="82"/>
                    <a:pt x="8498" y="5"/>
                    <a:pt x="8442" y="5"/>
                  </a:cubicBezTo>
                  <a:lnTo>
                    <a:pt x="395" y="5"/>
                  </a:lnTo>
                  <a:cubicBezTo>
                    <a:pt x="322" y="5"/>
                    <a:pt x="249" y="0"/>
                    <a:pt x="176"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3629675" y="3317850"/>
              <a:ext cx="196275" cy="2225"/>
            </a:xfrm>
            <a:custGeom>
              <a:avLst/>
              <a:gdLst/>
              <a:ahLst/>
              <a:cxnLst/>
              <a:rect l="l" t="t" r="r" b="b"/>
              <a:pathLst>
                <a:path w="7851" h="89" extrusionOk="0">
                  <a:moveTo>
                    <a:pt x="44" y="0"/>
                  </a:moveTo>
                  <a:cubicBezTo>
                    <a:pt x="1" y="0"/>
                    <a:pt x="1" y="88"/>
                    <a:pt x="44" y="88"/>
                  </a:cubicBezTo>
                  <a:lnTo>
                    <a:pt x="7795" y="88"/>
                  </a:lnTo>
                  <a:cubicBezTo>
                    <a:pt x="7851" y="88"/>
                    <a:pt x="7851" y="0"/>
                    <a:pt x="7795"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26"/>
          <p:cNvGrpSpPr/>
          <p:nvPr/>
        </p:nvGrpSpPr>
        <p:grpSpPr>
          <a:xfrm>
            <a:off x="280239" y="308647"/>
            <a:ext cx="461594" cy="461695"/>
            <a:chOff x="3601725" y="3116375"/>
            <a:chExt cx="253275" cy="253400"/>
          </a:xfrm>
        </p:grpSpPr>
        <p:sp>
          <p:nvSpPr>
            <p:cNvPr id="530" name="Google Shape;530;p26"/>
            <p:cNvSpPr/>
            <p:nvPr/>
          </p:nvSpPr>
          <p:spPr>
            <a:xfrm>
              <a:off x="3601725" y="3116650"/>
              <a:ext cx="251900" cy="252200"/>
            </a:xfrm>
            <a:custGeom>
              <a:avLst/>
              <a:gdLst/>
              <a:ahLst/>
              <a:cxnLst/>
              <a:rect l="l" t="t" r="r" b="b"/>
              <a:pathLst>
                <a:path w="10076" h="10088" extrusionOk="0">
                  <a:moveTo>
                    <a:pt x="5044" y="1"/>
                  </a:moveTo>
                  <a:cubicBezTo>
                    <a:pt x="2259" y="1"/>
                    <a:pt x="0" y="2259"/>
                    <a:pt x="0" y="5044"/>
                  </a:cubicBezTo>
                  <a:cubicBezTo>
                    <a:pt x="0" y="7829"/>
                    <a:pt x="2259" y="10088"/>
                    <a:pt x="5044" y="10088"/>
                  </a:cubicBezTo>
                  <a:cubicBezTo>
                    <a:pt x="7817" y="10088"/>
                    <a:pt x="10076" y="7829"/>
                    <a:pt x="10076" y="5044"/>
                  </a:cubicBezTo>
                  <a:cubicBezTo>
                    <a:pt x="10076" y="2259"/>
                    <a:pt x="7817" y="1"/>
                    <a:pt x="5044" y="1"/>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3623650" y="3116400"/>
              <a:ext cx="105275" cy="252200"/>
            </a:xfrm>
            <a:custGeom>
              <a:avLst/>
              <a:gdLst/>
              <a:ahLst/>
              <a:cxnLst/>
              <a:rect l="l" t="t" r="r" b="b"/>
              <a:pathLst>
                <a:path w="4211" h="10088" extrusionOk="0">
                  <a:moveTo>
                    <a:pt x="4046" y="0"/>
                  </a:moveTo>
                  <a:cubicBezTo>
                    <a:pt x="3180" y="88"/>
                    <a:pt x="2368" y="406"/>
                    <a:pt x="1721" y="976"/>
                  </a:cubicBezTo>
                  <a:cubicBezTo>
                    <a:pt x="1184" y="1448"/>
                    <a:pt x="768" y="2050"/>
                    <a:pt x="493" y="2708"/>
                  </a:cubicBezTo>
                  <a:cubicBezTo>
                    <a:pt x="77" y="3706"/>
                    <a:pt x="0" y="4813"/>
                    <a:pt x="164" y="5877"/>
                  </a:cubicBezTo>
                  <a:cubicBezTo>
                    <a:pt x="329" y="6886"/>
                    <a:pt x="691" y="7872"/>
                    <a:pt x="1348" y="8662"/>
                  </a:cubicBezTo>
                  <a:cubicBezTo>
                    <a:pt x="1962" y="9407"/>
                    <a:pt x="2839" y="9956"/>
                    <a:pt x="3804" y="10065"/>
                  </a:cubicBezTo>
                  <a:cubicBezTo>
                    <a:pt x="3925" y="10087"/>
                    <a:pt x="4046" y="10087"/>
                    <a:pt x="4167" y="10087"/>
                  </a:cubicBezTo>
                  <a:cubicBezTo>
                    <a:pt x="4210" y="10087"/>
                    <a:pt x="4210" y="10010"/>
                    <a:pt x="4167" y="10010"/>
                  </a:cubicBezTo>
                  <a:cubicBezTo>
                    <a:pt x="3202" y="9999"/>
                    <a:pt x="2291" y="9539"/>
                    <a:pt x="1623" y="8859"/>
                  </a:cubicBezTo>
                  <a:cubicBezTo>
                    <a:pt x="932" y="8136"/>
                    <a:pt x="515" y="7181"/>
                    <a:pt x="307" y="6206"/>
                  </a:cubicBezTo>
                  <a:cubicBezTo>
                    <a:pt x="99" y="5186"/>
                    <a:pt x="110" y="4111"/>
                    <a:pt x="427" y="3114"/>
                  </a:cubicBezTo>
                  <a:cubicBezTo>
                    <a:pt x="658" y="2423"/>
                    <a:pt x="1041" y="1765"/>
                    <a:pt x="1557" y="1239"/>
                  </a:cubicBezTo>
                  <a:cubicBezTo>
                    <a:pt x="2127" y="658"/>
                    <a:pt x="2873" y="274"/>
                    <a:pt x="3673" y="132"/>
                  </a:cubicBezTo>
                  <a:cubicBezTo>
                    <a:pt x="3794" y="110"/>
                    <a:pt x="3925" y="99"/>
                    <a:pt x="4046" y="88"/>
                  </a:cubicBezTo>
                  <a:cubicBezTo>
                    <a:pt x="4101" y="77"/>
                    <a:pt x="4101" y="0"/>
                    <a:pt x="4046"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3665575" y="3116475"/>
              <a:ext cx="64850" cy="253300"/>
            </a:xfrm>
            <a:custGeom>
              <a:avLst/>
              <a:gdLst/>
              <a:ahLst/>
              <a:cxnLst/>
              <a:rect l="l" t="t" r="r" b="b"/>
              <a:pathLst>
                <a:path w="2594" h="10132" extrusionOk="0">
                  <a:moveTo>
                    <a:pt x="2369" y="0"/>
                  </a:moveTo>
                  <a:cubicBezTo>
                    <a:pt x="2362" y="0"/>
                    <a:pt x="2354" y="2"/>
                    <a:pt x="2347" y="8"/>
                  </a:cubicBezTo>
                  <a:cubicBezTo>
                    <a:pt x="1733" y="359"/>
                    <a:pt x="1240" y="940"/>
                    <a:pt x="856" y="1543"/>
                  </a:cubicBezTo>
                  <a:cubicBezTo>
                    <a:pt x="670" y="1839"/>
                    <a:pt x="505" y="2157"/>
                    <a:pt x="385" y="2486"/>
                  </a:cubicBezTo>
                  <a:cubicBezTo>
                    <a:pt x="242" y="2880"/>
                    <a:pt x="165" y="3297"/>
                    <a:pt x="110" y="3703"/>
                  </a:cubicBezTo>
                  <a:cubicBezTo>
                    <a:pt x="0" y="4580"/>
                    <a:pt x="22" y="5479"/>
                    <a:pt x="99" y="6356"/>
                  </a:cubicBezTo>
                  <a:cubicBezTo>
                    <a:pt x="143" y="6784"/>
                    <a:pt x="209" y="7212"/>
                    <a:pt x="307" y="7639"/>
                  </a:cubicBezTo>
                  <a:cubicBezTo>
                    <a:pt x="406" y="8012"/>
                    <a:pt x="527" y="8406"/>
                    <a:pt x="735" y="8747"/>
                  </a:cubicBezTo>
                  <a:cubicBezTo>
                    <a:pt x="1141" y="9415"/>
                    <a:pt x="1810" y="9853"/>
                    <a:pt x="2533" y="10128"/>
                  </a:cubicBezTo>
                  <a:cubicBezTo>
                    <a:pt x="2539" y="10131"/>
                    <a:pt x="2544" y="10132"/>
                    <a:pt x="2548" y="10132"/>
                  </a:cubicBezTo>
                  <a:cubicBezTo>
                    <a:pt x="2582" y="10132"/>
                    <a:pt x="2594" y="10070"/>
                    <a:pt x="2555" y="10051"/>
                  </a:cubicBezTo>
                  <a:cubicBezTo>
                    <a:pt x="1919" y="9810"/>
                    <a:pt x="1305" y="9426"/>
                    <a:pt x="911" y="8867"/>
                  </a:cubicBezTo>
                  <a:cubicBezTo>
                    <a:pt x="691" y="8549"/>
                    <a:pt x="560" y="8198"/>
                    <a:pt x="450" y="7848"/>
                  </a:cubicBezTo>
                  <a:cubicBezTo>
                    <a:pt x="329" y="7441"/>
                    <a:pt x="253" y="7014"/>
                    <a:pt x="209" y="6598"/>
                  </a:cubicBezTo>
                  <a:cubicBezTo>
                    <a:pt x="110" y="5764"/>
                    <a:pt x="88" y="4898"/>
                    <a:pt x="154" y="4054"/>
                  </a:cubicBezTo>
                  <a:cubicBezTo>
                    <a:pt x="187" y="3615"/>
                    <a:pt x="263" y="3187"/>
                    <a:pt x="373" y="2771"/>
                  </a:cubicBezTo>
                  <a:cubicBezTo>
                    <a:pt x="472" y="2442"/>
                    <a:pt x="614" y="2124"/>
                    <a:pt x="779" y="1817"/>
                  </a:cubicBezTo>
                  <a:cubicBezTo>
                    <a:pt x="987" y="1467"/>
                    <a:pt x="1228" y="1126"/>
                    <a:pt x="1503" y="819"/>
                  </a:cubicBezTo>
                  <a:cubicBezTo>
                    <a:pt x="1755" y="534"/>
                    <a:pt x="2051" y="271"/>
                    <a:pt x="2390" y="74"/>
                  </a:cubicBezTo>
                  <a:cubicBezTo>
                    <a:pt x="2427" y="56"/>
                    <a:pt x="2403" y="0"/>
                    <a:pt x="2369"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3721225" y="3116450"/>
              <a:ext cx="8925" cy="252125"/>
            </a:xfrm>
            <a:custGeom>
              <a:avLst/>
              <a:gdLst/>
              <a:ahLst/>
              <a:cxnLst/>
              <a:rect l="l" t="t" r="r" b="b"/>
              <a:pathLst>
                <a:path w="357" h="10085" extrusionOk="0">
                  <a:moveTo>
                    <a:pt x="143" y="1"/>
                  </a:moveTo>
                  <a:cubicBezTo>
                    <a:pt x="121" y="1"/>
                    <a:pt x="99" y="15"/>
                    <a:pt x="99" y="42"/>
                  </a:cubicBezTo>
                  <a:cubicBezTo>
                    <a:pt x="33" y="1336"/>
                    <a:pt x="0" y="2640"/>
                    <a:pt x="0" y="3934"/>
                  </a:cubicBezTo>
                  <a:cubicBezTo>
                    <a:pt x="0" y="5250"/>
                    <a:pt x="33" y="6565"/>
                    <a:pt x="110" y="7881"/>
                  </a:cubicBezTo>
                  <a:cubicBezTo>
                    <a:pt x="154" y="8605"/>
                    <a:pt x="208" y="9328"/>
                    <a:pt x="274" y="10052"/>
                  </a:cubicBezTo>
                  <a:cubicBezTo>
                    <a:pt x="274" y="10074"/>
                    <a:pt x="296" y="10085"/>
                    <a:pt x="317" y="10085"/>
                  </a:cubicBezTo>
                  <a:cubicBezTo>
                    <a:pt x="337" y="10085"/>
                    <a:pt x="357" y="10074"/>
                    <a:pt x="351" y="10052"/>
                  </a:cubicBezTo>
                  <a:cubicBezTo>
                    <a:pt x="230" y="8758"/>
                    <a:pt x="154" y="7464"/>
                    <a:pt x="110" y="6160"/>
                  </a:cubicBezTo>
                  <a:cubicBezTo>
                    <a:pt x="77" y="4844"/>
                    <a:pt x="77" y="3529"/>
                    <a:pt x="99" y="2213"/>
                  </a:cubicBezTo>
                  <a:cubicBezTo>
                    <a:pt x="121" y="1489"/>
                    <a:pt x="143" y="766"/>
                    <a:pt x="186" y="42"/>
                  </a:cubicBezTo>
                  <a:cubicBezTo>
                    <a:pt x="186" y="15"/>
                    <a:pt x="164" y="1"/>
                    <a:pt x="143" y="1"/>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3724325" y="3116375"/>
              <a:ext cx="72025" cy="253275"/>
            </a:xfrm>
            <a:custGeom>
              <a:avLst/>
              <a:gdLst/>
              <a:ahLst/>
              <a:cxnLst/>
              <a:rect l="l" t="t" r="r" b="b"/>
              <a:pathLst>
                <a:path w="2881" h="10131" extrusionOk="0">
                  <a:moveTo>
                    <a:pt x="63" y="0"/>
                  </a:moveTo>
                  <a:cubicBezTo>
                    <a:pt x="16" y="0"/>
                    <a:pt x="0" y="69"/>
                    <a:pt x="52" y="89"/>
                  </a:cubicBezTo>
                  <a:cubicBezTo>
                    <a:pt x="688" y="352"/>
                    <a:pt x="1246" y="791"/>
                    <a:pt x="1653" y="1350"/>
                  </a:cubicBezTo>
                  <a:cubicBezTo>
                    <a:pt x="2080" y="1931"/>
                    <a:pt x="2354" y="2599"/>
                    <a:pt x="2530" y="3291"/>
                  </a:cubicBezTo>
                  <a:cubicBezTo>
                    <a:pt x="2716" y="4069"/>
                    <a:pt x="2793" y="4902"/>
                    <a:pt x="2716" y="5691"/>
                  </a:cubicBezTo>
                  <a:cubicBezTo>
                    <a:pt x="2650" y="6503"/>
                    <a:pt x="2387" y="7281"/>
                    <a:pt x="1981" y="7994"/>
                  </a:cubicBezTo>
                  <a:cubicBezTo>
                    <a:pt x="1521" y="8794"/>
                    <a:pt x="896" y="9496"/>
                    <a:pt x="161" y="10066"/>
                  </a:cubicBezTo>
                  <a:cubicBezTo>
                    <a:pt x="127" y="10092"/>
                    <a:pt x="160" y="10131"/>
                    <a:pt x="191" y="10131"/>
                  </a:cubicBezTo>
                  <a:cubicBezTo>
                    <a:pt x="200" y="10131"/>
                    <a:pt x="209" y="10128"/>
                    <a:pt x="216" y="10121"/>
                  </a:cubicBezTo>
                  <a:cubicBezTo>
                    <a:pt x="874" y="9606"/>
                    <a:pt x="1455" y="8980"/>
                    <a:pt x="1904" y="8279"/>
                  </a:cubicBezTo>
                  <a:cubicBezTo>
                    <a:pt x="2343" y="7577"/>
                    <a:pt x="2650" y="6788"/>
                    <a:pt x="2771" y="5966"/>
                  </a:cubicBezTo>
                  <a:cubicBezTo>
                    <a:pt x="2881" y="5165"/>
                    <a:pt x="2825" y="4310"/>
                    <a:pt x="2661" y="3520"/>
                  </a:cubicBezTo>
                  <a:cubicBezTo>
                    <a:pt x="2508" y="2797"/>
                    <a:pt x="2255" y="2085"/>
                    <a:pt x="1839" y="1471"/>
                  </a:cubicBezTo>
                  <a:cubicBezTo>
                    <a:pt x="1455" y="900"/>
                    <a:pt x="929" y="418"/>
                    <a:pt x="304" y="111"/>
                  </a:cubicBezTo>
                  <a:cubicBezTo>
                    <a:pt x="227" y="78"/>
                    <a:pt x="150" y="34"/>
                    <a:pt x="74" y="1"/>
                  </a:cubicBezTo>
                  <a:cubicBezTo>
                    <a:pt x="70" y="1"/>
                    <a:pt x="66" y="0"/>
                    <a:pt x="63"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3724500" y="3116400"/>
              <a:ext cx="107475" cy="253300"/>
            </a:xfrm>
            <a:custGeom>
              <a:avLst/>
              <a:gdLst/>
              <a:ahLst/>
              <a:cxnLst/>
              <a:rect l="l" t="t" r="r" b="b"/>
              <a:pathLst>
                <a:path w="4299" h="10132" extrusionOk="0">
                  <a:moveTo>
                    <a:pt x="55" y="0"/>
                  </a:moveTo>
                  <a:cubicBezTo>
                    <a:pt x="1" y="0"/>
                    <a:pt x="1" y="88"/>
                    <a:pt x="55" y="88"/>
                  </a:cubicBezTo>
                  <a:cubicBezTo>
                    <a:pt x="440" y="88"/>
                    <a:pt x="823" y="186"/>
                    <a:pt x="1174" y="329"/>
                  </a:cubicBezTo>
                  <a:cubicBezTo>
                    <a:pt x="1580" y="483"/>
                    <a:pt x="1974" y="702"/>
                    <a:pt x="2325" y="954"/>
                  </a:cubicBezTo>
                  <a:cubicBezTo>
                    <a:pt x="2665" y="1185"/>
                    <a:pt x="2994" y="1470"/>
                    <a:pt x="3257" y="1787"/>
                  </a:cubicBezTo>
                  <a:cubicBezTo>
                    <a:pt x="3542" y="2138"/>
                    <a:pt x="3739" y="2555"/>
                    <a:pt x="3871" y="2983"/>
                  </a:cubicBezTo>
                  <a:cubicBezTo>
                    <a:pt x="4189" y="3947"/>
                    <a:pt x="4200" y="5010"/>
                    <a:pt x="4024" y="6009"/>
                  </a:cubicBezTo>
                  <a:cubicBezTo>
                    <a:pt x="3860" y="6962"/>
                    <a:pt x="3498" y="7960"/>
                    <a:pt x="2840" y="8684"/>
                  </a:cubicBezTo>
                  <a:cubicBezTo>
                    <a:pt x="2238" y="9352"/>
                    <a:pt x="1382" y="9824"/>
                    <a:pt x="505" y="10010"/>
                  </a:cubicBezTo>
                  <a:cubicBezTo>
                    <a:pt x="396" y="10021"/>
                    <a:pt x="297" y="10043"/>
                    <a:pt x="187" y="10054"/>
                  </a:cubicBezTo>
                  <a:cubicBezTo>
                    <a:pt x="136" y="10054"/>
                    <a:pt x="133" y="10132"/>
                    <a:pt x="178" y="10132"/>
                  </a:cubicBezTo>
                  <a:cubicBezTo>
                    <a:pt x="181" y="10132"/>
                    <a:pt x="184" y="10132"/>
                    <a:pt x="187" y="10131"/>
                  </a:cubicBezTo>
                  <a:cubicBezTo>
                    <a:pt x="1086" y="10043"/>
                    <a:pt x="1985" y="9605"/>
                    <a:pt x="2654" y="8991"/>
                  </a:cubicBezTo>
                  <a:cubicBezTo>
                    <a:pt x="3388" y="8322"/>
                    <a:pt x="3805" y="7357"/>
                    <a:pt x="4024" y="6403"/>
                  </a:cubicBezTo>
                  <a:cubicBezTo>
                    <a:pt x="4255" y="5405"/>
                    <a:pt x="4299" y="4331"/>
                    <a:pt x="4058" y="3322"/>
                  </a:cubicBezTo>
                  <a:cubicBezTo>
                    <a:pt x="3937" y="2851"/>
                    <a:pt x="3761" y="2369"/>
                    <a:pt x="3487" y="1974"/>
                  </a:cubicBezTo>
                  <a:cubicBezTo>
                    <a:pt x="3257" y="1634"/>
                    <a:pt x="2961" y="1338"/>
                    <a:pt x="2643" y="1085"/>
                  </a:cubicBezTo>
                  <a:cubicBezTo>
                    <a:pt x="2292" y="812"/>
                    <a:pt x="1909" y="571"/>
                    <a:pt x="1503" y="373"/>
                  </a:cubicBezTo>
                  <a:cubicBezTo>
                    <a:pt x="1130" y="208"/>
                    <a:pt x="735" y="66"/>
                    <a:pt x="330" y="22"/>
                  </a:cubicBezTo>
                  <a:cubicBezTo>
                    <a:pt x="231" y="11"/>
                    <a:pt x="143" y="0"/>
                    <a:pt x="55"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3601975" y="3246875"/>
              <a:ext cx="253025" cy="1925"/>
            </a:xfrm>
            <a:custGeom>
              <a:avLst/>
              <a:gdLst/>
              <a:ahLst/>
              <a:cxnLst/>
              <a:rect l="l" t="t" r="r" b="b"/>
              <a:pathLst>
                <a:path w="10121" h="77" extrusionOk="0">
                  <a:moveTo>
                    <a:pt x="45" y="0"/>
                  </a:moveTo>
                  <a:cubicBezTo>
                    <a:pt x="1" y="0"/>
                    <a:pt x="1" y="77"/>
                    <a:pt x="45" y="77"/>
                  </a:cubicBezTo>
                  <a:lnTo>
                    <a:pt x="10066" y="77"/>
                  </a:lnTo>
                  <a:cubicBezTo>
                    <a:pt x="10121" y="77"/>
                    <a:pt x="10121" y="0"/>
                    <a:pt x="10066"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3621175" y="3175750"/>
              <a:ext cx="212450" cy="2175"/>
            </a:xfrm>
            <a:custGeom>
              <a:avLst/>
              <a:gdLst/>
              <a:ahLst/>
              <a:cxnLst/>
              <a:rect l="l" t="t" r="r" b="b"/>
              <a:pathLst>
                <a:path w="8498" h="87" extrusionOk="0">
                  <a:moveTo>
                    <a:pt x="176" y="0"/>
                  </a:moveTo>
                  <a:cubicBezTo>
                    <a:pt x="139" y="0"/>
                    <a:pt x="103" y="2"/>
                    <a:pt x="66" y="5"/>
                  </a:cubicBezTo>
                  <a:lnTo>
                    <a:pt x="55" y="5"/>
                  </a:lnTo>
                  <a:cubicBezTo>
                    <a:pt x="0" y="5"/>
                    <a:pt x="0" y="82"/>
                    <a:pt x="55" y="82"/>
                  </a:cubicBezTo>
                  <a:lnTo>
                    <a:pt x="8103" y="82"/>
                  </a:lnTo>
                  <a:cubicBezTo>
                    <a:pt x="8176" y="82"/>
                    <a:pt x="8249" y="87"/>
                    <a:pt x="8322" y="87"/>
                  </a:cubicBezTo>
                  <a:cubicBezTo>
                    <a:pt x="8359" y="87"/>
                    <a:pt x="8395" y="86"/>
                    <a:pt x="8432" y="82"/>
                  </a:cubicBezTo>
                  <a:lnTo>
                    <a:pt x="8442" y="82"/>
                  </a:lnTo>
                  <a:cubicBezTo>
                    <a:pt x="8498" y="82"/>
                    <a:pt x="8498" y="5"/>
                    <a:pt x="8442" y="5"/>
                  </a:cubicBezTo>
                  <a:lnTo>
                    <a:pt x="395" y="5"/>
                  </a:lnTo>
                  <a:cubicBezTo>
                    <a:pt x="322" y="5"/>
                    <a:pt x="249" y="0"/>
                    <a:pt x="176"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3629675" y="3317850"/>
              <a:ext cx="196275" cy="2225"/>
            </a:xfrm>
            <a:custGeom>
              <a:avLst/>
              <a:gdLst/>
              <a:ahLst/>
              <a:cxnLst/>
              <a:rect l="l" t="t" r="r" b="b"/>
              <a:pathLst>
                <a:path w="7851" h="89" extrusionOk="0">
                  <a:moveTo>
                    <a:pt x="44" y="0"/>
                  </a:moveTo>
                  <a:cubicBezTo>
                    <a:pt x="1" y="0"/>
                    <a:pt x="1" y="88"/>
                    <a:pt x="44" y="88"/>
                  </a:cubicBezTo>
                  <a:lnTo>
                    <a:pt x="7795" y="88"/>
                  </a:lnTo>
                  <a:cubicBezTo>
                    <a:pt x="7851" y="88"/>
                    <a:pt x="7851" y="0"/>
                    <a:pt x="7795" y="0"/>
                  </a:cubicBez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26"/>
          <p:cNvSpPr/>
          <p:nvPr/>
        </p:nvSpPr>
        <p:spPr>
          <a:xfrm rot="598330" flipH="1">
            <a:off x="8417618" y="782087"/>
            <a:ext cx="152164" cy="190205"/>
          </a:xfrm>
          <a:custGeom>
            <a:avLst/>
            <a:gdLst/>
            <a:ahLst/>
            <a:cxnLst/>
            <a:rect l="l" t="t" r="r" b="b"/>
            <a:pathLst>
              <a:path w="3421" h="4276" extrusionOk="0">
                <a:moveTo>
                  <a:pt x="1718" y="979"/>
                </a:moveTo>
                <a:cubicBezTo>
                  <a:pt x="2155" y="979"/>
                  <a:pt x="2500" y="1388"/>
                  <a:pt x="2423" y="1864"/>
                </a:cubicBezTo>
                <a:cubicBezTo>
                  <a:pt x="2380" y="2149"/>
                  <a:pt x="2171" y="2380"/>
                  <a:pt x="1908" y="2445"/>
                </a:cubicBezTo>
                <a:cubicBezTo>
                  <a:pt x="1839" y="2466"/>
                  <a:pt x="1772" y="2475"/>
                  <a:pt x="1706" y="2475"/>
                </a:cubicBezTo>
                <a:cubicBezTo>
                  <a:pt x="1275" y="2475"/>
                  <a:pt x="923" y="2066"/>
                  <a:pt x="1009" y="1590"/>
                </a:cubicBezTo>
                <a:cubicBezTo>
                  <a:pt x="1053" y="1305"/>
                  <a:pt x="1261" y="1074"/>
                  <a:pt x="1513" y="1009"/>
                </a:cubicBezTo>
                <a:cubicBezTo>
                  <a:pt x="1583" y="988"/>
                  <a:pt x="1652" y="979"/>
                  <a:pt x="1718" y="979"/>
                </a:cubicBezTo>
                <a:close/>
                <a:moveTo>
                  <a:pt x="1716" y="0"/>
                </a:moveTo>
                <a:cubicBezTo>
                  <a:pt x="1628" y="0"/>
                  <a:pt x="1538" y="7"/>
                  <a:pt x="1447" y="22"/>
                </a:cubicBezTo>
                <a:cubicBezTo>
                  <a:pt x="680" y="143"/>
                  <a:pt x="77" y="823"/>
                  <a:pt x="22" y="1634"/>
                </a:cubicBezTo>
                <a:cubicBezTo>
                  <a:pt x="0" y="2029"/>
                  <a:pt x="99" y="2402"/>
                  <a:pt x="285" y="2697"/>
                </a:cubicBezTo>
                <a:cubicBezTo>
                  <a:pt x="329" y="2774"/>
                  <a:pt x="384" y="2840"/>
                  <a:pt x="439" y="2906"/>
                </a:cubicBezTo>
                <a:lnTo>
                  <a:pt x="1535" y="4144"/>
                </a:lnTo>
                <a:cubicBezTo>
                  <a:pt x="1612" y="4231"/>
                  <a:pt x="1719" y="4275"/>
                  <a:pt x="1828" y="4275"/>
                </a:cubicBezTo>
                <a:cubicBezTo>
                  <a:pt x="1953" y="4275"/>
                  <a:pt x="2078" y="4218"/>
                  <a:pt x="2160" y="4100"/>
                </a:cubicBezTo>
                <a:lnTo>
                  <a:pt x="2840" y="3147"/>
                </a:lnTo>
                <a:cubicBezTo>
                  <a:pt x="2894" y="3048"/>
                  <a:pt x="3016" y="2873"/>
                  <a:pt x="3114" y="2719"/>
                </a:cubicBezTo>
                <a:cubicBezTo>
                  <a:pt x="3311" y="2412"/>
                  <a:pt x="3421" y="2061"/>
                  <a:pt x="3410" y="1700"/>
                </a:cubicBezTo>
                <a:lnTo>
                  <a:pt x="3410" y="1688"/>
                </a:lnTo>
                <a:cubicBezTo>
                  <a:pt x="3370" y="740"/>
                  <a:pt x="2620"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rot="-598330">
            <a:off x="552518" y="4402062"/>
            <a:ext cx="152164" cy="190205"/>
          </a:xfrm>
          <a:custGeom>
            <a:avLst/>
            <a:gdLst/>
            <a:ahLst/>
            <a:cxnLst/>
            <a:rect l="l" t="t" r="r" b="b"/>
            <a:pathLst>
              <a:path w="3421" h="4276" extrusionOk="0">
                <a:moveTo>
                  <a:pt x="1718" y="979"/>
                </a:moveTo>
                <a:cubicBezTo>
                  <a:pt x="2155" y="979"/>
                  <a:pt x="2500" y="1388"/>
                  <a:pt x="2423" y="1864"/>
                </a:cubicBezTo>
                <a:cubicBezTo>
                  <a:pt x="2380" y="2149"/>
                  <a:pt x="2171" y="2380"/>
                  <a:pt x="1908" y="2445"/>
                </a:cubicBezTo>
                <a:cubicBezTo>
                  <a:pt x="1839" y="2466"/>
                  <a:pt x="1772" y="2475"/>
                  <a:pt x="1706" y="2475"/>
                </a:cubicBezTo>
                <a:cubicBezTo>
                  <a:pt x="1275" y="2475"/>
                  <a:pt x="923" y="2066"/>
                  <a:pt x="1009" y="1590"/>
                </a:cubicBezTo>
                <a:cubicBezTo>
                  <a:pt x="1053" y="1305"/>
                  <a:pt x="1261" y="1074"/>
                  <a:pt x="1513" y="1009"/>
                </a:cubicBezTo>
                <a:cubicBezTo>
                  <a:pt x="1583" y="988"/>
                  <a:pt x="1652" y="979"/>
                  <a:pt x="1718" y="979"/>
                </a:cubicBezTo>
                <a:close/>
                <a:moveTo>
                  <a:pt x="1716" y="0"/>
                </a:moveTo>
                <a:cubicBezTo>
                  <a:pt x="1628" y="0"/>
                  <a:pt x="1538" y="7"/>
                  <a:pt x="1447" y="22"/>
                </a:cubicBezTo>
                <a:cubicBezTo>
                  <a:pt x="680" y="143"/>
                  <a:pt x="77" y="823"/>
                  <a:pt x="22" y="1634"/>
                </a:cubicBezTo>
                <a:cubicBezTo>
                  <a:pt x="0" y="2029"/>
                  <a:pt x="99" y="2402"/>
                  <a:pt x="285" y="2697"/>
                </a:cubicBezTo>
                <a:cubicBezTo>
                  <a:pt x="329" y="2774"/>
                  <a:pt x="384" y="2840"/>
                  <a:pt x="439" y="2906"/>
                </a:cubicBezTo>
                <a:lnTo>
                  <a:pt x="1535" y="4144"/>
                </a:lnTo>
                <a:cubicBezTo>
                  <a:pt x="1612" y="4231"/>
                  <a:pt x="1719" y="4275"/>
                  <a:pt x="1828" y="4275"/>
                </a:cubicBezTo>
                <a:cubicBezTo>
                  <a:pt x="1953" y="4275"/>
                  <a:pt x="2078" y="4218"/>
                  <a:pt x="2160" y="4100"/>
                </a:cubicBezTo>
                <a:lnTo>
                  <a:pt x="2840" y="3147"/>
                </a:lnTo>
                <a:cubicBezTo>
                  <a:pt x="2894" y="3048"/>
                  <a:pt x="3016" y="2873"/>
                  <a:pt x="3114" y="2719"/>
                </a:cubicBezTo>
                <a:cubicBezTo>
                  <a:pt x="3311" y="2412"/>
                  <a:pt x="3421" y="2061"/>
                  <a:pt x="3410" y="1700"/>
                </a:cubicBezTo>
                <a:lnTo>
                  <a:pt x="3410" y="1688"/>
                </a:lnTo>
                <a:cubicBezTo>
                  <a:pt x="3370" y="740"/>
                  <a:pt x="2620" y="0"/>
                  <a:pt x="1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78" r:id="rId4"/>
    <p:sldLayoutId id="2147483654" r:id="rId5"/>
    <p:sldLayoutId id="2147483655" r:id="rId6"/>
    <p:sldLayoutId id="2147483660" r:id="rId7"/>
    <p:sldLayoutId id="2147483667" r:id="rId8"/>
    <p:sldLayoutId id="2147483672" r:id="rId9"/>
    <p:sldLayoutId id="2147483673" r:id="rId10"/>
    <p:sldLayoutId id="2147483679" r:id="rId11"/>
    <p:sldLayoutId id="2147483680" r:id="rId12"/>
    <p:sldLayoutId id="2147483681" r:id="rId13"/>
    <p:sldLayoutId id="214748368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vi.wikipedia.org/wiki/Internet" TargetMode="External"/><Relationship Id="rId3" Type="http://schemas.openxmlformats.org/officeDocument/2006/relationships/image" Target="../media/image42.jpeg"/><Relationship Id="rId7" Type="http://schemas.openxmlformats.org/officeDocument/2006/relationships/slide" Target="slide25.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slide" Target="slide25.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slide" Target="slide2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hyperlink" Target="https://vi.wikipedia.org/wiki/Danh_s%C3%A1ch_v%E1%BB%87_tinh_c%E1%BB%A7a_Vi%E1%BB%87t_Na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74"/>
        <p:cNvGrpSpPr/>
        <p:nvPr/>
      </p:nvGrpSpPr>
      <p:grpSpPr>
        <a:xfrm>
          <a:off x="0" y="0"/>
          <a:ext cx="0" cy="0"/>
          <a:chOff x="0" y="0"/>
          <a:chExt cx="0" cy="0"/>
        </a:xfrm>
      </p:grpSpPr>
      <p:grpSp>
        <p:nvGrpSpPr>
          <p:cNvPr id="578" name="Google Shape;578;p31"/>
          <p:cNvGrpSpPr/>
          <p:nvPr/>
        </p:nvGrpSpPr>
        <p:grpSpPr>
          <a:xfrm>
            <a:off x="5361362" y="713690"/>
            <a:ext cx="3431893" cy="3859796"/>
            <a:chOff x="7295674" y="874675"/>
            <a:chExt cx="2890745" cy="3251176"/>
          </a:xfrm>
        </p:grpSpPr>
        <p:sp>
          <p:nvSpPr>
            <p:cNvPr id="579" name="Google Shape;579;p31"/>
            <p:cNvSpPr/>
            <p:nvPr/>
          </p:nvSpPr>
          <p:spPr>
            <a:xfrm>
              <a:off x="7428336" y="1970389"/>
              <a:ext cx="1331064" cy="812160"/>
            </a:xfrm>
            <a:custGeom>
              <a:avLst/>
              <a:gdLst/>
              <a:ahLst/>
              <a:cxnLst/>
              <a:rect l="l" t="t" r="r" b="b"/>
              <a:pathLst>
                <a:path w="25536" h="15581" extrusionOk="0">
                  <a:moveTo>
                    <a:pt x="12985" y="0"/>
                  </a:moveTo>
                  <a:cubicBezTo>
                    <a:pt x="12728" y="0"/>
                    <a:pt x="12471" y="66"/>
                    <a:pt x="12237" y="199"/>
                  </a:cubicBezTo>
                  <a:lnTo>
                    <a:pt x="1119" y="6196"/>
                  </a:lnTo>
                  <a:cubicBezTo>
                    <a:pt x="1094" y="6020"/>
                    <a:pt x="1022" y="5959"/>
                    <a:pt x="937" y="5959"/>
                  </a:cubicBezTo>
                  <a:cubicBezTo>
                    <a:pt x="764" y="5959"/>
                    <a:pt x="534" y="6211"/>
                    <a:pt x="527" y="6240"/>
                  </a:cubicBezTo>
                  <a:cubicBezTo>
                    <a:pt x="297" y="7381"/>
                    <a:pt x="1" y="8608"/>
                    <a:pt x="988" y="9365"/>
                  </a:cubicBezTo>
                  <a:lnTo>
                    <a:pt x="10702" y="15044"/>
                  </a:lnTo>
                  <a:cubicBezTo>
                    <a:pt x="11312" y="15402"/>
                    <a:pt x="11995" y="15580"/>
                    <a:pt x="12678" y="15580"/>
                  </a:cubicBezTo>
                  <a:cubicBezTo>
                    <a:pt x="13355" y="15580"/>
                    <a:pt x="14031" y="15405"/>
                    <a:pt x="14637" y="15055"/>
                  </a:cubicBezTo>
                  <a:lnTo>
                    <a:pt x="24341" y="9474"/>
                  </a:lnTo>
                  <a:cubicBezTo>
                    <a:pt x="25535" y="8685"/>
                    <a:pt x="25360" y="6832"/>
                    <a:pt x="24998" y="6043"/>
                  </a:cubicBezTo>
                  <a:lnTo>
                    <a:pt x="13771" y="221"/>
                  </a:lnTo>
                  <a:cubicBezTo>
                    <a:pt x="13529" y="74"/>
                    <a:pt x="13257" y="0"/>
                    <a:pt x="12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7436884" y="1880369"/>
              <a:ext cx="1315635" cy="812942"/>
            </a:xfrm>
            <a:custGeom>
              <a:avLst/>
              <a:gdLst/>
              <a:ahLst/>
              <a:cxnLst/>
              <a:rect l="l" t="t" r="r" b="b"/>
              <a:pathLst>
                <a:path w="25240" h="15596" extrusionOk="0">
                  <a:moveTo>
                    <a:pt x="12828" y="1"/>
                  </a:moveTo>
                  <a:cubicBezTo>
                    <a:pt x="12527" y="1"/>
                    <a:pt x="12229" y="80"/>
                    <a:pt x="11963" y="237"/>
                  </a:cubicBezTo>
                  <a:lnTo>
                    <a:pt x="1141" y="6542"/>
                  </a:lnTo>
                  <a:cubicBezTo>
                    <a:pt x="1" y="7200"/>
                    <a:pt x="1" y="8844"/>
                    <a:pt x="1141" y="9513"/>
                  </a:cubicBezTo>
                  <a:lnTo>
                    <a:pt x="10691" y="15104"/>
                  </a:lnTo>
                  <a:cubicBezTo>
                    <a:pt x="11255" y="15431"/>
                    <a:pt x="11883" y="15595"/>
                    <a:pt x="12510" y="15595"/>
                  </a:cubicBezTo>
                  <a:cubicBezTo>
                    <a:pt x="13127" y="15595"/>
                    <a:pt x="13743" y="15436"/>
                    <a:pt x="14298" y="15116"/>
                  </a:cubicBezTo>
                  <a:lnTo>
                    <a:pt x="24089" y="9480"/>
                  </a:lnTo>
                  <a:cubicBezTo>
                    <a:pt x="25229" y="8822"/>
                    <a:pt x="25240" y="7188"/>
                    <a:pt x="24121" y="6520"/>
                  </a:cubicBezTo>
                  <a:lnTo>
                    <a:pt x="13717" y="249"/>
                  </a:lnTo>
                  <a:cubicBezTo>
                    <a:pt x="13441" y="83"/>
                    <a:pt x="13133" y="1"/>
                    <a:pt x="12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7674104" y="1952406"/>
              <a:ext cx="881277" cy="545905"/>
            </a:xfrm>
            <a:custGeom>
              <a:avLst/>
              <a:gdLst/>
              <a:ahLst/>
              <a:cxnLst/>
              <a:rect l="l" t="t" r="r" b="b"/>
              <a:pathLst>
                <a:path w="16907" h="10473" extrusionOk="0">
                  <a:moveTo>
                    <a:pt x="13166" y="0"/>
                  </a:moveTo>
                  <a:cubicBezTo>
                    <a:pt x="13100" y="0"/>
                    <a:pt x="13034" y="16"/>
                    <a:pt x="12970" y="51"/>
                  </a:cubicBezTo>
                  <a:lnTo>
                    <a:pt x="1996" y="6552"/>
                  </a:lnTo>
                  <a:cubicBezTo>
                    <a:pt x="274" y="7484"/>
                    <a:pt x="0" y="8898"/>
                    <a:pt x="965" y="9589"/>
                  </a:cubicBezTo>
                  <a:cubicBezTo>
                    <a:pt x="1809" y="10170"/>
                    <a:pt x="2686" y="10367"/>
                    <a:pt x="2686" y="10367"/>
                  </a:cubicBezTo>
                  <a:cubicBezTo>
                    <a:pt x="2984" y="10438"/>
                    <a:pt x="3347" y="10473"/>
                    <a:pt x="3738" y="10473"/>
                  </a:cubicBezTo>
                  <a:cubicBezTo>
                    <a:pt x="4323" y="10473"/>
                    <a:pt x="4969" y="10394"/>
                    <a:pt x="5548" y="10236"/>
                  </a:cubicBezTo>
                  <a:cubicBezTo>
                    <a:pt x="6238" y="10038"/>
                    <a:pt x="6896" y="9753"/>
                    <a:pt x="7510" y="9381"/>
                  </a:cubicBezTo>
                  <a:lnTo>
                    <a:pt x="16380" y="4129"/>
                  </a:lnTo>
                  <a:cubicBezTo>
                    <a:pt x="16468" y="4074"/>
                    <a:pt x="16534" y="3986"/>
                    <a:pt x="16544" y="3877"/>
                  </a:cubicBezTo>
                  <a:lnTo>
                    <a:pt x="16873" y="2309"/>
                  </a:lnTo>
                  <a:cubicBezTo>
                    <a:pt x="16907" y="2156"/>
                    <a:pt x="16841" y="2002"/>
                    <a:pt x="16698" y="1925"/>
                  </a:cubicBezTo>
                  <a:lnTo>
                    <a:pt x="13343" y="39"/>
                  </a:lnTo>
                  <a:cubicBezTo>
                    <a:pt x="13286" y="14"/>
                    <a:pt x="13226" y="0"/>
                    <a:pt x="13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7714084" y="2006459"/>
              <a:ext cx="783543" cy="440613"/>
            </a:xfrm>
            <a:custGeom>
              <a:avLst/>
              <a:gdLst/>
              <a:ahLst/>
              <a:cxnLst/>
              <a:rect l="l" t="t" r="r" b="b"/>
              <a:pathLst>
                <a:path w="15032" h="8453" extrusionOk="0">
                  <a:moveTo>
                    <a:pt x="12412" y="1"/>
                  </a:moveTo>
                  <a:lnTo>
                    <a:pt x="2818" y="5461"/>
                  </a:lnTo>
                  <a:cubicBezTo>
                    <a:pt x="1273" y="6239"/>
                    <a:pt x="1" y="6940"/>
                    <a:pt x="121" y="7807"/>
                  </a:cubicBezTo>
                  <a:lnTo>
                    <a:pt x="264" y="8070"/>
                  </a:lnTo>
                  <a:cubicBezTo>
                    <a:pt x="308" y="8124"/>
                    <a:pt x="318" y="8146"/>
                    <a:pt x="384" y="8190"/>
                  </a:cubicBezTo>
                  <a:lnTo>
                    <a:pt x="472" y="8278"/>
                  </a:lnTo>
                  <a:cubicBezTo>
                    <a:pt x="692" y="8401"/>
                    <a:pt x="996" y="8453"/>
                    <a:pt x="1347" y="8453"/>
                  </a:cubicBezTo>
                  <a:cubicBezTo>
                    <a:pt x="2343" y="8453"/>
                    <a:pt x="3710" y="8031"/>
                    <a:pt x="4562" y="7609"/>
                  </a:cubicBezTo>
                  <a:lnTo>
                    <a:pt x="11085" y="3936"/>
                  </a:lnTo>
                  <a:lnTo>
                    <a:pt x="15032" y="1470"/>
                  </a:lnTo>
                  <a:lnTo>
                    <a:pt x="124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8269004" y="1905858"/>
              <a:ext cx="217205" cy="224398"/>
            </a:xfrm>
            <a:custGeom>
              <a:avLst/>
              <a:gdLst/>
              <a:ahLst/>
              <a:cxnLst/>
              <a:rect l="l" t="t" r="r" b="b"/>
              <a:pathLst>
                <a:path w="4167" h="4305" extrusionOk="0">
                  <a:moveTo>
                    <a:pt x="0" y="1"/>
                  </a:moveTo>
                  <a:lnTo>
                    <a:pt x="34" y="2873"/>
                  </a:lnTo>
                  <a:cubicBezTo>
                    <a:pt x="34" y="2906"/>
                    <a:pt x="56" y="2950"/>
                    <a:pt x="110" y="2972"/>
                  </a:cubicBezTo>
                  <a:lnTo>
                    <a:pt x="2412" y="4265"/>
                  </a:lnTo>
                  <a:cubicBezTo>
                    <a:pt x="2462" y="4290"/>
                    <a:pt x="2525" y="4305"/>
                    <a:pt x="2585" y="4305"/>
                  </a:cubicBezTo>
                  <a:cubicBezTo>
                    <a:pt x="2631" y="4305"/>
                    <a:pt x="2675" y="4296"/>
                    <a:pt x="2709" y="4277"/>
                  </a:cubicBezTo>
                  <a:lnTo>
                    <a:pt x="4057" y="3476"/>
                  </a:lnTo>
                  <a:cubicBezTo>
                    <a:pt x="4090" y="3454"/>
                    <a:pt x="4167" y="3378"/>
                    <a:pt x="4156" y="3345"/>
                  </a:cubicBezTo>
                  <a:lnTo>
                    <a:pt x="4123" y="46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8267284" y="1843048"/>
              <a:ext cx="217778" cy="123432"/>
            </a:xfrm>
            <a:custGeom>
              <a:avLst/>
              <a:gdLst/>
              <a:ahLst/>
              <a:cxnLst/>
              <a:rect l="l" t="t" r="r" b="b"/>
              <a:pathLst>
                <a:path w="4178" h="2368" extrusionOk="0">
                  <a:moveTo>
                    <a:pt x="1616" y="1"/>
                  </a:moveTo>
                  <a:cubicBezTo>
                    <a:pt x="1565" y="1"/>
                    <a:pt x="1517" y="12"/>
                    <a:pt x="1480" y="32"/>
                  </a:cubicBezTo>
                  <a:lnTo>
                    <a:pt x="77" y="877"/>
                  </a:lnTo>
                  <a:cubicBezTo>
                    <a:pt x="1" y="921"/>
                    <a:pt x="11" y="997"/>
                    <a:pt x="99" y="1041"/>
                  </a:cubicBezTo>
                  <a:lnTo>
                    <a:pt x="2413" y="2335"/>
                  </a:lnTo>
                  <a:cubicBezTo>
                    <a:pt x="2457" y="2357"/>
                    <a:pt x="2512" y="2368"/>
                    <a:pt x="2564" y="2368"/>
                  </a:cubicBezTo>
                  <a:cubicBezTo>
                    <a:pt x="2616" y="2368"/>
                    <a:pt x="2665" y="2357"/>
                    <a:pt x="2698" y="2335"/>
                  </a:cubicBezTo>
                  <a:lnTo>
                    <a:pt x="4101" y="1491"/>
                  </a:lnTo>
                  <a:cubicBezTo>
                    <a:pt x="4178" y="1447"/>
                    <a:pt x="4167" y="1381"/>
                    <a:pt x="4079" y="1326"/>
                  </a:cubicBezTo>
                  <a:lnTo>
                    <a:pt x="1777" y="44"/>
                  </a:lnTo>
                  <a:cubicBezTo>
                    <a:pt x="1731" y="15"/>
                    <a:pt x="1672"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8269004" y="1891003"/>
              <a:ext cx="215537" cy="92626"/>
            </a:xfrm>
            <a:custGeom>
              <a:avLst/>
              <a:gdLst/>
              <a:ahLst/>
              <a:cxnLst/>
              <a:rect l="l" t="t" r="r" b="b"/>
              <a:pathLst>
                <a:path w="4135" h="1777" extrusionOk="0">
                  <a:moveTo>
                    <a:pt x="0" y="1"/>
                  </a:moveTo>
                  <a:lnTo>
                    <a:pt x="0" y="352"/>
                  </a:lnTo>
                  <a:cubicBezTo>
                    <a:pt x="0" y="384"/>
                    <a:pt x="22" y="418"/>
                    <a:pt x="77" y="450"/>
                  </a:cubicBezTo>
                  <a:lnTo>
                    <a:pt x="2380" y="1744"/>
                  </a:lnTo>
                  <a:cubicBezTo>
                    <a:pt x="2424" y="1766"/>
                    <a:pt x="2479" y="1777"/>
                    <a:pt x="2532" y="1777"/>
                  </a:cubicBezTo>
                  <a:cubicBezTo>
                    <a:pt x="2585" y="1777"/>
                    <a:pt x="2637" y="1766"/>
                    <a:pt x="2675" y="1744"/>
                  </a:cubicBezTo>
                  <a:lnTo>
                    <a:pt x="4079" y="900"/>
                  </a:lnTo>
                  <a:cubicBezTo>
                    <a:pt x="4112" y="878"/>
                    <a:pt x="4134" y="856"/>
                    <a:pt x="4123" y="823"/>
                  </a:cubicBezTo>
                  <a:lnTo>
                    <a:pt x="4123" y="483"/>
                  </a:lnTo>
                  <a:cubicBezTo>
                    <a:pt x="4112" y="505"/>
                    <a:pt x="4101" y="527"/>
                    <a:pt x="4068" y="538"/>
                  </a:cubicBezTo>
                  <a:lnTo>
                    <a:pt x="2665" y="1382"/>
                  </a:lnTo>
                  <a:cubicBezTo>
                    <a:pt x="2634" y="1403"/>
                    <a:pt x="2588" y="1414"/>
                    <a:pt x="2540" y="1414"/>
                  </a:cubicBezTo>
                  <a:cubicBezTo>
                    <a:pt x="2485" y="1414"/>
                    <a:pt x="2426" y="1400"/>
                    <a:pt x="2380" y="1371"/>
                  </a:cubicBezTo>
                  <a:lnTo>
                    <a:pt x="66" y="89"/>
                  </a:lnTo>
                  <a:cubicBezTo>
                    <a:pt x="22" y="67"/>
                    <a:pt x="0" y="3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7701522" y="2018656"/>
              <a:ext cx="843695" cy="429562"/>
            </a:xfrm>
            <a:custGeom>
              <a:avLst/>
              <a:gdLst/>
              <a:ahLst/>
              <a:cxnLst/>
              <a:rect l="l" t="t" r="r" b="b"/>
              <a:pathLst>
                <a:path w="16186" h="8241" extrusionOk="0">
                  <a:moveTo>
                    <a:pt x="10913" y="0"/>
                  </a:moveTo>
                  <a:cubicBezTo>
                    <a:pt x="10904" y="0"/>
                    <a:pt x="10896" y="3"/>
                    <a:pt x="10887" y="8"/>
                  </a:cubicBezTo>
                  <a:cubicBezTo>
                    <a:pt x="10460" y="260"/>
                    <a:pt x="10043" y="501"/>
                    <a:pt x="9615" y="753"/>
                  </a:cubicBezTo>
                  <a:cubicBezTo>
                    <a:pt x="8629" y="1323"/>
                    <a:pt x="7642" y="1894"/>
                    <a:pt x="6667" y="2474"/>
                  </a:cubicBezTo>
                  <a:cubicBezTo>
                    <a:pt x="5570" y="3110"/>
                    <a:pt x="4484" y="3757"/>
                    <a:pt x="3399" y="4404"/>
                  </a:cubicBezTo>
                  <a:cubicBezTo>
                    <a:pt x="2654" y="4864"/>
                    <a:pt x="1886" y="5303"/>
                    <a:pt x="1151" y="5797"/>
                  </a:cubicBezTo>
                  <a:cubicBezTo>
                    <a:pt x="779" y="6048"/>
                    <a:pt x="439" y="6367"/>
                    <a:pt x="264" y="6805"/>
                  </a:cubicBezTo>
                  <a:cubicBezTo>
                    <a:pt x="132" y="7134"/>
                    <a:pt x="198" y="7529"/>
                    <a:pt x="417" y="7814"/>
                  </a:cubicBezTo>
                  <a:cubicBezTo>
                    <a:pt x="625" y="8077"/>
                    <a:pt x="922" y="8187"/>
                    <a:pt x="1251" y="8219"/>
                  </a:cubicBezTo>
                  <a:cubicBezTo>
                    <a:pt x="1385" y="8234"/>
                    <a:pt x="1520" y="8240"/>
                    <a:pt x="1655" y="8240"/>
                  </a:cubicBezTo>
                  <a:cubicBezTo>
                    <a:pt x="2339" y="8240"/>
                    <a:pt x="3033" y="8070"/>
                    <a:pt x="3673" y="7868"/>
                  </a:cubicBezTo>
                  <a:cubicBezTo>
                    <a:pt x="4024" y="7759"/>
                    <a:pt x="4353" y="7605"/>
                    <a:pt x="4671" y="7463"/>
                  </a:cubicBezTo>
                  <a:cubicBezTo>
                    <a:pt x="5702" y="6981"/>
                    <a:pt x="6699" y="6433"/>
                    <a:pt x="7697" y="5884"/>
                  </a:cubicBezTo>
                  <a:cubicBezTo>
                    <a:pt x="8892" y="5227"/>
                    <a:pt x="10076" y="4535"/>
                    <a:pt x="11260" y="3845"/>
                  </a:cubicBezTo>
                  <a:lnTo>
                    <a:pt x="14385" y="1970"/>
                  </a:lnTo>
                  <a:lnTo>
                    <a:pt x="16062" y="951"/>
                  </a:lnTo>
                  <a:cubicBezTo>
                    <a:pt x="16084" y="929"/>
                    <a:pt x="16117" y="917"/>
                    <a:pt x="16139" y="895"/>
                  </a:cubicBezTo>
                  <a:cubicBezTo>
                    <a:pt x="16185" y="868"/>
                    <a:pt x="16153" y="801"/>
                    <a:pt x="16109" y="801"/>
                  </a:cubicBezTo>
                  <a:cubicBezTo>
                    <a:pt x="16101" y="801"/>
                    <a:pt x="16093" y="803"/>
                    <a:pt x="16084" y="808"/>
                  </a:cubicBezTo>
                  <a:cubicBezTo>
                    <a:pt x="15711" y="1038"/>
                    <a:pt x="15339" y="1268"/>
                    <a:pt x="14955" y="1499"/>
                  </a:cubicBezTo>
                  <a:cubicBezTo>
                    <a:pt x="14045" y="2058"/>
                    <a:pt x="13124" y="2617"/>
                    <a:pt x="12203" y="3165"/>
                  </a:cubicBezTo>
                  <a:cubicBezTo>
                    <a:pt x="11052" y="3845"/>
                    <a:pt x="9901" y="4525"/>
                    <a:pt x="8738" y="5183"/>
                  </a:cubicBezTo>
                  <a:cubicBezTo>
                    <a:pt x="7675" y="5785"/>
                    <a:pt x="6601" y="6389"/>
                    <a:pt x="5504" y="6937"/>
                  </a:cubicBezTo>
                  <a:cubicBezTo>
                    <a:pt x="4584" y="7408"/>
                    <a:pt x="3663" y="7825"/>
                    <a:pt x="2642" y="8022"/>
                  </a:cubicBezTo>
                  <a:cubicBezTo>
                    <a:pt x="2300" y="8091"/>
                    <a:pt x="1956" y="8133"/>
                    <a:pt x="1613" y="8133"/>
                  </a:cubicBezTo>
                  <a:cubicBezTo>
                    <a:pt x="1573" y="8133"/>
                    <a:pt x="1532" y="8133"/>
                    <a:pt x="1492" y="8132"/>
                  </a:cubicBezTo>
                  <a:cubicBezTo>
                    <a:pt x="1141" y="8121"/>
                    <a:pt x="790" y="8077"/>
                    <a:pt x="549" y="7803"/>
                  </a:cubicBezTo>
                  <a:cubicBezTo>
                    <a:pt x="1" y="7200"/>
                    <a:pt x="483" y="6399"/>
                    <a:pt x="1042" y="6005"/>
                  </a:cubicBezTo>
                  <a:cubicBezTo>
                    <a:pt x="1645" y="5566"/>
                    <a:pt x="2303" y="5193"/>
                    <a:pt x="2949" y="4799"/>
                  </a:cubicBezTo>
                  <a:cubicBezTo>
                    <a:pt x="3980" y="4174"/>
                    <a:pt x="5022" y="3560"/>
                    <a:pt x="6063" y="2946"/>
                  </a:cubicBezTo>
                  <a:cubicBezTo>
                    <a:pt x="7083" y="2343"/>
                    <a:pt x="8102" y="1751"/>
                    <a:pt x="9123" y="1159"/>
                  </a:cubicBezTo>
                  <a:cubicBezTo>
                    <a:pt x="9703" y="819"/>
                    <a:pt x="10273" y="479"/>
                    <a:pt x="10855" y="150"/>
                  </a:cubicBezTo>
                  <a:cubicBezTo>
                    <a:pt x="10887" y="128"/>
                    <a:pt x="10909" y="117"/>
                    <a:pt x="10943" y="96"/>
                  </a:cubicBezTo>
                  <a:cubicBezTo>
                    <a:pt x="10988" y="67"/>
                    <a:pt x="10957" y="0"/>
                    <a:pt x="109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8264886" y="1888344"/>
              <a:ext cx="222626" cy="73601"/>
            </a:xfrm>
            <a:custGeom>
              <a:avLst/>
              <a:gdLst/>
              <a:ahLst/>
              <a:cxnLst/>
              <a:rect l="l" t="t" r="r" b="b"/>
              <a:pathLst>
                <a:path w="4271" h="1412" extrusionOk="0">
                  <a:moveTo>
                    <a:pt x="76" y="1"/>
                  </a:moveTo>
                  <a:cubicBezTo>
                    <a:pt x="32" y="1"/>
                    <a:pt x="0" y="68"/>
                    <a:pt x="47" y="96"/>
                  </a:cubicBezTo>
                  <a:lnTo>
                    <a:pt x="1724" y="1017"/>
                  </a:lnTo>
                  <a:cubicBezTo>
                    <a:pt x="1911" y="1126"/>
                    <a:pt x="2097" y="1236"/>
                    <a:pt x="2294" y="1334"/>
                  </a:cubicBezTo>
                  <a:cubicBezTo>
                    <a:pt x="2401" y="1389"/>
                    <a:pt x="2502" y="1412"/>
                    <a:pt x="2599" y="1412"/>
                  </a:cubicBezTo>
                  <a:cubicBezTo>
                    <a:pt x="2851" y="1412"/>
                    <a:pt x="3077" y="1260"/>
                    <a:pt x="3314" y="1126"/>
                  </a:cubicBezTo>
                  <a:cubicBezTo>
                    <a:pt x="3610" y="940"/>
                    <a:pt x="3917" y="754"/>
                    <a:pt x="4224" y="578"/>
                  </a:cubicBezTo>
                  <a:cubicBezTo>
                    <a:pt x="4270" y="550"/>
                    <a:pt x="4246" y="483"/>
                    <a:pt x="4198" y="483"/>
                  </a:cubicBezTo>
                  <a:cubicBezTo>
                    <a:pt x="4189" y="483"/>
                    <a:pt x="4179" y="485"/>
                    <a:pt x="4169" y="490"/>
                  </a:cubicBezTo>
                  <a:cubicBezTo>
                    <a:pt x="3928" y="633"/>
                    <a:pt x="3675" y="786"/>
                    <a:pt x="3424" y="929"/>
                  </a:cubicBezTo>
                  <a:cubicBezTo>
                    <a:pt x="3176" y="1083"/>
                    <a:pt x="2895" y="1309"/>
                    <a:pt x="2597" y="1309"/>
                  </a:cubicBezTo>
                  <a:cubicBezTo>
                    <a:pt x="2512" y="1309"/>
                    <a:pt x="2425" y="1290"/>
                    <a:pt x="2338" y="1247"/>
                  </a:cubicBezTo>
                  <a:cubicBezTo>
                    <a:pt x="1812" y="973"/>
                    <a:pt x="1297" y="666"/>
                    <a:pt x="770" y="381"/>
                  </a:cubicBezTo>
                  <a:cubicBezTo>
                    <a:pt x="551" y="260"/>
                    <a:pt x="320" y="128"/>
                    <a:pt x="101" y="8"/>
                  </a:cubicBezTo>
                  <a:cubicBezTo>
                    <a:pt x="93" y="3"/>
                    <a:pt x="84"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8401557" y="1957045"/>
              <a:ext cx="7506" cy="184627"/>
            </a:xfrm>
            <a:custGeom>
              <a:avLst/>
              <a:gdLst/>
              <a:ahLst/>
              <a:cxnLst/>
              <a:rect l="l" t="t" r="r" b="b"/>
              <a:pathLst>
                <a:path w="144" h="3542" extrusionOk="0">
                  <a:moveTo>
                    <a:pt x="50" y="0"/>
                  </a:moveTo>
                  <a:cubicBezTo>
                    <a:pt x="26" y="0"/>
                    <a:pt x="1" y="17"/>
                    <a:pt x="1" y="50"/>
                  </a:cubicBezTo>
                  <a:cubicBezTo>
                    <a:pt x="12" y="1190"/>
                    <a:pt x="34" y="2341"/>
                    <a:pt x="45" y="3492"/>
                  </a:cubicBezTo>
                  <a:cubicBezTo>
                    <a:pt x="45" y="3525"/>
                    <a:pt x="70" y="3542"/>
                    <a:pt x="94" y="3542"/>
                  </a:cubicBezTo>
                  <a:cubicBezTo>
                    <a:pt x="119" y="3542"/>
                    <a:pt x="144" y="3525"/>
                    <a:pt x="144" y="3492"/>
                  </a:cubicBezTo>
                  <a:cubicBezTo>
                    <a:pt x="132" y="2341"/>
                    <a:pt x="122" y="1190"/>
                    <a:pt x="100" y="50"/>
                  </a:cubicBezTo>
                  <a:cubicBezTo>
                    <a:pt x="100" y="17"/>
                    <a:pt x="75"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8222144" y="1997754"/>
              <a:ext cx="175505" cy="166070"/>
            </a:xfrm>
            <a:custGeom>
              <a:avLst/>
              <a:gdLst/>
              <a:ahLst/>
              <a:cxnLst/>
              <a:rect l="l" t="t" r="r" b="b"/>
              <a:pathLst>
                <a:path w="3367" h="3186" extrusionOk="0">
                  <a:moveTo>
                    <a:pt x="910" y="0"/>
                  </a:moveTo>
                  <a:cubicBezTo>
                    <a:pt x="877" y="0"/>
                    <a:pt x="844" y="8"/>
                    <a:pt x="812" y="25"/>
                  </a:cubicBezTo>
                  <a:lnTo>
                    <a:pt x="99" y="453"/>
                  </a:lnTo>
                  <a:cubicBezTo>
                    <a:pt x="34" y="485"/>
                    <a:pt x="0" y="551"/>
                    <a:pt x="0" y="617"/>
                  </a:cubicBezTo>
                  <a:lnTo>
                    <a:pt x="12" y="1724"/>
                  </a:lnTo>
                  <a:cubicBezTo>
                    <a:pt x="12" y="1790"/>
                    <a:pt x="55" y="1856"/>
                    <a:pt x="110" y="1888"/>
                  </a:cubicBezTo>
                  <a:lnTo>
                    <a:pt x="2358" y="3160"/>
                  </a:lnTo>
                  <a:cubicBezTo>
                    <a:pt x="2391" y="3177"/>
                    <a:pt x="2426" y="3185"/>
                    <a:pt x="2461" y="3185"/>
                  </a:cubicBezTo>
                  <a:cubicBezTo>
                    <a:pt x="2495" y="3185"/>
                    <a:pt x="2528" y="3177"/>
                    <a:pt x="2555" y="3160"/>
                  </a:cubicBezTo>
                  <a:lnTo>
                    <a:pt x="3267" y="2733"/>
                  </a:lnTo>
                  <a:cubicBezTo>
                    <a:pt x="3333" y="2700"/>
                    <a:pt x="3367" y="2634"/>
                    <a:pt x="3367" y="2568"/>
                  </a:cubicBezTo>
                  <a:lnTo>
                    <a:pt x="3345" y="1450"/>
                  </a:lnTo>
                  <a:cubicBezTo>
                    <a:pt x="3345" y="1374"/>
                    <a:pt x="3311" y="1308"/>
                    <a:pt x="3246" y="1275"/>
                  </a:cubicBezTo>
                  <a:lnTo>
                    <a:pt x="1009" y="25"/>
                  </a:lnTo>
                  <a:cubicBezTo>
                    <a:pt x="976" y="8"/>
                    <a:pt x="943" y="0"/>
                    <a:pt x="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8219225" y="2023556"/>
              <a:ext cx="133857" cy="143240"/>
            </a:xfrm>
            <a:custGeom>
              <a:avLst/>
              <a:gdLst/>
              <a:ahLst/>
              <a:cxnLst/>
              <a:rect l="l" t="t" r="r" b="b"/>
              <a:pathLst>
                <a:path w="2568" h="2748" extrusionOk="0">
                  <a:moveTo>
                    <a:pt x="61" y="108"/>
                  </a:moveTo>
                  <a:cubicBezTo>
                    <a:pt x="60" y="108"/>
                    <a:pt x="61" y="109"/>
                    <a:pt x="65" y="110"/>
                  </a:cubicBezTo>
                  <a:lnTo>
                    <a:pt x="65" y="110"/>
                  </a:lnTo>
                  <a:cubicBezTo>
                    <a:pt x="64" y="109"/>
                    <a:pt x="63" y="109"/>
                    <a:pt x="62" y="108"/>
                  </a:cubicBezTo>
                  <a:lnTo>
                    <a:pt x="62" y="108"/>
                  </a:lnTo>
                  <a:cubicBezTo>
                    <a:pt x="61" y="108"/>
                    <a:pt x="61" y="108"/>
                    <a:pt x="61" y="108"/>
                  </a:cubicBezTo>
                  <a:close/>
                  <a:moveTo>
                    <a:pt x="2446" y="1515"/>
                  </a:moveTo>
                  <a:cubicBezTo>
                    <a:pt x="2446" y="1515"/>
                    <a:pt x="2445" y="1515"/>
                    <a:pt x="2445" y="1515"/>
                  </a:cubicBezTo>
                  <a:cubicBezTo>
                    <a:pt x="2445" y="1515"/>
                    <a:pt x="2444" y="1515"/>
                    <a:pt x="2444" y="1515"/>
                  </a:cubicBezTo>
                  <a:lnTo>
                    <a:pt x="2444" y="1515"/>
                  </a:lnTo>
                  <a:cubicBezTo>
                    <a:pt x="2445" y="1515"/>
                    <a:pt x="2446" y="1515"/>
                    <a:pt x="2446" y="1515"/>
                  </a:cubicBezTo>
                  <a:close/>
                  <a:moveTo>
                    <a:pt x="70" y="0"/>
                  </a:moveTo>
                  <a:cubicBezTo>
                    <a:pt x="65" y="0"/>
                    <a:pt x="61" y="1"/>
                    <a:pt x="56" y="2"/>
                  </a:cubicBezTo>
                  <a:cubicBezTo>
                    <a:pt x="0" y="10"/>
                    <a:pt x="16" y="91"/>
                    <a:pt x="62" y="108"/>
                  </a:cubicBezTo>
                  <a:lnTo>
                    <a:pt x="62" y="108"/>
                  </a:lnTo>
                  <a:cubicBezTo>
                    <a:pt x="63" y="109"/>
                    <a:pt x="65" y="109"/>
                    <a:pt x="67" y="110"/>
                  </a:cubicBezTo>
                  <a:lnTo>
                    <a:pt x="67" y="110"/>
                  </a:lnTo>
                  <a:cubicBezTo>
                    <a:pt x="66" y="110"/>
                    <a:pt x="66" y="110"/>
                    <a:pt x="65" y="110"/>
                  </a:cubicBezTo>
                  <a:lnTo>
                    <a:pt x="65" y="110"/>
                  </a:lnTo>
                  <a:cubicBezTo>
                    <a:pt x="66" y="110"/>
                    <a:pt x="67" y="110"/>
                    <a:pt x="68" y="110"/>
                  </a:cubicBezTo>
                  <a:lnTo>
                    <a:pt x="68" y="110"/>
                  </a:lnTo>
                  <a:cubicBezTo>
                    <a:pt x="73" y="112"/>
                    <a:pt x="81" y="116"/>
                    <a:pt x="90" y="122"/>
                  </a:cubicBezTo>
                  <a:cubicBezTo>
                    <a:pt x="122" y="144"/>
                    <a:pt x="155" y="166"/>
                    <a:pt x="199" y="187"/>
                  </a:cubicBezTo>
                  <a:cubicBezTo>
                    <a:pt x="309" y="253"/>
                    <a:pt x="418" y="319"/>
                    <a:pt x="539" y="385"/>
                  </a:cubicBezTo>
                  <a:cubicBezTo>
                    <a:pt x="846" y="572"/>
                    <a:pt x="1164" y="758"/>
                    <a:pt x="1482" y="944"/>
                  </a:cubicBezTo>
                  <a:cubicBezTo>
                    <a:pt x="1756" y="1098"/>
                    <a:pt x="2019" y="1262"/>
                    <a:pt x="2293" y="1427"/>
                  </a:cubicBezTo>
                  <a:cubicBezTo>
                    <a:pt x="2293" y="1427"/>
                    <a:pt x="2382" y="1488"/>
                    <a:pt x="2425" y="1509"/>
                  </a:cubicBezTo>
                  <a:lnTo>
                    <a:pt x="2425" y="1509"/>
                  </a:lnTo>
                  <a:cubicBezTo>
                    <a:pt x="2424" y="1513"/>
                    <a:pt x="2424" y="1519"/>
                    <a:pt x="2424" y="1525"/>
                  </a:cubicBezTo>
                  <a:cubicBezTo>
                    <a:pt x="2424" y="1591"/>
                    <a:pt x="2424" y="1657"/>
                    <a:pt x="2436" y="1712"/>
                  </a:cubicBezTo>
                  <a:lnTo>
                    <a:pt x="2468" y="2699"/>
                  </a:lnTo>
                  <a:cubicBezTo>
                    <a:pt x="2468" y="2732"/>
                    <a:pt x="2493" y="2748"/>
                    <a:pt x="2518" y="2748"/>
                  </a:cubicBezTo>
                  <a:cubicBezTo>
                    <a:pt x="2543" y="2748"/>
                    <a:pt x="2567" y="2732"/>
                    <a:pt x="2567" y="2699"/>
                  </a:cubicBezTo>
                  <a:cubicBezTo>
                    <a:pt x="2556" y="2402"/>
                    <a:pt x="2545" y="2095"/>
                    <a:pt x="2534" y="1800"/>
                  </a:cubicBezTo>
                  <a:cubicBezTo>
                    <a:pt x="2534" y="1700"/>
                    <a:pt x="2556" y="1569"/>
                    <a:pt x="2524" y="1471"/>
                  </a:cubicBezTo>
                  <a:cubicBezTo>
                    <a:pt x="2512" y="1415"/>
                    <a:pt x="2458" y="1405"/>
                    <a:pt x="2414" y="1372"/>
                  </a:cubicBezTo>
                  <a:cubicBezTo>
                    <a:pt x="1822" y="1021"/>
                    <a:pt x="1230" y="670"/>
                    <a:pt x="648" y="330"/>
                  </a:cubicBezTo>
                  <a:cubicBezTo>
                    <a:pt x="506" y="243"/>
                    <a:pt x="375" y="166"/>
                    <a:pt x="232" y="89"/>
                  </a:cubicBezTo>
                  <a:cubicBezTo>
                    <a:pt x="191" y="59"/>
                    <a:pt x="123"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8345002" y="2067236"/>
              <a:ext cx="55044" cy="35289"/>
            </a:xfrm>
            <a:custGeom>
              <a:avLst/>
              <a:gdLst/>
              <a:ahLst/>
              <a:cxnLst/>
              <a:rect l="l" t="t" r="r" b="b"/>
              <a:pathLst>
                <a:path w="1056" h="677" extrusionOk="0">
                  <a:moveTo>
                    <a:pt x="979" y="0"/>
                  </a:moveTo>
                  <a:cubicBezTo>
                    <a:pt x="971" y="0"/>
                    <a:pt x="963" y="2"/>
                    <a:pt x="954" y="7"/>
                  </a:cubicBezTo>
                  <a:cubicBezTo>
                    <a:pt x="691" y="172"/>
                    <a:pt x="428" y="348"/>
                    <a:pt x="165" y="512"/>
                  </a:cubicBezTo>
                  <a:cubicBezTo>
                    <a:pt x="127" y="530"/>
                    <a:pt x="90" y="549"/>
                    <a:pt x="59" y="575"/>
                  </a:cubicBezTo>
                  <a:lnTo>
                    <a:pt x="59" y="575"/>
                  </a:lnTo>
                  <a:cubicBezTo>
                    <a:pt x="58" y="576"/>
                    <a:pt x="57" y="577"/>
                    <a:pt x="55" y="577"/>
                  </a:cubicBezTo>
                  <a:lnTo>
                    <a:pt x="57" y="577"/>
                  </a:lnTo>
                  <a:cubicBezTo>
                    <a:pt x="53" y="581"/>
                    <a:pt x="49" y="585"/>
                    <a:pt x="45" y="589"/>
                  </a:cubicBezTo>
                  <a:cubicBezTo>
                    <a:pt x="1" y="621"/>
                    <a:pt x="45" y="677"/>
                    <a:pt x="99" y="677"/>
                  </a:cubicBezTo>
                  <a:lnTo>
                    <a:pt x="111" y="665"/>
                  </a:lnTo>
                  <a:cubicBezTo>
                    <a:pt x="115" y="663"/>
                    <a:pt x="119" y="661"/>
                    <a:pt x="122" y="658"/>
                  </a:cubicBezTo>
                  <a:lnTo>
                    <a:pt x="122" y="658"/>
                  </a:lnTo>
                  <a:cubicBezTo>
                    <a:pt x="126" y="656"/>
                    <a:pt x="129" y="655"/>
                    <a:pt x="132" y="655"/>
                  </a:cubicBezTo>
                  <a:cubicBezTo>
                    <a:pt x="154" y="633"/>
                    <a:pt x="176" y="621"/>
                    <a:pt x="198" y="611"/>
                  </a:cubicBezTo>
                  <a:cubicBezTo>
                    <a:pt x="275" y="567"/>
                    <a:pt x="340" y="512"/>
                    <a:pt x="418" y="468"/>
                  </a:cubicBezTo>
                  <a:cubicBezTo>
                    <a:pt x="582" y="370"/>
                    <a:pt x="735" y="270"/>
                    <a:pt x="900" y="172"/>
                  </a:cubicBezTo>
                  <a:cubicBezTo>
                    <a:pt x="932" y="150"/>
                    <a:pt x="976" y="117"/>
                    <a:pt x="1010" y="95"/>
                  </a:cubicBezTo>
                  <a:cubicBezTo>
                    <a:pt x="1056" y="67"/>
                    <a:pt x="1024" y="0"/>
                    <a:pt x="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8163816" y="2034085"/>
              <a:ext cx="174932" cy="166279"/>
            </a:xfrm>
            <a:custGeom>
              <a:avLst/>
              <a:gdLst/>
              <a:ahLst/>
              <a:cxnLst/>
              <a:rect l="l" t="t" r="r" b="b"/>
              <a:pathLst>
                <a:path w="3356" h="3190" extrusionOk="0">
                  <a:moveTo>
                    <a:pt x="913" y="1"/>
                  </a:moveTo>
                  <a:cubicBezTo>
                    <a:pt x="878" y="1"/>
                    <a:pt x="842" y="12"/>
                    <a:pt x="812" y="29"/>
                  </a:cubicBezTo>
                  <a:lnTo>
                    <a:pt x="89" y="457"/>
                  </a:lnTo>
                  <a:cubicBezTo>
                    <a:pt x="34" y="490"/>
                    <a:pt x="1" y="556"/>
                    <a:pt x="1" y="621"/>
                  </a:cubicBezTo>
                  <a:lnTo>
                    <a:pt x="12" y="1729"/>
                  </a:lnTo>
                  <a:cubicBezTo>
                    <a:pt x="12" y="1795"/>
                    <a:pt x="56" y="1861"/>
                    <a:pt x="111" y="1893"/>
                  </a:cubicBezTo>
                  <a:lnTo>
                    <a:pt x="2359" y="3165"/>
                  </a:lnTo>
                  <a:cubicBezTo>
                    <a:pt x="2386" y="3182"/>
                    <a:pt x="2419" y="3190"/>
                    <a:pt x="2453" y="3190"/>
                  </a:cubicBezTo>
                  <a:cubicBezTo>
                    <a:pt x="2487" y="3190"/>
                    <a:pt x="2523" y="3182"/>
                    <a:pt x="2556" y="3165"/>
                  </a:cubicBezTo>
                  <a:lnTo>
                    <a:pt x="3268" y="2738"/>
                  </a:lnTo>
                  <a:cubicBezTo>
                    <a:pt x="3323" y="2704"/>
                    <a:pt x="3356" y="2639"/>
                    <a:pt x="3356" y="2573"/>
                  </a:cubicBezTo>
                  <a:lnTo>
                    <a:pt x="3345" y="1444"/>
                  </a:lnTo>
                  <a:cubicBezTo>
                    <a:pt x="3345" y="1378"/>
                    <a:pt x="3301" y="1313"/>
                    <a:pt x="3246" y="1279"/>
                  </a:cubicBezTo>
                  <a:lnTo>
                    <a:pt x="999" y="29"/>
                  </a:lnTo>
                  <a:cubicBezTo>
                    <a:pt x="973" y="9"/>
                    <a:pt x="943" y="1"/>
                    <a:pt x="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8160741" y="2060095"/>
              <a:ext cx="134065" cy="143292"/>
            </a:xfrm>
            <a:custGeom>
              <a:avLst/>
              <a:gdLst/>
              <a:ahLst/>
              <a:cxnLst/>
              <a:rect l="l" t="t" r="r" b="b"/>
              <a:pathLst>
                <a:path w="2572" h="2749" extrusionOk="0">
                  <a:moveTo>
                    <a:pt x="2436" y="1516"/>
                  </a:moveTo>
                  <a:lnTo>
                    <a:pt x="2436" y="1516"/>
                  </a:lnTo>
                  <a:cubicBezTo>
                    <a:pt x="2437" y="1516"/>
                    <a:pt x="2438" y="1516"/>
                    <a:pt x="2438" y="1516"/>
                  </a:cubicBezTo>
                  <a:lnTo>
                    <a:pt x="2438" y="1516"/>
                  </a:lnTo>
                  <a:cubicBezTo>
                    <a:pt x="2438" y="1516"/>
                    <a:pt x="2438" y="1516"/>
                    <a:pt x="2438" y="1516"/>
                  </a:cubicBezTo>
                  <a:cubicBezTo>
                    <a:pt x="2437" y="1516"/>
                    <a:pt x="2437" y="1516"/>
                    <a:pt x="2436" y="1516"/>
                  </a:cubicBezTo>
                  <a:close/>
                  <a:moveTo>
                    <a:pt x="73" y="1"/>
                  </a:moveTo>
                  <a:cubicBezTo>
                    <a:pt x="69" y="1"/>
                    <a:pt x="64" y="1"/>
                    <a:pt x="60" y="2"/>
                  </a:cubicBezTo>
                  <a:cubicBezTo>
                    <a:pt x="0" y="12"/>
                    <a:pt x="13" y="103"/>
                    <a:pt x="65" y="103"/>
                  </a:cubicBezTo>
                  <a:cubicBezTo>
                    <a:pt x="67" y="103"/>
                    <a:pt x="70" y="103"/>
                    <a:pt x="72" y="103"/>
                  </a:cubicBezTo>
                  <a:lnTo>
                    <a:pt x="72" y="103"/>
                  </a:lnTo>
                  <a:cubicBezTo>
                    <a:pt x="40" y="110"/>
                    <a:pt x="53" y="102"/>
                    <a:pt x="93" y="122"/>
                  </a:cubicBezTo>
                  <a:lnTo>
                    <a:pt x="191" y="188"/>
                  </a:lnTo>
                  <a:cubicBezTo>
                    <a:pt x="313" y="254"/>
                    <a:pt x="422" y="320"/>
                    <a:pt x="532" y="386"/>
                  </a:cubicBezTo>
                  <a:lnTo>
                    <a:pt x="1485" y="945"/>
                  </a:lnTo>
                  <a:cubicBezTo>
                    <a:pt x="1748" y="1099"/>
                    <a:pt x="2023" y="1263"/>
                    <a:pt x="2286" y="1416"/>
                  </a:cubicBezTo>
                  <a:cubicBezTo>
                    <a:pt x="2295" y="1425"/>
                    <a:pt x="2391" y="1492"/>
                    <a:pt x="2427" y="1511"/>
                  </a:cubicBezTo>
                  <a:lnTo>
                    <a:pt x="2427" y="1511"/>
                  </a:lnTo>
                  <a:cubicBezTo>
                    <a:pt x="2427" y="1515"/>
                    <a:pt x="2428" y="1520"/>
                    <a:pt x="2428" y="1526"/>
                  </a:cubicBezTo>
                  <a:lnTo>
                    <a:pt x="2428" y="1713"/>
                  </a:lnTo>
                  <a:lnTo>
                    <a:pt x="2461" y="2699"/>
                  </a:lnTo>
                  <a:cubicBezTo>
                    <a:pt x="2467" y="2732"/>
                    <a:pt x="2494" y="2749"/>
                    <a:pt x="2520" y="2749"/>
                  </a:cubicBezTo>
                  <a:cubicBezTo>
                    <a:pt x="2546" y="2749"/>
                    <a:pt x="2571" y="2732"/>
                    <a:pt x="2571" y="2699"/>
                  </a:cubicBezTo>
                  <a:cubicBezTo>
                    <a:pt x="2560" y="2392"/>
                    <a:pt x="2549" y="2096"/>
                    <a:pt x="2538" y="1800"/>
                  </a:cubicBezTo>
                  <a:cubicBezTo>
                    <a:pt x="2538" y="1701"/>
                    <a:pt x="2549" y="1570"/>
                    <a:pt x="2527" y="1471"/>
                  </a:cubicBezTo>
                  <a:cubicBezTo>
                    <a:pt x="2505" y="1416"/>
                    <a:pt x="2461" y="1406"/>
                    <a:pt x="2418" y="1372"/>
                  </a:cubicBezTo>
                  <a:cubicBezTo>
                    <a:pt x="1826" y="1021"/>
                    <a:pt x="1233" y="671"/>
                    <a:pt x="641" y="331"/>
                  </a:cubicBezTo>
                  <a:cubicBezTo>
                    <a:pt x="510" y="243"/>
                    <a:pt x="367" y="166"/>
                    <a:pt x="235" y="90"/>
                  </a:cubicBezTo>
                  <a:cubicBezTo>
                    <a:pt x="195" y="59"/>
                    <a:pt x="127"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8286726" y="2103776"/>
              <a:ext cx="54940" cy="35341"/>
            </a:xfrm>
            <a:custGeom>
              <a:avLst/>
              <a:gdLst/>
              <a:ahLst/>
              <a:cxnLst/>
              <a:rect l="l" t="t" r="r" b="b"/>
              <a:pathLst>
                <a:path w="1054" h="678" extrusionOk="0">
                  <a:moveTo>
                    <a:pt x="979" y="1"/>
                  </a:moveTo>
                  <a:cubicBezTo>
                    <a:pt x="971" y="1"/>
                    <a:pt x="962" y="3"/>
                    <a:pt x="954" y="8"/>
                  </a:cubicBezTo>
                  <a:cubicBezTo>
                    <a:pt x="691" y="173"/>
                    <a:pt x="417" y="337"/>
                    <a:pt x="154" y="512"/>
                  </a:cubicBezTo>
                  <a:cubicBezTo>
                    <a:pt x="121" y="534"/>
                    <a:pt x="66" y="556"/>
                    <a:pt x="44" y="590"/>
                  </a:cubicBezTo>
                  <a:cubicBezTo>
                    <a:pt x="1" y="622"/>
                    <a:pt x="44" y="677"/>
                    <a:pt x="88" y="677"/>
                  </a:cubicBezTo>
                  <a:lnTo>
                    <a:pt x="99" y="666"/>
                  </a:lnTo>
                  <a:cubicBezTo>
                    <a:pt x="100" y="665"/>
                    <a:pt x="102" y="665"/>
                    <a:pt x="103" y="664"/>
                  </a:cubicBezTo>
                  <a:lnTo>
                    <a:pt x="103" y="664"/>
                  </a:lnTo>
                  <a:cubicBezTo>
                    <a:pt x="103" y="665"/>
                    <a:pt x="103" y="665"/>
                    <a:pt x="104" y="665"/>
                  </a:cubicBezTo>
                  <a:cubicBezTo>
                    <a:pt x="108" y="665"/>
                    <a:pt x="125" y="655"/>
                    <a:pt x="132" y="655"/>
                  </a:cubicBezTo>
                  <a:cubicBezTo>
                    <a:pt x="154" y="633"/>
                    <a:pt x="176" y="622"/>
                    <a:pt x="198" y="611"/>
                  </a:cubicBezTo>
                  <a:cubicBezTo>
                    <a:pt x="264" y="568"/>
                    <a:pt x="340" y="512"/>
                    <a:pt x="417" y="468"/>
                  </a:cubicBezTo>
                  <a:cubicBezTo>
                    <a:pt x="571" y="370"/>
                    <a:pt x="735" y="271"/>
                    <a:pt x="888" y="173"/>
                  </a:cubicBezTo>
                  <a:cubicBezTo>
                    <a:pt x="932" y="151"/>
                    <a:pt x="965" y="118"/>
                    <a:pt x="998" y="96"/>
                  </a:cubicBezTo>
                  <a:cubicBezTo>
                    <a:pt x="1054" y="68"/>
                    <a:pt x="1023" y="1"/>
                    <a:pt x="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8102726" y="2068018"/>
              <a:ext cx="174932" cy="166644"/>
            </a:xfrm>
            <a:custGeom>
              <a:avLst/>
              <a:gdLst/>
              <a:ahLst/>
              <a:cxnLst/>
              <a:rect l="l" t="t" r="r" b="b"/>
              <a:pathLst>
                <a:path w="3356" h="3197" extrusionOk="0">
                  <a:moveTo>
                    <a:pt x="905" y="1"/>
                  </a:moveTo>
                  <a:cubicBezTo>
                    <a:pt x="872" y="1"/>
                    <a:pt x="839" y="9"/>
                    <a:pt x="812" y="26"/>
                  </a:cubicBezTo>
                  <a:lnTo>
                    <a:pt x="88" y="464"/>
                  </a:lnTo>
                  <a:cubicBezTo>
                    <a:pt x="33" y="497"/>
                    <a:pt x="0" y="562"/>
                    <a:pt x="0" y="628"/>
                  </a:cubicBezTo>
                  <a:lnTo>
                    <a:pt x="11" y="1736"/>
                  </a:lnTo>
                  <a:cubicBezTo>
                    <a:pt x="11" y="1802"/>
                    <a:pt x="44" y="1868"/>
                    <a:pt x="110" y="1900"/>
                  </a:cubicBezTo>
                  <a:lnTo>
                    <a:pt x="2357" y="3172"/>
                  </a:lnTo>
                  <a:cubicBezTo>
                    <a:pt x="2385" y="3188"/>
                    <a:pt x="2418" y="3197"/>
                    <a:pt x="2452" y="3197"/>
                  </a:cubicBezTo>
                  <a:cubicBezTo>
                    <a:pt x="2486" y="3197"/>
                    <a:pt x="2521" y="3188"/>
                    <a:pt x="2554" y="3172"/>
                  </a:cubicBezTo>
                  <a:lnTo>
                    <a:pt x="3267" y="2745"/>
                  </a:lnTo>
                  <a:cubicBezTo>
                    <a:pt x="3322" y="2701"/>
                    <a:pt x="3355" y="2635"/>
                    <a:pt x="3355" y="2569"/>
                  </a:cubicBezTo>
                  <a:lnTo>
                    <a:pt x="3344" y="1451"/>
                  </a:lnTo>
                  <a:cubicBezTo>
                    <a:pt x="3344" y="1385"/>
                    <a:pt x="3300" y="1319"/>
                    <a:pt x="3246" y="1286"/>
                  </a:cubicBezTo>
                  <a:lnTo>
                    <a:pt x="998" y="26"/>
                  </a:lnTo>
                  <a:cubicBezTo>
                    <a:pt x="970" y="9"/>
                    <a:pt x="937" y="1"/>
                    <a:pt x="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8099494" y="2094393"/>
              <a:ext cx="134118" cy="142718"/>
            </a:xfrm>
            <a:custGeom>
              <a:avLst/>
              <a:gdLst/>
              <a:ahLst/>
              <a:cxnLst/>
              <a:rect l="l" t="t" r="r" b="b"/>
              <a:pathLst>
                <a:path w="2573" h="2738" extrusionOk="0">
                  <a:moveTo>
                    <a:pt x="2435" y="1511"/>
                  </a:moveTo>
                  <a:cubicBezTo>
                    <a:pt x="2439" y="1514"/>
                    <a:pt x="2441" y="1515"/>
                    <a:pt x="2441" y="1515"/>
                  </a:cubicBezTo>
                  <a:cubicBezTo>
                    <a:pt x="2440" y="1516"/>
                    <a:pt x="2440" y="1516"/>
                    <a:pt x="2439" y="1516"/>
                  </a:cubicBezTo>
                  <a:cubicBezTo>
                    <a:pt x="2438" y="1516"/>
                    <a:pt x="2436" y="1514"/>
                    <a:pt x="2435" y="1511"/>
                  </a:cubicBezTo>
                  <a:close/>
                  <a:moveTo>
                    <a:pt x="75" y="1"/>
                  </a:moveTo>
                  <a:cubicBezTo>
                    <a:pt x="71" y="1"/>
                    <a:pt x="67" y="1"/>
                    <a:pt x="62" y="2"/>
                  </a:cubicBezTo>
                  <a:cubicBezTo>
                    <a:pt x="0" y="12"/>
                    <a:pt x="16" y="101"/>
                    <a:pt x="74" y="101"/>
                  </a:cubicBezTo>
                  <a:cubicBezTo>
                    <a:pt x="77" y="101"/>
                    <a:pt x="81" y="101"/>
                    <a:pt x="84" y="100"/>
                  </a:cubicBezTo>
                  <a:lnTo>
                    <a:pt x="84" y="100"/>
                  </a:lnTo>
                  <a:cubicBezTo>
                    <a:pt x="40" y="112"/>
                    <a:pt x="51" y="100"/>
                    <a:pt x="95" y="122"/>
                  </a:cubicBezTo>
                  <a:cubicBezTo>
                    <a:pt x="128" y="144"/>
                    <a:pt x="160" y="156"/>
                    <a:pt x="194" y="177"/>
                  </a:cubicBezTo>
                  <a:cubicBezTo>
                    <a:pt x="303" y="243"/>
                    <a:pt x="424" y="309"/>
                    <a:pt x="533" y="375"/>
                  </a:cubicBezTo>
                  <a:lnTo>
                    <a:pt x="1488" y="934"/>
                  </a:lnTo>
                  <a:cubicBezTo>
                    <a:pt x="1751" y="1098"/>
                    <a:pt x="2024" y="1252"/>
                    <a:pt x="2287" y="1416"/>
                  </a:cubicBezTo>
                  <a:cubicBezTo>
                    <a:pt x="2297" y="1425"/>
                    <a:pt x="2393" y="1485"/>
                    <a:pt x="2428" y="1507"/>
                  </a:cubicBezTo>
                  <a:lnTo>
                    <a:pt x="2428" y="1507"/>
                  </a:lnTo>
                  <a:cubicBezTo>
                    <a:pt x="2429" y="1512"/>
                    <a:pt x="2430" y="1518"/>
                    <a:pt x="2430" y="1526"/>
                  </a:cubicBezTo>
                  <a:lnTo>
                    <a:pt x="2430" y="1712"/>
                  </a:lnTo>
                  <a:cubicBezTo>
                    <a:pt x="2441" y="2030"/>
                    <a:pt x="2452" y="2359"/>
                    <a:pt x="2463" y="2688"/>
                  </a:cubicBezTo>
                  <a:cubicBezTo>
                    <a:pt x="2469" y="2721"/>
                    <a:pt x="2496" y="2737"/>
                    <a:pt x="2522" y="2737"/>
                  </a:cubicBezTo>
                  <a:cubicBezTo>
                    <a:pt x="2548" y="2737"/>
                    <a:pt x="2573" y="2721"/>
                    <a:pt x="2573" y="2688"/>
                  </a:cubicBezTo>
                  <a:lnTo>
                    <a:pt x="2540" y="1800"/>
                  </a:lnTo>
                  <a:cubicBezTo>
                    <a:pt x="2540" y="1701"/>
                    <a:pt x="2551" y="1569"/>
                    <a:pt x="2529" y="1471"/>
                  </a:cubicBezTo>
                  <a:cubicBezTo>
                    <a:pt x="2507" y="1416"/>
                    <a:pt x="2463" y="1394"/>
                    <a:pt x="2419" y="1372"/>
                  </a:cubicBezTo>
                  <a:lnTo>
                    <a:pt x="643" y="320"/>
                  </a:lnTo>
                  <a:cubicBezTo>
                    <a:pt x="511" y="243"/>
                    <a:pt x="369" y="166"/>
                    <a:pt x="238" y="78"/>
                  </a:cubicBezTo>
                  <a:cubicBezTo>
                    <a:pt x="197" y="58"/>
                    <a:pt x="129"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8225740" y="2137865"/>
              <a:ext cx="54731" cy="35028"/>
            </a:xfrm>
            <a:custGeom>
              <a:avLst/>
              <a:gdLst/>
              <a:ahLst/>
              <a:cxnLst/>
              <a:rect l="l" t="t" r="r" b="b"/>
              <a:pathLst>
                <a:path w="1050" h="672" extrusionOk="0">
                  <a:moveTo>
                    <a:pt x="979" y="1"/>
                  </a:moveTo>
                  <a:cubicBezTo>
                    <a:pt x="970" y="1"/>
                    <a:pt x="961" y="4"/>
                    <a:pt x="951" y="12"/>
                  </a:cubicBezTo>
                  <a:cubicBezTo>
                    <a:pt x="688" y="177"/>
                    <a:pt x="414" y="341"/>
                    <a:pt x="151" y="506"/>
                  </a:cubicBezTo>
                  <a:cubicBezTo>
                    <a:pt x="118" y="528"/>
                    <a:pt x="63" y="549"/>
                    <a:pt x="41" y="582"/>
                  </a:cubicBezTo>
                  <a:cubicBezTo>
                    <a:pt x="52" y="571"/>
                    <a:pt x="52" y="571"/>
                    <a:pt x="63" y="571"/>
                  </a:cubicBezTo>
                  <a:cubicBezTo>
                    <a:pt x="63" y="573"/>
                    <a:pt x="64" y="574"/>
                    <a:pt x="64" y="575"/>
                  </a:cubicBezTo>
                  <a:lnTo>
                    <a:pt x="64" y="575"/>
                  </a:lnTo>
                  <a:cubicBezTo>
                    <a:pt x="57" y="576"/>
                    <a:pt x="49" y="578"/>
                    <a:pt x="41" y="582"/>
                  </a:cubicBezTo>
                  <a:cubicBezTo>
                    <a:pt x="1" y="622"/>
                    <a:pt x="34" y="671"/>
                    <a:pt x="73" y="671"/>
                  </a:cubicBezTo>
                  <a:cubicBezTo>
                    <a:pt x="77" y="671"/>
                    <a:pt x="81" y="671"/>
                    <a:pt x="85" y="670"/>
                  </a:cubicBezTo>
                  <a:lnTo>
                    <a:pt x="96" y="670"/>
                  </a:lnTo>
                  <a:cubicBezTo>
                    <a:pt x="97" y="669"/>
                    <a:pt x="98" y="669"/>
                    <a:pt x="99" y="668"/>
                  </a:cubicBezTo>
                  <a:lnTo>
                    <a:pt x="99" y="668"/>
                  </a:lnTo>
                  <a:cubicBezTo>
                    <a:pt x="99" y="668"/>
                    <a:pt x="99" y="668"/>
                    <a:pt x="100" y="668"/>
                  </a:cubicBezTo>
                  <a:cubicBezTo>
                    <a:pt x="103" y="668"/>
                    <a:pt x="121" y="656"/>
                    <a:pt x="129" y="648"/>
                  </a:cubicBezTo>
                  <a:cubicBezTo>
                    <a:pt x="151" y="637"/>
                    <a:pt x="172" y="626"/>
                    <a:pt x="194" y="604"/>
                  </a:cubicBezTo>
                  <a:cubicBezTo>
                    <a:pt x="260" y="560"/>
                    <a:pt x="337" y="516"/>
                    <a:pt x="414" y="472"/>
                  </a:cubicBezTo>
                  <a:cubicBezTo>
                    <a:pt x="567" y="374"/>
                    <a:pt x="732" y="264"/>
                    <a:pt x="886" y="165"/>
                  </a:cubicBezTo>
                  <a:cubicBezTo>
                    <a:pt x="929" y="143"/>
                    <a:pt x="962" y="121"/>
                    <a:pt x="995" y="100"/>
                  </a:cubicBezTo>
                  <a:cubicBezTo>
                    <a:pt x="1049" y="73"/>
                    <a:pt x="1021" y="1"/>
                    <a:pt x="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8047839" y="2101222"/>
              <a:ext cx="175505" cy="166592"/>
            </a:xfrm>
            <a:custGeom>
              <a:avLst/>
              <a:gdLst/>
              <a:ahLst/>
              <a:cxnLst/>
              <a:rect l="l" t="t" r="r" b="b"/>
              <a:pathLst>
                <a:path w="3367" h="3196" extrusionOk="0">
                  <a:moveTo>
                    <a:pt x="917" y="1"/>
                  </a:moveTo>
                  <a:cubicBezTo>
                    <a:pt x="882" y="1"/>
                    <a:pt x="847" y="12"/>
                    <a:pt x="812" y="35"/>
                  </a:cubicBezTo>
                  <a:lnTo>
                    <a:pt x="99" y="463"/>
                  </a:lnTo>
                  <a:cubicBezTo>
                    <a:pt x="33" y="496"/>
                    <a:pt x="1" y="561"/>
                    <a:pt x="1" y="627"/>
                  </a:cubicBezTo>
                  <a:lnTo>
                    <a:pt x="11" y="1735"/>
                  </a:lnTo>
                  <a:cubicBezTo>
                    <a:pt x="23" y="1801"/>
                    <a:pt x="55" y="1866"/>
                    <a:pt x="110" y="1899"/>
                  </a:cubicBezTo>
                  <a:lnTo>
                    <a:pt x="2357" y="3171"/>
                  </a:lnTo>
                  <a:cubicBezTo>
                    <a:pt x="2390" y="3187"/>
                    <a:pt x="2426" y="3196"/>
                    <a:pt x="2460" y="3196"/>
                  </a:cubicBezTo>
                  <a:cubicBezTo>
                    <a:pt x="2495" y="3196"/>
                    <a:pt x="2528" y="3187"/>
                    <a:pt x="2555" y="3171"/>
                  </a:cubicBezTo>
                  <a:lnTo>
                    <a:pt x="3268" y="2744"/>
                  </a:lnTo>
                  <a:cubicBezTo>
                    <a:pt x="3334" y="2700"/>
                    <a:pt x="3366" y="2644"/>
                    <a:pt x="3366" y="2568"/>
                  </a:cubicBezTo>
                  <a:lnTo>
                    <a:pt x="3344" y="1450"/>
                  </a:lnTo>
                  <a:cubicBezTo>
                    <a:pt x="3344" y="1384"/>
                    <a:pt x="3312" y="1318"/>
                    <a:pt x="3246" y="1285"/>
                  </a:cubicBezTo>
                  <a:lnTo>
                    <a:pt x="1009" y="25"/>
                  </a:lnTo>
                  <a:cubicBezTo>
                    <a:pt x="979" y="9"/>
                    <a:pt x="948"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8044607" y="2127545"/>
              <a:ext cx="134118" cy="142666"/>
            </a:xfrm>
            <a:custGeom>
              <a:avLst/>
              <a:gdLst/>
              <a:ahLst/>
              <a:cxnLst/>
              <a:rect l="l" t="t" r="r" b="b"/>
              <a:pathLst>
                <a:path w="2573" h="2737" extrusionOk="0">
                  <a:moveTo>
                    <a:pt x="2448" y="1513"/>
                  </a:moveTo>
                  <a:cubicBezTo>
                    <a:pt x="2450" y="1514"/>
                    <a:pt x="2452" y="1515"/>
                    <a:pt x="2453" y="1515"/>
                  </a:cubicBezTo>
                  <a:cubicBezTo>
                    <a:pt x="2452" y="1515"/>
                    <a:pt x="2452" y="1516"/>
                    <a:pt x="2451" y="1516"/>
                  </a:cubicBezTo>
                  <a:cubicBezTo>
                    <a:pt x="2450" y="1516"/>
                    <a:pt x="2449" y="1515"/>
                    <a:pt x="2448" y="1513"/>
                  </a:cubicBezTo>
                  <a:close/>
                  <a:moveTo>
                    <a:pt x="76" y="1"/>
                  </a:moveTo>
                  <a:cubicBezTo>
                    <a:pt x="71" y="1"/>
                    <a:pt x="67" y="1"/>
                    <a:pt x="63" y="2"/>
                  </a:cubicBezTo>
                  <a:cubicBezTo>
                    <a:pt x="0" y="12"/>
                    <a:pt x="26" y="101"/>
                    <a:pt x="85" y="101"/>
                  </a:cubicBezTo>
                  <a:cubicBezTo>
                    <a:pt x="88" y="101"/>
                    <a:pt x="92" y="101"/>
                    <a:pt x="95" y="100"/>
                  </a:cubicBezTo>
                  <a:lnTo>
                    <a:pt x="95" y="100"/>
                  </a:lnTo>
                  <a:cubicBezTo>
                    <a:pt x="51" y="112"/>
                    <a:pt x="63" y="100"/>
                    <a:pt x="95" y="122"/>
                  </a:cubicBezTo>
                  <a:cubicBezTo>
                    <a:pt x="128" y="144"/>
                    <a:pt x="161" y="155"/>
                    <a:pt x="205" y="177"/>
                  </a:cubicBezTo>
                  <a:cubicBezTo>
                    <a:pt x="314" y="243"/>
                    <a:pt x="424" y="309"/>
                    <a:pt x="545" y="375"/>
                  </a:cubicBezTo>
                  <a:cubicBezTo>
                    <a:pt x="852" y="561"/>
                    <a:pt x="1170" y="747"/>
                    <a:pt x="1488" y="945"/>
                  </a:cubicBezTo>
                  <a:cubicBezTo>
                    <a:pt x="1762" y="1098"/>
                    <a:pt x="2025" y="1262"/>
                    <a:pt x="2299" y="1416"/>
                  </a:cubicBezTo>
                  <a:cubicBezTo>
                    <a:pt x="2299" y="1425"/>
                    <a:pt x="2388" y="1482"/>
                    <a:pt x="2431" y="1505"/>
                  </a:cubicBezTo>
                  <a:lnTo>
                    <a:pt x="2431" y="1505"/>
                  </a:lnTo>
                  <a:cubicBezTo>
                    <a:pt x="2431" y="1511"/>
                    <a:pt x="2431" y="1517"/>
                    <a:pt x="2431" y="1525"/>
                  </a:cubicBezTo>
                  <a:cubicBezTo>
                    <a:pt x="2431" y="1581"/>
                    <a:pt x="2431" y="1647"/>
                    <a:pt x="2441" y="1712"/>
                  </a:cubicBezTo>
                  <a:cubicBezTo>
                    <a:pt x="2453" y="2041"/>
                    <a:pt x="2463" y="2359"/>
                    <a:pt x="2475" y="2688"/>
                  </a:cubicBezTo>
                  <a:cubicBezTo>
                    <a:pt x="2475" y="2721"/>
                    <a:pt x="2499" y="2737"/>
                    <a:pt x="2524" y="2737"/>
                  </a:cubicBezTo>
                  <a:cubicBezTo>
                    <a:pt x="2548" y="2737"/>
                    <a:pt x="2573" y="2721"/>
                    <a:pt x="2573" y="2688"/>
                  </a:cubicBezTo>
                  <a:lnTo>
                    <a:pt x="2541" y="1800"/>
                  </a:lnTo>
                  <a:cubicBezTo>
                    <a:pt x="2541" y="1701"/>
                    <a:pt x="2562" y="1569"/>
                    <a:pt x="2529" y="1471"/>
                  </a:cubicBezTo>
                  <a:cubicBezTo>
                    <a:pt x="2519" y="1416"/>
                    <a:pt x="2463" y="1394"/>
                    <a:pt x="2419" y="1372"/>
                  </a:cubicBezTo>
                  <a:cubicBezTo>
                    <a:pt x="1827" y="1021"/>
                    <a:pt x="1235" y="670"/>
                    <a:pt x="655" y="319"/>
                  </a:cubicBezTo>
                  <a:cubicBezTo>
                    <a:pt x="512" y="243"/>
                    <a:pt x="380" y="166"/>
                    <a:pt x="238" y="78"/>
                  </a:cubicBezTo>
                  <a:cubicBezTo>
                    <a:pt x="198" y="58"/>
                    <a:pt x="129"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8170905" y="2171225"/>
              <a:ext cx="54888" cy="34819"/>
            </a:xfrm>
            <a:custGeom>
              <a:avLst/>
              <a:gdLst/>
              <a:ahLst/>
              <a:cxnLst/>
              <a:rect l="l" t="t" r="r" b="b"/>
              <a:pathLst>
                <a:path w="1053" h="668" extrusionOk="0">
                  <a:moveTo>
                    <a:pt x="62" y="567"/>
                  </a:moveTo>
                  <a:cubicBezTo>
                    <a:pt x="63" y="569"/>
                    <a:pt x="64" y="570"/>
                    <a:pt x="65" y="572"/>
                  </a:cubicBezTo>
                  <a:lnTo>
                    <a:pt x="65" y="572"/>
                  </a:lnTo>
                  <a:cubicBezTo>
                    <a:pt x="61" y="573"/>
                    <a:pt x="56" y="575"/>
                    <a:pt x="52" y="578"/>
                  </a:cubicBezTo>
                  <a:lnTo>
                    <a:pt x="62" y="567"/>
                  </a:lnTo>
                  <a:close/>
                  <a:moveTo>
                    <a:pt x="975" y="1"/>
                  </a:moveTo>
                  <a:cubicBezTo>
                    <a:pt x="967" y="1"/>
                    <a:pt x="959" y="3"/>
                    <a:pt x="951" y="8"/>
                  </a:cubicBezTo>
                  <a:lnTo>
                    <a:pt x="161" y="502"/>
                  </a:lnTo>
                  <a:cubicBezTo>
                    <a:pt x="118" y="534"/>
                    <a:pt x="74" y="556"/>
                    <a:pt x="40" y="578"/>
                  </a:cubicBezTo>
                  <a:cubicBezTo>
                    <a:pt x="0" y="618"/>
                    <a:pt x="33" y="667"/>
                    <a:pt x="81" y="667"/>
                  </a:cubicBezTo>
                  <a:cubicBezTo>
                    <a:pt x="86" y="667"/>
                    <a:pt x="91" y="667"/>
                    <a:pt x="96" y="666"/>
                  </a:cubicBezTo>
                  <a:lnTo>
                    <a:pt x="106" y="666"/>
                  </a:lnTo>
                  <a:cubicBezTo>
                    <a:pt x="114" y="661"/>
                    <a:pt x="120" y="655"/>
                    <a:pt x="123" y="649"/>
                  </a:cubicBezTo>
                  <a:lnTo>
                    <a:pt x="123" y="649"/>
                  </a:lnTo>
                  <a:lnTo>
                    <a:pt x="128" y="644"/>
                  </a:lnTo>
                  <a:cubicBezTo>
                    <a:pt x="150" y="633"/>
                    <a:pt x="172" y="622"/>
                    <a:pt x="194" y="600"/>
                  </a:cubicBezTo>
                  <a:cubicBezTo>
                    <a:pt x="271" y="556"/>
                    <a:pt x="337" y="512"/>
                    <a:pt x="413" y="468"/>
                  </a:cubicBezTo>
                  <a:cubicBezTo>
                    <a:pt x="578" y="370"/>
                    <a:pt x="732" y="271"/>
                    <a:pt x="896" y="161"/>
                  </a:cubicBezTo>
                  <a:cubicBezTo>
                    <a:pt x="929" y="139"/>
                    <a:pt x="973" y="117"/>
                    <a:pt x="1005" y="95"/>
                  </a:cubicBezTo>
                  <a:cubicBezTo>
                    <a:pt x="1052" y="68"/>
                    <a:pt x="1019" y="1"/>
                    <a:pt x="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8159281" y="1964655"/>
              <a:ext cx="174932" cy="166592"/>
            </a:xfrm>
            <a:custGeom>
              <a:avLst/>
              <a:gdLst/>
              <a:ahLst/>
              <a:cxnLst/>
              <a:rect l="l" t="t" r="r" b="b"/>
              <a:pathLst>
                <a:path w="3356" h="3196" extrusionOk="0">
                  <a:moveTo>
                    <a:pt x="912" y="1"/>
                  </a:moveTo>
                  <a:cubicBezTo>
                    <a:pt x="877" y="1"/>
                    <a:pt x="841" y="12"/>
                    <a:pt x="812" y="35"/>
                  </a:cubicBezTo>
                  <a:lnTo>
                    <a:pt x="88" y="462"/>
                  </a:lnTo>
                  <a:cubicBezTo>
                    <a:pt x="34" y="496"/>
                    <a:pt x="0" y="561"/>
                    <a:pt x="0" y="627"/>
                  </a:cubicBezTo>
                  <a:lnTo>
                    <a:pt x="12" y="1734"/>
                  </a:lnTo>
                  <a:cubicBezTo>
                    <a:pt x="12" y="1800"/>
                    <a:pt x="44" y="1866"/>
                    <a:pt x="110" y="1899"/>
                  </a:cubicBezTo>
                  <a:lnTo>
                    <a:pt x="2358" y="3171"/>
                  </a:lnTo>
                  <a:cubicBezTo>
                    <a:pt x="2385" y="3187"/>
                    <a:pt x="2418" y="3195"/>
                    <a:pt x="2451" y="3195"/>
                  </a:cubicBezTo>
                  <a:cubicBezTo>
                    <a:pt x="2484" y="3195"/>
                    <a:pt x="2517" y="3187"/>
                    <a:pt x="2544" y="3171"/>
                  </a:cubicBezTo>
                  <a:lnTo>
                    <a:pt x="3267" y="2743"/>
                  </a:lnTo>
                  <a:cubicBezTo>
                    <a:pt x="3323" y="2710"/>
                    <a:pt x="3355" y="2645"/>
                    <a:pt x="3355" y="2567"/>
                  </a:cubicBezTo>
                  <a:lnTo>
                    <a:pt x="3345" y="1449"/>
                  </a:lnTo>
                  <a:cubicBezTo>
                    <a:pt x="3345" y="1383"/>
                    <a:pt x="3301" y="1317"/>
                    <a:pt x="3245" y="1285"/>
                  </a:cubicBezTo>
                  <a:lnTo>
                    <a:pt x="998" y="24"/>
                  </a:lnTo>
                  <a:cubicBezTo>
                    <a:pt x="973" y="9"/>
                    <a:pt x="943" y="1"/>
                    <a:pt x="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8155997" y="1990978"/>
              <a:ext cx="134222" cy="142718"/>
            </a:xfrm>
            <a:custGeom>
              <a:avLst/>
              <a:gdLst/>
              <a:ahLst/>
              <a:cxnLst/>
              <a:rect l="l" t="t" r="r" b="b"/>
              <a:pathLst>
                <a:path w="2575" h="2738" extrusionOk="0">
                  <a:moveTo>
                    <a:pt x="2436" y="1510"/>
                  </a:moveTo>
                  <a:lnTo>
                    <a:pt x="2436" y="1510"/>
                  </a:lnTo>
                  <a:cubicBezTo>
                    <a:pt x="2440" y="1513"/>
                    <a:pt x="2443" y="1514"/>
                    <a:pt x="2443" y="1514"/>
                  </a:cubicBezTo>
                  <a:cubicBezTo>
                    <a:pt x="2442" y="1515"/>
                    <a:pt x="2442" y="1515"/>
                    <a:pt x="2441" y="1515"/>
                  </a:cubicBezTo>
                  <a:cubicBezTo>
                    <a:pt x="2439" y="1515"/>
                    <a:pt x="2438" y="1513"/>
                    <a:pt x="2436" y="1510"/>
                  </a:cubicBezTo>
                  <a:close/>
                  <a:moveTo>
                    <a:pt x="76" y="0"/>
                  </a:moveTo>
                  <a:cubicBezTo>
                    <a:pt x="71" y="0"/>
                    <a:pt x="67" y="0"/>
                    <a:pt x="63" y="1"/>
                  </a:cubicBezTo>
                  <a:cubicBezTo>
                    <a:pt x="1" y="12"/>
                    <a:pt x="17" y="101"/>
                    <a:pt x="75" y="101"/>
                  </a:cubicBezTo>
                  <a:cubicBezTo>
                    <a:pt x="79" y="101"/>
                    <a:pt x="82" y="101"/>
                    <a:pt x="85" y="100"/>
                  </a:cubicBezTo>
                  <a:lnTo>
                    <a:pt x="85" y="100"/>
                  </a:lnTo>
                  <a:cubicBezTo>
                    <a:pt x="41" y="111"/>
                    <a:pt x="53" y="100"/>
                    <a:pt x="97" y="122"/>
                  </a:cubicBezTo>
                  <a:cubicBezTo>
                    <a:pt x="129" y="144"/>
                    <a:pt x="162" y="166"/>
                    <a:pt x="195" y="177"/>
                  </a:cubicBezTo>
                  <a:cubicBezTo>
                    <a:pt x="304" y="242"/>
                    <a:pt x="425" y="308"/>
                    <a:pt x="535" y="374"/>
                  </a:cubicBezTo>
                  <a:cubicBezTo>
                    <a:pt x="853" y="561"/>
                    <a:pt x="1171" y="758"/>
                    <a:pt x="1489" y="944"/>
                  </a:cubicBezTo>
                  <a:cubicBezTo>
                    <a:pt x="1752" y="1098"/>
                    <a:pt x="2026" y="1262"/>
                    <a:pt x="2289" y="1416"/>
                  </a:cubicBezTo>
                  <a:cubicBezTo>
                    <a:pt x="2297" y="1424"/>
                    <a:pt x="2381" y="1476"/>
                    <a:pt x="2421" y="1501"/>
                  </a:cubicBezTo>
                  <a:lnTo>
                    <a:pt x="2421" y="1501"/>
                  </a:lnTo>
                  <a:cubicBezTo>
                    <a:pt x="2421" y="1507"/>
                    <a:pt x="2421" y="1515"/>
                    <a:pt x="2421" y="1526"/>
                  </a:cubicBezTo>
                  <a:cubicBezTo>
                    <a:pt x="2431" y="1591"/>
                    <a:pt x="2431" y="1646"/>
                    <a:pt x="2431" y="1712"/>
                  </a:cubicBezTo>
                  <a:cubicBezTo>
                    <a:pt x="2443" y="2040"/>
                    <a:pt x="2453" y="2369"/>
                    <a:pt x="2465" y="2688"/>
                  </a:cubicBezTo>
                  <a:cubicBezTo>
                    <a:pt x="2465" y="2721"/>
                    <a:pt x="2492" y="2737"/>
                    <a:pt x="2520" y="2737"/>
                  </a:cubicBezTo>
                  <a:cubicBezTo>
                    <a:pt x="2547" y="2737"/>
                    <a:pt x="2574" y="2721"/>
                    <a:pt x="2574" y="2688"/>
                  </a:cubicBezTo>
                  <a:lnTo>
                    <a:pt x="2541" y="1799"/>
                  </a:lnTo>
                  <a:cubicBezTo>
                    <a:pt x="2531" y="1701"/>
                    <a:pt x="2552" y="1569"/>
                    <a:pt x="2531" y="1470"/>
                  </a:cubicBezTo>
                  <a:cubicBezTo>
                    <a:pt x="2509" y="1416"/>
                    <a:pt x="2465" y="1405"/>
                    <a:pt x="2421" y="1372"/>
                  </a:cubicBezTo>
                  <a:lnTo>
                    <a:pt x="645" y="320"/>
                  </a:lnTo>
                  <a:cubicBezTo>
                    <a:pt x="513" y="242"/>
                    <a:pt x="370" y="166"/>
                    <a:pt x="239" y="89"/>
                  </a:cubicBezTo>
                  <a:cubicBezTo>
                    <a:pt x="198" y="59"/>
                    <a:pt x="129"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1"/>
            <p:cNvSpPr/>
            <p:nvPr/>
          </p:nvSpPr>
          <p:spPr>
            <a:xfrm>
              <a:off x="8282296" y="2034658"/>
              <a:ext cx="54783" cy="34767"/>
            </a:xfrm>
            <a:custGeom>
              <a:avLst/>
              <a:gdLst/>
              <a:ahLst/>
              <a:cxnLst/>
              <a:rect l="l" t="t" r="r" b="b"/>
              <a:pathLst>
                <a:path w="1051" h="667" extrusionOk="0">
                  <a:moveTo>
                    <a:pt x="976" y="0"/>
                  </a:moveTo>
                  <a:cubicBezTo>
                    <a:pt x="968" y="0"/>
                    <a:pt x="960" y="3"/>
                    <a:pt x="951" y="8"/>
                  </a:cubicBezTo>
                  <a:cubicBezTo>
                    <a:pt x="678" y="172"/>
                    <a:pt x="414" y="337"/>
                    <a:pt x="151" y="501"/>
                  </a:cubicBezTo>
                  <a:cubicBezTo>
                    <a:pt x="125" y="527"/>
                    <a:pt x="86" y="546"/>
                    <a:pt x="54" y="569"/>
                  </a:cubicBezTo>
                  <a:lnTo>
                    <a:pt x="54" y="569"/>
                  </a:lnTo>
                  <a:cubicBezTo>
                    <a:pt x="53" y="568"/>
                    <a:pt x="53" y="567"/>
                    <a:pt x="52" y="567"/>
                  </a:cubicBezTo>
                  <a:cubicBezTo>
                    <a:pt x="52" y="568"/>
                    <a:pt x="52" y="569"/>
                    <a:pt x="52" y="570"/>
                  </a:cubicBezTo>
                  <a:lnTo>
                    <a:pt x="52" y="570"/>
                  </a:lnTo>
                  <a:cubicBezTo>
                    <a:pt x="53" y="570"/>
                    <a:pt x="53" y="569"/>
                    <a:pt x="54" y="569"/>
                  </a:cubicBezTo>
                  <a:lnTo>
                    <a:pt x="54" y="569"/>
                  </a:lnTo>
                  <a:cubicBezTo>
                    <a:pt x="55" y="570"/>
                    <a:pt x="55" y="571"/>
                    <a:pt x="56" y="572"/>
                  </a:cubicBezTo>
                  <a:lnTo>
                    <a:pt x="56" y="572"/>
                  </a:lnTo>
                  <a:cubicBezTo>
                    <a:pt x="55" y="573"/>
                    <a:pt x="53" y="573"/>
                    <a:pt x="52" y="574"/>
                  </a:cubicBezTo>
                  <a:lnTo>
                    <a:pt x="52" y="574"/>
                  </a:lnTo>
                  <a:cubicBezTo>
                    <a:pt x="52" y="573"/>
                    <a:pt x="52" y="572"/>
                    <a:pt x="52" y="570"/>
                  </a:cubicBezTo>
                  <a:lnTo>
                    <a:pt x="52" y="570"/>
                  </a:lnTo>
                  <a:cubicBezTo>
                    <a:pt x="49" y="573"/>
                    <a:pt x="46" y="575"/>
                    <a:pt x="43" y="577"/>
                  </a:cubicBezTo>
                  <a:lnTo>
                    <a:pt x="43" y="577"/>
                  </a:lnTo>
                  <a:cubicBezTo>
                    <a:pt x="43" y="577"/>
                    <a:pt x="42" y="578"/>
                    <a:pt x="42" y="578"/>
                  </a:cubicBezTo>
                  <a:cubicBezTo>
                    <a:pt x="42" y="578"/>
                    <a:pt x="42" y="578"/>
                    <a:pt x="42" y="578"/>
                  </a:cubicBezTo>
                  <a:lnTo>
                    <a:pt x="42" y="578"/>
                  </a:lnTo>
                  <a:cubicBezTo>
                    <a:pt x="38" y="581"/>
                    <a:pt x="34" y="585"/>
                    <a:pt x="30" y="588"/>
                  </a:cubicBezTo>
                  <a:cubicBezTo>
                    <a:pt x="1" y="619"/>
                    <a:pt x="35" y="667"/>
                    <a:pt x="74" y="667"/>
                  </a:cubicBezTo>
                  <a:cubicBezTo>
                    <a:pt x="78" y="667"/>
                    <a:pt x="82" y="667"/>
                    <a:pt x="86" y="666"/>
                  </a:cubicBezTo>
                  <a:lnTo>
                    <a:pt x="96" y="666"/>
                  </a:lnTo>
                  <a:cubicBezTo>
                    <a:pt x="97" y="665"/>
                    <a:pt x="99" y="664"/>
                    <a:pt x="100" y="663"/>
                  </a:cubicBezTo>
                  <a:lnTo>
                    <a:pt x="100" y="663"/>
                  </a:lnTo>
                  <a:cubicBezTo>
                    <a:pt x="100" y="664"/>
                    <a:pt x="100" y="664"/>
                    <a:pt x="101" y="664"/>
                  </a:cubicBezTo>
                  <a:cubicBezTo>
                    <a:pt x="104" y="664"/>
                    <a:pt x="122" y="651"/>
                    <a:pt x="129" y="644"/>
                  </a:cubicBezTo>
                  <a:lnTo>
                    <a:pt x="195" y="610"/>
                  </a:lnTo>
                  <a:cubicBezTo>
                    <a:pt x="261" y="556"/>
                    <a:pt x="337" y="512"/>
                    <a:pt x="403" y="468"/>
                  </a:cubicBezTo>
                  <a:cubicBezTo>
                    <a:pt x="568" y="369"/>
                    <a:pt x="732" y="271"/>
                    <a:pt x="885" y="172"/>
                  </a:cubicBezTo>
                  <a:cubicBezTo>
                    <a:pt x="929" y="139"/>
                    <a:pt x="963" y="117"/>
                    <a:pt x="995" y="96"/>
                  </a:cubicBezTo>
                  <a:cubicBezTo>
                    <a:pt x="1051" y="67"/>
                    <a:pt x="1021" y="0"/>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1"/>
            <p:cNvSpPr/>
            <p:nvPr/>
          </p:nvSpPr>
          <p:spPr>
            <a:xfrm>
              <a:off x="7948437" y="2153763"/>
              <a:ext cx="175453" cy="166644"/>
            </a:xfrm>
            <a:custGeom>
              <a:avLst/>
              <a:gdLst/>
              <a:ahLst/>
              <a:cxnLst/>
              <a:rect l="l" t="t" r="r" b="b"/>
              <a:pathLst>
                <a:path w="3366" h="3197" extrusionOk="0">
                  <a:moveTo>
                    <a:pt x="910" y="0"/>
                  </a:moveTo>
                  <a:cubicBezTo>
                    <a:pt x="877" y="0"/>
                    <a:pt x="844" y="9"/>
                    <a:pt x="811" y="25"/>
                  </a:cubicBezTo>
                  <a:lnTo>
                    <a:pt x="98" y="464"/>
                  </a:lnTo>
                  <a:cubicBezTo>
                    <a:pt x="32" y="496"/>
                    <a:pt x="0" y="562"/>
                    <a:pt x="0" y="628"/>
                  </a:cubicBezTo>
                  <a:lnTo>
                    <a:pt x="22" y="1736"/>
                  </a:lnTo>
                  <a:cubicBezTo>
                    <a:pt x="22" y="1801"/>
                    <a:pt x="54" y="1867"/>
                    <a:pt x="120" y="1900"/>
                  </a:cubicBezTo>
                  <a:lnTo>
                    <a:pt x="2357" y="3171"/>
                  </a:lnTo>
                  <a:cubicBezTo>
                    <a:pt x="2390" y="3188"/>
                    <a:pt x="2425" y="3196"/>
                    <a:pt x="2460" y="3196"/>
                  </a:cubicBezTo>
                  <a:cubicBezTo>
                    <a:pt x="2494" y="3196"/>
                    <a:pt x="2527" y="3188"/>
                    <a:pt x="2554" y="3171"/>
                  </a:cubicBezTo>
                  <a:lnTo>
                    <a:pt x="3267" y="2744"/>
                  </a:lnTo>
                  <a:cubicBezTo>
                    <a:pt x="3333" y="2700"/>
                    <a:pt x="3365" y="2635"/>
                    <a:pt x="3365" y="2569"/>
                  </a:cubicBezTo>
                  <a:lnTo>
                    <a:pt x="3355" y="1450"/>
                  </a:lnTo>
                  <a:cubicBezTo>
                    <a:pt x="3344" y="1385"/>
                    <a:pt x="3311" y="1319"/>
                    <a:pt x="3256" y="1286"/>
                  </a:cubicBezTo>
                  <a:lnTo>
                    <a:pt x="1009" y="25"/>
                  </a:lnTo>
                  <a:cubicBezTo>
                    <a:pt x="976" y="9"/>
                    <a:pt x="943" y="0"/>
                    <a:pt x="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7945153" y="2180139"/>
              <a:ext cx="134430" cy="142666"/>
            </a:xfrm>
            <a:custGeom>
              <a:avLst/>
              <a:gdLst/>
              <a:ahLst/>
              <a:cxnLst/>
              <a:rect l="l" t="t" r="r" b="b"/>
              <a:pathLst>
                <a:path w="2579" h="2737" extrusionOk="0">
                  <a:moveTo>
                    <a:pt x="2453" y="1503"/>
                  </a:moveTo>
                  <a:lnTo>
                    <a:pt x="2453" y="1503"/>
                  </a:lnTo>
                  <a:cubicBezTo>
                    <a:pt x="2452" y="1506"/>
                    <a:pt x="2451" y="1507"/>
                    <a:pt x="2450" y="1507"/>
                  </a:cubicBezTo>
                  <a:cubicBezTo>
                    <a:pt x="2448" y="1507"/>
                    <a:pt x="2447" y="1505"/>
                    <a:pt x="2446" y="1503"/>
                  </a:cubicBezTo>
                  <a:lnTo>
                    <a:pt x="2446" y="1503"/>
                  </a:lnTo>
                  <a:cubicBezTo>
                    <a:pt x="2447" y="1504"/>
                    <a:pt x="2449" y="1504"/>
                    <a:pt x="2450" y="1504"/>
                  </a:cubicBezTo>
                  <a:cubicBezTo>
                    <a:pt x="2452" y="1504"/>
                    <a:pt x="2452" y="1504"/>
                    <a:pt x="2453" y="1503"/>
                  </a:cubicBezTo>
                  <a:close/>
                  <a:moveTo>
                    <a:pt x="76" y="0"/>
                  </a:moveTo>
                  <a:cubicBezTo>
                    <a:pt x="72" y="0"/>
                    <a:pt x="67" y="1"/>
                    <a:pt x="63" y="2"/>
                  </a:cubicBezTo>
                  <a:cubicBezTo>
                    <a:pt x="1" y="12"/>
                    <a:pt x="26" y="101"/>
                    <a:pt x="85" y="101"/>
                  </a:cubicBezTo>
                  <a:cubicBezTo>
                    <a:pt x="88" y="101"/>
                    <a:pt x="92" y="100"/>
                    <a:pt x="95" y="100"/>
                  </a:cubicBezTo>
                  <a:lnTo>
                    <a:pt x="95" y="100"/>
                  </a:lnTo>
                  <a:cubicBezTo>
                    <a:pt x="52" y="111"/>
                    <a:pt x="63" y="100"/>
                    <a:pt x="95" y="122"/>
                  </a:cubicBezTo>
                  <a:cubicBezTo>
                    <a:pt x="129" y="133"/>
                    <a:pt x="173" y="155"/>
                    <a:pt x="205" y="177"/>
                  </a:cubicBezTo>
                  <a:cubicBezTo>
                    <a:pt x="315" y="243"/>
                    <a:pt x="424" y="309"/>
                    <a:pt x="545" y="374"/>
                  </a:cubicBezTo>
                  <a:cubicBezTo>
                    <a:pt x="863" y="560"/>
                    <a:pt x="1181" y="747"/>
                    <a:pt x="1488" y="933"/>
                  </a:cubicBezTo>
                  <a:cubicBezTo>
                    <a:pt x="1762" y="1098"/>
                    <a:pt x="2025" y="1251"/>
                    <a:pt x="2300" y="1416"/>
                  </a:cubicBezTo>
                  <a:cubicBezTo>
                    <a:pt x="2308" y="1416"/>
                    <a:pt x="2391" y="1477"/>
                    <a:pt x="2432" y="1497"/>
                  </a:cubicBezTo>
                  <a:lnTo>
                    <a:pt x="2432" y="1497"/>
                  </a:lnTo>
                  <a:cubicBezTo>
                    <a:pt x="2431" y="1504"/>
                    <a:pt x="2431" y="1513"/>
                    <a:pt x="2431" y="1525"/>
                  </a:cubicBezTo>
                  <a:cubicBezTo>
                    <a:pt x="2431" y="1580"/>
                    <a:pt x="2431" y="1646"/>
                    <a:pt x="2442" y="1712"/>
                  </a:cubicBezTo>
                  <a:cubicBezTo>
                    <a:pt x="2453" y="2029"/>
                    <a:pt x="2464" y="2358"/>
                    <a:pt x="2475" y="2687"/>
                  </a:cubicBezTo>
                  <a:cubicBezTo>
                    <a:pt x="2475" y="2720"/>
                    <a:pt x="2502" y="2737"/>
                    <a:pt x="2528" y="2737"/>
                  </a:cubicBezTo>
                  <a:cubicBezTo>
                    <a:pt x="2554" y="2737"/>
                    <a:pt x="2579" y="2720"/>
                    <a:pt x="2573" y="2687"/>
                  </a:cubicBezTo>
                  <a:lnTo>
                    <a:pt x="2541" y="1800"/>
                  </a:lnTo>
                  <a:cubicBezTo>
                    <a:pt x="2541" y="1701"/>
                    <a:pt x="2563" y="1558"/>
                    <a:pt x="2529" y="1471"/>
                  </a:cubicBezTo>
                  <a:cubicBezTo>
                    <a:pt x="2519" y="1416"/>
                    <a:pt x="2464" y="1394"/>
                    <a:pt x="2420" y="1372"/>
                  </a:cubicBezTo>
                  <a:cubicBezTo>
                    <a:pt x="1828" y="1021"/>
                    <a:pt x="1247" y="670"/>
                    <a:pt x="655" y="319"/>
                  </a:cubicBezTo>
                  <a:cubicBezTo>
                    <a:pt x="512" y="243"/>
                    <a:pt x="381" y="155"/>
                    <a:pt x="238" y="78"/>
                  </a:cubicBezTo>
                  <a:cubicBezTo>
                    <a:pt x="198" y="58"/>
                    <a:pt x="129"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8072024" y="2223611"/>
              <a:ext cx="54210" cy="34976"/>
            </a:xfrm>
            <a:custGeom>
              <a:avLst/>
              <a:gdLst/>
              <a:ahLst/>
              <a:cxnLst/>
              <a:rect l="l" t="t" r="r" b="b"/>
              <a:pathLst>
                <a:path w="1040" h="671" extrusionOk="0">
                  <a:moveTo>
                    <a:pt x="52" y="571"/>
                  </a:moveTo>
                  <a:cubicBezTo>
                    <a:pt x="53" y="573"/>
                    <a:pt x="54" y="575"/>
                    <a:pt x="55" y="576"/>
                  </a:cubicBezTo>
                  <a:lnTo>
                    <a:pt x="55" y="576"/>
                  </a:lnTo>
                  <a:cubicBezTo>
                    <a:pt x="51" y="577"/>
                    <a:pt x="46" y="579"/>
                    <a:pt x="41" y="582"/>
                  </a:cubicBezTo>
                  <a:cubicBezTo>
                    <a:pt x="41" y="571"/>
                    <a:pt x="52" y="571"/>
                    <a:pt x="52" y="571"/>
                  </a:cubicBezTo>
                  <a:close/>
                  <a:moveTo>
                    <a:pt x="968" y="0"/>
                  </a:moveTo>
                  <a:cubicBezTo>
                    <a:pt x="959" y="0"/>
                    <a:pt x="950" y="4"/>
                    <a:pt x="940" y="11"/>
                  </a:cubicBezTo>
                  <a:lnTo>
                    <a:pt x="151" y="505"/>
                  </a:lnTo>
                  <a:cubicBezTo>
                    <a:pt x="117" y="527"/>
                    <a:pt x="63" y="549"/>
                    <a:pt x="30" y="582"/>
                  </a:cubicBezTo>
                  <a:cubicBezTo>
                    <a:pt x="0" y="621"/>
                    <a:pt x="24" y="671"/>
                    <a:pt x="71" y="671"/>
                  </a:cubicBezTo>
                  <a:cubicBezTo>
                    <a:pt x="75" y="671"/>
                    <a:pt x="80" y="670"/>
                    <a:pt x="85" y="669"/>
                  </a:cubicBezTo>
                  <a:lnTo>
                    <a:pt x="95" y="669"/>
                  </a:lnTo>
                  <a:cubicBezTo>
                    <a:pt x="104" y="664"/>
                    <a:pt x="110" y="658"/>
                    <a:pt x="115" y="650"/>
                  </a:cubicBezTo>
                  <a:lnTo>
                    <a:pt x="115" y="650"/>
                  </a:lnTo>
                  <a:lnTo>
                    <a:pt x="117" y="647"/>
                  </a:lnTo>
                  <a:cubicBezTo>
                    <a:pt x="139" y="637"/>
                    <a:pt x="161" y="625"/>
                    <a:pt x="183" y="603"/>
                  </a:cubicBezTo>
                  <a:cubicBezTo>
                    <a:pt x="260" y="560"/>
                    <a:pt x="337" y="516"/>
                    <a:pt x="402" y="472"/>
                  </a:cubicBezTo>
                  <a:cubicBezTo>
                    <a:pt x="567" y="374"/>
                    <a:pt x="721" y="264"/>
                    <a:pt x="885" y="165"/>
                  </a:cubicBezTo>
                  <a:cubicBezTo>
                    <a:pt x="918" y="143"/>
                    <a:pt x="962" y="121"/>
                    <a:pt x="994" y="99"/>
                  </a:cubicBezTo>
                  <a:cubicBezTo>
                    <a:pt x="1040" y="72"/>
                    <a:pt x="1010"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7886095" y="2192023"/>
              <a:ext cx="175505" cy="166644"/>
            </a:xfrm>
            <a:custGeom>
              <a:avLst/>
              <a:gdLst/>
              <a:ahLst/>
              <a:cxnLst/>
              <a:rect l="l" t="t" r="r" b="b"/>
              <a:pathLst>
                <a:path w="3367" h="3197" extrusionOk="0">
                  <a:moveTo>
                    <a:pt x="911" y="1"/>
                  </a:moveTo>
                  <a:cubicBezTo>
                    <a:pt x="878" y="1"/>
                    <a:pt x="845" y="9"/>
                    <a:pt x="812" y="25"/>
                  </a:cubicBezTo>
                  <a:lnTo>
                    <a:pt x="100" y="453"/>
                  </a:lnTo>
                  <a:cubicBezTo>
                    <a:pt x="34" y="497"/>
                    <a:pt x="1" y="563"/>
                    <a:pt x="1" y="629"/>
                  </a:cubicBezTo>
                  <a:lnTo>
                    <a:pt x="22" y="1736"/>
                  </a:lnTo>
                  <a:cubicBezTo>
                    <a:pt x="22" y="1801"/>
                    <a:pt x="56" y="1867"/>
                    <a:pt x="122" y="1901"/>
                  </a:cubicBezTo>
                  <a:lnTo>
                    <a:pt x="2358" y="3172"/>
                  </a:lnTo>
                  <a:cubicBezTo>
                    <a:pt x="2391" y="3189"/>
                    <a:pt x="2427" y="3197"/>
                    <a:pt x="2461" y="3197"/>
                  </a:cubicBezTo>
                  <a:cubicBezTo>
                    <a:pt x="2495" y="3197"/>
                    <a:pt x="2528" y="3189"/>
                    <a:pt x="2556" y="3172"/>
                  </a:cubicBezTo>
                  <a:lnTo>
                    <a:pt x="3268" y="2734"/>
                  </a:lnTo>
                  <a:cubicBezTo>
                    <a:pt x="3334" y="2701"/>
                    <a:pt x="3367" y="2635"/>
                    <a:pt x="3367" y="2569"/>
                  </a:cubicBezTo>
                  <a:lnTo>
                    <a:pt x="3355" y="1451"/>
                  </a:lnTo>
                  <a:cubicBezTo>
                    <a:pt x="3345" y="1385"/>
                    <a:pt x="3312" y="1319"/>
                    <a:pt x="3246" y="1287"/>
                  </a:cubicBezTo>
                  <a:lnTo>
                    <a:pt x="1009" y="25"/>
                  </a:lnTo>
                  <a:cubicBezTo>
                    <a:pt x="976" y="9"/>
                    <a:pt x="943" y="1"/>
                    <a:pt x="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7882864" y="2218398"/>
              <a:ext cx="134430" cy="142718"/>
            </a:xfrm>
            <a:custGeom>
              <a:avLst/>
              <a:gdLst/>
              <a:ahLst/>
              <a:cxnLst/>
              <a:rect l="l" t="t" r="r" b="b"/>
              <a:pathLst>
                <a:path w="2579" h="2738" extrusionOk="0">
                  <a:moveTo>
                    <a:pt x="2445" y="1504"/>
                  </a:moveTo>
                  <a:cubicBezTo>
                    <a:pt x="2447" y="1505"/>
                    <a:pt x="2449" y="1505"/>
                    <a:pt x="2450" y="1505"/>
                  </a:cubicBezTo>
                  <a:cubicBezTo>
                    <a:pt x="2451" y="1505"/>
                    <a:pt x="2452" y="1505"/>
                    <a:pt x="2453" y="1504"/>
                  </a:cubicBezTo>
                  <a:lnTo>
                    <a:pt x="2453" y="1504"/>
                  </a:lnTo>
                  <a:cubicBezTo>
                    <a:pt x="2452" y="1507"/>
                    <a:pt x="2450" y="1507"/>
                    <a:pt x="2449" y="1507"/>
                  </a:cubicBezTo>
                  <a:cubicBezTo>
                    <a:pt x="2448" y="1507"/>
                    <a:pt x="2447" y="1506"/>
                    <a:pt x="2445" y="1504"/>
                  </a:cubicBezTo>
                  <a:close/>
                  <a:moveTo>
                    <a:pt x="75" y="1"/>
                  </a:moveTo>
                  <a:cubicBezTo>
                    <a:pt x="71" y="1"/>
                    <a:pt x="67" y="1"/>
                    <a:pt x="63" y="2"/>
                  </a:cubicBezTo>
                  <a:cubicBezTo>
                    <a:pt x="0" y="13"/>
                    <a:pt x="27" y="102"/>
                    <a:pt x="86" y="102"/>
                  </a:cubicBezTo>
                  <a:cubicBezTo>
                    <a:pt x="89" y="102"/>
                    <a:pt x="93" y="101"/>
                    <a:pt x="96" y="101"/>
                  </a:cubicBezTo>
                  <a:lnTo>
                    <a:pt x="96" y="101"/>
                  </a:lnTo>
                  <a:cubicBezTo>
                    <a:pt x="52" y="111"/>
                    <a:pt x="63" y="101"/>
                    <a:pt x="96" y="123"/>
                  </a:cubicBezTo>
                  <a:cubicBezTo>
                    <a:pt x="128" y="133"/>
                    <a:pt x="172" y="155"/>
                    <a:pt x="205" y="177"/>
                  </a:cubicBezTo>
                  <a:cubicBezTo>
                    <a:pt x="315" y="243"/>
                    <a:pt x="425" y="309"/>
                    <a:pt x="545" y="375"/>
                  </a:cubicBezTo>
                  <a:cubicBezTo>
                    <a:pt x="863" y="561"/>
                    <a:pt x="1170" y="747"/>
                    <a:pt x="1488" y="934"/>
                  </a:cubicBezTo>
                  <a:cubicBezTo>
                    <a:pt x="1762" y="1098"/>
                    <a:pt x="2025" y="1252"/>
                    <a:pt x="2299" y="1417"/>
                  </a:cubicBezTo>
                  <a:cubicBezTo>
                    <a:pt x="2308" y="1417"/>
                    <a:pt x="2391" y="1477"/>
                    <a:pt x="2431" y="1498"/>
                  </a:cubicBezTo>
                  <a:lnTo>
                    <a:pt x="2431" y="1498"/>
                  </a:lnTo>
                  <a:cubicBezTo>
                    <a:pt x="2431" y="1505"/>
                    <a:pt x="2431" y="1514"/>
                    <a:pt x="2431" y="1526"/>
                  </a:cubicBezTo>
                  <a:cubicBezTo>
                    <a:pt x="2431" y="1581"/>
                    <a:pt x="2431" y="1646"/>
                    <a:pt x="2442" y="1712"/>
                  </a:cubicBezTo>
                  <a:cubicBezTo>
                    <a:pt x="2453" y="2030"/>
                    <a:pt x="2464" y="2359"/>
                    <a:pt x="2475" y="2688"/>
                  </a:cubicBezTo>
                  <a:cubicBezTo>
                    <a:pt x="2475" y="2721"/>
                    <a:pt x="2502" y="2738"/>
                    <a:pt x="2528" y="2738"/>
                  </a:cubicBezTo>
                  <a:cubicBezTo>
                    <a:pt x="2554" y="2738"/>
                    <a:pt x="2579" y="2721"/>
                    <a:pt x="2574" y="2688"/>
                  </a:cubicBezTo>
                  <a:lnTo>
                    <a:pt x="2540" y="1800"/>
                  </a:lnTo>
                  <a:cubicBezTo>
                    <a:pt x="2540" y="1702"/>
                    <a:pt x="2562" y="1559"/>
                    <a:pt x="2530" y="1471"/>
                  </a:cubicBezTo>
                  <a:cubicBezTo>
                    <a:pt x="2518" y="1417"/>
                    <a:pt x="2464" y="1395"/>
                    <a:pt x="2420" y="1373"/>
                  </a:cubicBezTo>
                  <a:cubicBezTo>
                    <a:pt x="1828" y="1022"/>
                    <a:pt x="1247" y="671"/>
                    <a:pt x="655" y="320"/>
                  </a:cubicBezTo>
                  <a:cubicBezTo>
                    <a:pt x="512" y="243"/>
                    <a:pt x="381" y="155"/>
                    <a:pt x="238" y="79"/>
                  </a:cubicBezTo>
                  <a:cubicBezTo>
                    <a:pt x="197" y="59"/>
                    <a:pt x="129"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8009162" y="2261922"/>
              <a:ext cx="54783" cy="34976"/>
            </a:xfrm>
            <a:custGeom>
              <a:avLst/>
              <a:gdLst/>
              <a:ahLst/>
              <a:cxnLst/>
              <a:rect l="l" t="t" r="r" b="b"/>
              <a:pathLst>
                <a:path w="1051" h="671" extrusionOk="0">
                  <a:moveTo>
                    <a:pt x="979" y="0"/>
                  </a:moveTo>
                  <a:cubicBezTo>
                    <a:pt x="970" y="0"/>
                    <a:pt x="960" y="4"/>
                    <a:pt x="951" y="11"/>
                  </a:cubicBezTo>
                  <a:lnTo>
                    <a:pt x="161" y="504"/>
                  </a:lnTo>
                  <a:cubicBezTo>
                    <a:pt x="133" y="523"/>
                    <a:pt x="87" y="543"/>
                    <a:pt x="55" y="569"/>
                  </a:cubicBezTo>
                  <a:lnTo>
                    <a:pt x="55" y="569"/>
                  </a:lnTo>
                  <a:cubicBezTo>
                    <a:pt x="54" y="569"/>
                    <a:pt x="53" y="570"/>
                    <a:pt x="52" y="570"/>
                  </a:cubicBezTo>
                  <a:lnTo>
                    <a:pt x="53" y="570"/>
                  </a:lnTo>
                  <a:cubicBezTo>
                    <a:pt x="49" y="574"/>
                    <a:pt x="45" y="578"/>
                    <a:pt x="41" y="582"/>
                  </a:cubicBezTo>
                  <a:cubicBezTo>
                    <a:pt x="1" y="622"/>
                    <a:pt x="34" y="671"/>
                    <a:pt x="82" y="671"/>
                  </a:cubicBezTo>
                  <a:cubicBezTo>
                    <a:pt x="86" y="671"/>
                    <a:pt x="91" y="670"/>
                    <a:pt x="95" y="669"/>
                  </a:cubicBezTo>
                  <a:lnTo>
                    <a:pt x="107" y="669"/>
                  </a:lnTo>
                  <a:cubicBezTo>
                    <a:pt x="115" y="664"/>
                    <a:pt x="121" y="658"/>
                    <a:pt x="125" y="651"/>
                  </a:cubicBezTo>
                  <a:lnTo>
                    <a:pt x="125" y="651"/>
                  </a:lnTo>
                  <a:lnTo>
                    <a:pt x="129" y="647"/>
                  </a:lnTo>
                  <a:cubicBezTo>
                    <a:pt x="151" y="636"/>
                    <a:pt x="173" y="614"/>
                    <a:pt x="195" y="603"/>
                  </a:cubicBezTo>
                  <a:cubicBezTo>
                    <a:pt x="271" y="560"/>
                    <a:pt x="348" y="516"/>
                    <a:pt x="414" y="472"/>
                  </a:cubicBezTo>
                  <a:cubicBezTo>
                    <a:pt x="578" y="373"/>
                    <a:pt x="731" y="263"/>
                    <a:pt x="896" y="165"/>
                  </a:cubicBezTo>
                  <a:cubicBezTo>
                    <a:pt x="929" y="143"/>
                    <a:pt x="973" y="121"/>
                    <a:pt x="1006" y="99"/>
                  </a:cubicBezTo>
                  <a:cubicBezTo>
                    <a:pt x="1051" y="72"/>
                    <a:pt x="1022" y="0"/>
                    <a:pt x="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7790082" y="2249256"/>
              <a:ext cx="170345" cy="162005"/>
            </a:xfrm>
            <a:custGeom>
              <a:avLst/>
              <a:gdLst/>
              <a:ahLst/>
              <a:cxnLst/>
              <a:rect l="l" t="t" r="r" b="b"/>
              <a:pathLst>
                <a:path w="3268" h="3108" extrusionOk="0">
                  <a:moveTo>
                    <a:pt x="891" y="1"/>
                  </a:moveTo>
                  <a:cubicBezTo>
                    <a:pt x="855" y="1"/>
                    <a:pt x="820" y="12"/>
                    <a:pt x="790" y="35"/>
                  </a:cubicBezTo>
                  <a:lnTo>
                    <a:pt x="88" y="452"/>
                  </a:lnTo>
                  <a:cubicBezTo>
                    <a:pt x="34" y="484"/>
                    <a:pt x="1" y="539"/>
                    <a:pt x="1" y="616"/>
                  </a:cubicBezTo>
                  <a:lnTo>
                    <a:pt x="12" y="1680"/>
                  </a:lnTo>
                  <a:cubicBezTo>
                    <a:pt x="12" y="1745"/>
                    <a:pt x="56" y="1811"/>
                    <a:pt x="110" y="1844"/>
                  </a:cubicBezTo>
                  <a:lnTo>
                    <a:pt x="2292" y="3083"/>
                  </a:lnTo>
                  <a:cubicBezTo>
                    <a:pt x="2320" y="3099"/>
                    <a:pt x="2353" y="3107"/>
                    <a:pt x="2385" y="3107"/>
                  </a:cubicBezTo>
                  <a:cubicBezTo>
                    <a:pt x="2418" y="3107"/>
                    <a:pt x="2451" y="3099"/>
                    <a:pt x="2478" y="3083"/>
                  </a:cubicBezTo>
                  <a:lnTo>
                    <a:pt x="3180" y="2666"/>
                  </a:lnTo>
                  <a:cubicBezTo>
                    <a:pt x="3235" y="2633"/>
                    <a:pt x="3268" y="2567"/>
                    <a:pt x="3268" y="2502"/>
                  </a:cubicBezTo>
                  <a:lnTo>
                    <a:pt x="3257" y="1417"/>
                  </a:lnTo>
                  <a:cubicBezTo>
                    <a:pt x="3257" y="1339"/>
                    <a:pt x="3213" y="1285"/>
                    <a:pt x="3158" y="1252"/>
                  </a:cubicBezTo>
                  <a:lnTo>
                    <a:pt x="977" y="24"/>
                  </a:lnTo>
                  <a:cubicBezTo>
                    <a:pt x="951" y="9"/>
                    <a:pt x="921" y="1"/>
                    <a:pt x="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7787215" y="2275006"/>
              <a:ext cx="130365" cy="138705"/>
            </a:xfrm>
            <a:custGeom>
              <a:avLst/>
              <a:gdLst/>
              <a:ahLst/>
              <a:cxnLst/>
              <a:rect l="l" t="t" r="r" b="b"/>
              <a:pathLst>
                <a:path w="2501" h="2661" extrusionOk="0">
                  <a:moveTo>
                    <a:pt x="69" y="0"/>
                  </a:moveTo>
                  <a:cubicBezTo>
                    <a:pt x="64" y="0"/>
                    <a:pt x="60" y="1"/>
                    <a:pt x="56" y="2"/>
                  </a:cubicBezTo>
                  <a:cubicBezTo>
                    <a:pt x="0" y="10"/>
                    <a:pt x="7" y="82"/>
                    <a:pt x="50" y="98"/>
                  </a:cubicBezTo>
                  <a:lnTo>
                    <a:pt x="50" y="98"/>
                  </a:lnTo>
                  <a:cubicBezTo>
                    <a:pt x="51" y="97"/>
                    <a:pt x="53" y="97"/>
                    <a:pt x="55" y="97"/>
                  </a:cubicBezTo>
                  <a:cubicBezTo>
                    <a:pt x="58" y="97"/>
                    <a:pt x="63" y="98"/>
                    <a:pt x="67" y="100"/>
                  </a:cubicBezTo>
                  <a:cubicBezTo>
                    <a:pt x="67" y="100"/>
                    <a:pt x="67" y="100"/>
                    <a:pt x="67" y="101"/>
                  </a:cubicBezTo>
                  <a:lnTo>
                    <a:pt x="67" y="101"/>
                  </a:lnTo>
                  <a:cubicBezTo>
                    <a:pt x="71" y="101"/>
                    <a:pt x="74" y="100"/>
                    <a:pt x="78" y="100"/>
                  </a:cubicBezTo>
                  <a:lnTo>
                    <a:pt x="78" y="100"/>
                  </a:lnTo>
                  <a:cubicBezTo>
                    <a:pt x="74" y="101"/>
                    <a:pt x="71" y="101"/>
                    <a:pt x="68" y="102"/>
                  </a:cubicBezTo>
                  <a:lnTo>
                    <a:pt x="68" y="102"/>
                  </a:lnTo>
                  <a:cubicBezTo>
                    <a:pt x="68" y="102"/>
                    <a:pt x="68" y="101"/>
                    <a:pt x="67" y="101"/>
                  </a:cubicBezTo>
                  <a:lnTo>
                    <a:pt x="67" y="101"/>
                  </a:lnTo>
                  <a:cubicBezTo>
                    <a:pt x="67" y="101"/>
                    <a:pt x="67" y="101"/>
                    <a:pt x="67" y="101"/>
                  </a:cubicBezTo>
                  <a:cubicBezTo>
                    <a:pt x="61" y="101"/>
                    <a:pt x="55" y="100"/>
                    <a:pt x="50" y="98"/>
                  </a:cubicBezTo>
                  <a:lnTo>
                    <a:pt x="50" y="98"/>
                  </a:lnTo>
                  <a:cubicBezTo>
                    <a:pt x="46" y="100"/>
                    <a:pt x="47" y="103"/>
                    <a:pt x="56" y="103"/>
                  </a:cubicBezTo>
                  <a:cubicBezTo>
                    <a:pt x="59" y="103"/>
                    <a:pt x="63" y="103"/>
                    <a:pt x="68" y="102"/>
                  </a:cubicBezTo>
                  <a:lnTo>
                    <a:pt x="68" y="102"/>
                  </a:lnTo>
                  <a:cubicBezTo>
                    <a:pt x="80" y="122"/>
                    <a:pt x="111" y="122"/>
                    <a:pt x="121" y="133"/>
                  </a:cubicBezTo>
                  <a:cubicBezTo>
                    <a:pt x="177" y="166"/>
                    <a:pt x="242" y="199"/>
                    <a:pt x="297" y="243"/>
                  </a:cubicBezTo>
                  <a:cubicBezTo>
                    <a:pt x="484" y="341"/>
                    <a:pt x="670" y="451"/>
                    <a:pt x="856" y="560"/>
                  </a:cubicBezTo>
                  <a:cubicBezTo>
                    <a:pt x="1262" y="813"/>
                    <a:pt x="1678" y="1054"/>
                    <a:pt x="2084" y="1295"/>
                  </a:cubicBezTo>
                  <a:cubicBezTo>
                    <a:pt x="2172" y="1344"/>
                    <a:pt x="2261" y="1402"/>
                    <a:pt x="2349" y="1453"/>
                  </a:cubicBezTo>
                  <a:lnTo>
                    <a:pt x="2349" y="1453"/>
                  </a:lnTo>
                  <a:cubicBezTo>
                    <a:pt x="2370" y="1839"/>
                    <a:pt x="2380" y="2225"/>
                    <a:pt x="2391" y="2611"/>
                  </a:cubicBezTo>
                  <a:cubicBezTo>
                    <a:pt x="2397" y="2644"/>
                    <a:pt x="2424" y="2660"/>
                    <a:pt x="2450" y="2660"/>
                  </a:cubicBezTo>
                  <a:cubicBezTo>
                    <a:pt x="2476" y="2660"/>
                    <a:pt x="2501" y="2644"/>
                    <a:pt x="2501" y="2611"/>
                  </a:cubicBezTo>
                  <a:cubicBezTo>
                    <a:pt x="2490" y="2326"/>
                    <a:pt x="2479" y="2041"/>
                    <a:pt x="2468" y="1744"/>
                  </a:cubicBezTo>
                  <a:cubicBezTo>
                    <a:pt x="2468" y="1646"/>
                    <a:pt x="2479" y="1515"/>
                    <a:pt x="2457" y="1427"/>
                  </a:cubicBezTo>
                  <a:cubicBezTo>
                    <a:pt x="2446" y="1372"/>
                    <a:pt x="2391" y="1361"/>
                    <a:pt x="2347" y="1328"/>
                  </a:cubicBezTo>
                  <a:cubicBezTo>
                    <a:pt x="1777" y="988"/>
                    <a:pt x="1196" y="648"/>
                    <a:pt x="626" y="309"/>
                  </a:cubicBezTo>
                  <a:lnTo>
                    <a:pt x="231" y="78"/>
                  </a:lnTo>
                  <a:cubicBezTo>
                    <a:pt x="191" y="58"/>
                    <a:pt x="123"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7909760" y="2316966"/>
              <a:ext cx="53115" cy="34194"/>
            </a:xfrm>
            <a:custGeom>
              <a:avLst/>
              <a:gdLst/>
              <a:ahLst/>
              <a:cxnLst/>
              <a:rect l="l" t="t" r="r" b="b"/>
              <a:pathLst>
                <a:path w="1019" h="656" extrusionOk="0">
                  <a:moveTo>
                    <a:pt x="62" y="556"/>
                  </a:moveTo>
                  <a:cubicBezTo>
                    <a:pt x="63" y="557"/>
                    <a:pt x="63" y="559"/>
                    <a:pt x="64" y="560"/>
                  </a:cubicBezTo>
                  <a:lnTo>
                    <a:pt x="64" y="560"/>
                  </a:lnTo>
                  <a:cubicBezTo>
                    <a:pt x="59" y="560"/>
                    <a:pt x="54" y="561"/>
                    <a:pt x="49" y="563"/>
                  </a:cubicBezTo>
                  <a:lnTo>
                    <a:pt x="49" y="563"/>
                  </a:lnTo>
                  <a:cubicBezTo>
                    <a:pt x="53" y="560"/>
                    <a:pt x="55" y="556"/>
                    <a:pt x="62" y="556"/>
                  </a:cubicBezTo>
                  <a:close/>
                  <a:moveTo>
                    <a:pt x="946" y="1"/>
                  </a:moveTo>
                  <a:cubicBezTo>
                    <a:pt x="937" y="1"/>
                    <a:pt x="928" y="3"/>
                    <a:pt x="917" y="8"/>
                  </a:cubicBezTo>
                  <a:cubicBezTo>
                    <a:pt x="665" y="172"/>
                    <a:pt x="402" y="337"/>
                    <a:pt x="150" y="501"/>
                  </a:cubicBezTo>
                  <a:cubicBezTo>
                    <a:pt x="117" y="523"/>
                    <a:pt x="62" y="545"/>
                    <a:pt x="40" y="567"/>
                  </a:cubicBezTo>
                  <a:cubicBezTo>
                    <a:pt x="0" y="607"/>
                    <a:pt x="33" y="656"/>
                    <a:pt x="72" y="656"/>
                  </a:cubicBezTo>
                  <a:cubicBezTo>
                    <a:pt x="76" y="656"/>
                    <a:pt x="80" y="655"/>
                    <a:pt x="84" y="654"/>
                  </a:cubicBezTo>
                  <a:lnTo>
                    <a:pt x="95" y="654"/>
                  </a:lnTo>
                  <a:cubicBezTo>
                    <a:pt x="96" y="654"/>
                    <a:pt x="98" y="653"/>
                    <a:pt x="99" y="652"/>
                  </a:cubicBezTo>
                  <a:lnTo>
                    <a:pt x="99" y="652"/>
                  </a:lnTo>
                  <a:cubicBezTo>
                    <a:pt x="99" y="653"/>
                    <a:pt x="99" y="653"/>
                    <a:pt x="99" y="653"/>
                  </a:cubicBezTo>
                  <a:cubicBezTo>
                    <a:pt x="102" y="653"/>
                    <a:pt x="120" y="640"/>
                    <a:pt x="128" y="632"/>
                  </a:cubicBezTo>
                  <a:lnTo>
                    <a:pt x="194" y="600"/>
                  </a:lnTo>
                  <a:cubicBezTo>
                    <a:pt x="260" y="556"/>
                    <a:pt x="325" y="512"/>
                    <a:pt x="402" y="457"/>
                  </a:cubicBezTo>
                  <a:cubicBezTo>
                    <a:pt x="555" y="369"/>
                    <a:pt x="709" y="271"/>
                    <a:pt x="862" y="172"/>
                  </a:cubicBezTo>
                  <a:cubicBezTo>
                    <a:pt x="906" y="150"/>
                    <a:pt x="939" y="128"/>
                    <a:pt x="972" y="106"/>
                  </a:cubicBezTo>
                  <a:cubicBezTo>
                    <a:pt x="1019" y="69"/>
                    <a:pt x="994"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8086098" y="2009169"/>
              <a:ext cx="175557" cy="166592"/>
            </a:xfrm>
            <a:custGeom>
              <a:avLst/>
              <a:gdLst/>
              <a:ahLst/>
              <a:cxnLst/>
              <a:rect l="l" t="t" r="r" b="b"/>
              <a:pathLst>
                <a:path w="3368" h="3196" extrusionOk="0">
                  <a:moveTo>
                    <a:pt x="911" y="1"/>
                  </a:moveTo>
                  <a:cubicBezTo>
                    <a:pt x="878" y="1"/>
                    <a:pt x="845" y="9"/>
                    <a:pt x="812" y="25"/>
                  </a:cubicBezTo>
                  <a:lnTo>
                    <a:pt x="100" y="453"/>
                  </a:lnTo>
                  <a:cubicBezTo>
                    <a:pt x="45" y="497"/>
                    <a:pt x="1" y="551"/>
                    <a:pt x="1" y="628"/>
                  </a:cubicBezTo>
                  <a:lnTo>
                    <a:pt x="23" y="1725"/>
                  </a:lnTo>
                  <a:cubicBezTo>
                    <a:pt x="23" y="1801"/>
                    <a:pt x="56" y="1856"/>
                    <a:pt x="122" y="1900"/>
                  </a:cubicBezTo>
                  <a:lnTo>
                    <a:pt x="2359" y="3172"/>
                  </a:lnTo>
                  <a:cubicBezTo>
                    <a:pt x="2389" y="3187"/>
                    <a:pt x="2422" y="3195"/>
                    <a:pt x="2453" y="3195"/>
                  </a:cubicBezTo>
                  <a:cubicBezTo>
                    <a:pt x="2490" y="3195"/>
                    <a:pt x="2526" y="3184"/>
                    <a:pt x="2556" y="3161"/>
                  </a:cubicBezTo>
                  <a:lnTo>
                    <a:pt x="3268" y="2733"/>
                  </a:lnTo>
                  <a:cubicBezTo>
                    <a:pt x="3334" y="2700"/>
                    <a:pt x="3367" y="2634"/>
                    <a:pt x="3367" y="2569"/>
                  </a:cubicBezTo>
                  <a:lnTo>
                    <a:pt x="3356" y="1450"/>
                  </a:lnTo>
                  <a:cubicBezTo>
                    <a:pt x="3356" y="1374"/>
                    <a:pt x="3312" y="1319"/>
                    <a:pt x="3258" y="1286"/>
                  </a:cubicBezTo>
                  <a:lnTo>
                    <a:pt x="1010" y="25"/>
                  </a:lnTo>
                  <a:cubicBezTo>
                    <a:pt x="977" y="9"/>
                    <a:pt x="944" y="1"/>
                    <a:pt x="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8082866" y="2035545"/>
              <a:ext cx="134482" cy="142718"/>
            </a:xfrm>
            <a:custGeom>
              <a:avLst/>
              <a:gdLst/>
              <a:ahLst/>
              <a:cxnLst/>
              <a:rect l="l" t="t" r="r" b="b"/>
              <a:pathLst>
                <a:path w="2580" h="2738" extrusionOk="0">
                  <a:moveTo>
                    <a:pt x="2453" y="1504"/>
                  </a:moveTo>
                  <a:lnTo>
                    <a:pt x="2453" y="1504"/>
                  </a:lnTo>
                  <a:cubicBezTo>
                    <a:pt x="2452" y="1504"/>
                    <a:pt x="2452" y="1505"/>
                    <a:pt x="2451" y="1505"/>
                  </a:cubicBezTo>
                  <a:cubicBezTo>
                    <a:pt x="2451" y="1505"/>
                    <a:pt x="2451" y="1505"/>
                    <a:pt x="2450" y="1505"/>
                  </a:cubicBezTo>
                  <a:lnTo>
                    <a:pt x="2450" y="1505"/>
                  </a:lnTo>
                  <a:cubicBezTo>
                    <a:pt x="2452" y="1505"/>
                    <a:pt x="2452" y="1504"/>
                    <a:pt x="2453" y="1504"/>
                  </a:cubicBezTo>
                  <a:close/>
                  <a:moveTo>
                    <a:pt x="75" y="0"/>
                  </a:moveTo>
                  <a:cubicBezTo>
                    <a:pt x="71" y="0"/>
                    <a:pt x="67" y="1"/>
                    <a:pt x="63" y="1"/>
                  </a:cubicBezTo>
                  <a:cubicBezTo>
                    <a:pt x="0" y="12"/>
                    <a:pt x="27" y="101"/>
                    <a:pt x="86" y="101"/>
                  </a:cubicBezTo>
                  <a:cubicBezTo>
                    <a:pt x="90" y="101"/>
                    <a:pt x="93" y="101"/>
                    <a:pt x="96" y="100"/>
                  </a:cubicBezTo>
                  <a:lnTo>
                    <a:pt x="96" y="100"/>
                  </a:lnTo>
                  <a:cubicBezTo>
                    <a:pt x="52" y="111"/>
                    <a:pt x="63" y="100"/>
                    <a:pt x="96" y="122"/>
                  </a:cubicBezTo>
                  <a:cubicBezTo>
                    <a:pt x="129" y="133"/>
                    <a:pt x="172" y="155"/>
                    <a:pt x="206" y="177"/>
                  </a:cubicBezTo>
                  <a:cubicBezTo>
                    <a:pt x="315" y="243"/>
                    <a:pt x="425" y="308"/>
                    <a:pt x="545" y="374"/>
                  </a:cubicBezTo>
                  <a:cubicBezTo>
                    <a:pt x="864" y="561"/>
                    <a:pt x="1181" y="747"/>
                    <a:pt x="1488" y="934"/>
                  </a:cubicBezTo>
                  <a:cubicBezTo>
                    <a:pt x="1763" y="1098"/>
                    <a:pt x="2026" y="1251"/>
                    <a:pt x="2299" y="1416"/>
                  </a:cubicBezTo>
                  <a:cubicBezTo>
                    <a:pt x="2308" y="1416"/>
                    <a:pt x="2391" y="1476"/>
                    <a:pt x="2431" y="1497"/>
                  </a:cubicBezTo>
                  <a:lnTo>
                    <a:pt x="2431" y="1497"/>
                  </a:lnTo>
                  <a:cubicBezTo>
                    <a:pt x="2431" y="1502"/>
                    <a:pt x="2431" y="1508"/>
                    <a:pt x="2431" y="1514"/>
                  </a:cubicBezTo>
                  <a:cubicBezTo>
                    <a:pt x="2431" y="1580"/>
                    <a:pt x="2442" y="1646"/>
                    <a:pt x="2442" y="1701"/>
                  </a:cubicBezTo>
                  <a:lnTo>
                    <a:pt x="2475" y="2688"/>
                  </a:lnTo>
                  <a:cubicBezTo>
                    <a:pt x="2475" y="2721"/>
                    <a:pt x="2502" y="2737"/>
                    <a:pt x="2528" y="2737"/>
                  </a:cubicBezTo>
                  <a:cubicBezTo>
                    <a:pt x="2554" y="2737"/>
                    <a:pt x="2579" y="2721"/>
                    <a:pt x="2574" y="2688"/>
                  </a:cubicBezTo>
                  <a:cubicBezTo>
                    <a:pt x="2563" y="2391"/>
                    <a:pt x="2552" y="2096"/>
                    <a:pt x="2552" y="1799"/>
                  </a:cubicBezTo>
                  <a:cubicBezTo>
                    <a:pt x="2541" y="1701"/>
                    <a:pt x="2563" y="1558"/>
                    <a:pt x="2530" y="1460"/>
                  </a:cubicBezTo>
                  <a:cubicBezTo>
                    <a:pt x="2519" y="1416"/>
                    <a:pt x="2464" y="1394"/>
                    <a:pt x="2421" y="1372"/>
                  </a:cubicBezTo>
                  <a:cubicBezTo>
                    <a:pt x="1828" y="1021"/>
                    <a:pt x="1247" y="671"/>
                    <a:pt x="655" y="320"/>
                  </a:cubicBezTo>
                  <a:cubicBezTo>
                    <a:pt x="513" y="243"/>
                    <a:pt x="381" y="155"/>
                    <a:pt x="238" y="79"/>
                  </a:cubicBezTo>
                  <a:cubicBezTo>
                    <a:pt x="198" y="58"/>
                    <a:pt x="129"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8209686" y="2078652"/>
              <a:ext cx="54366" cy="35393"/>
            </a:xfrm>
            <a:custGeom>
              <a:avLst/>
              <a:gdLst/>
              <a:ahLst/>
              <a:cxnLst/>
              <a:rect l="l" t="t" r="r" b="b"/>
              <a:pathLst>
                <a:path w="1043" h="679" extrusionOk="0">
                  <a:moveTo>
                    <a:pt x="965" y="1"/>
                  </a:moveTo>
                  <a:cubicBezTo>
                    <a:pt x="958" y="1"/>
                    <a:pt x="949" y="3"/>
                    <a:pt x="941" y="8"/>
                  </a:cubicBezTo>
                  <a:cubicBezTo>
                    <a:pt x="678" y="183"/>
                    <a:pt x="415" y="348"/>
                    <a:pt x="152" y="512"/>
                  </a:cubicBezTo>
                  <a:cubicBezTo>
                    <a:pt x="123" y="531"/>
                    <a:pt x="78" y="550"/>
                    <a:pt x="45" y="577"/>
                  </a:cubicBezTo>
                  <a:lnTo>
                    <a:pt x="45" y="577"/>
                  </a:lnTo>
                  <a:cubicBezTo>
                    <a:pt x="44" y="577"/>
                    <a:pt x="43" y="577"/>
                    <a:pt x="42" y="578"/>
                  </a:cubicBezTo>
                  <a:lnTo>
                    <a:pt x="44" y="578"/>
                  </a:lnTo>
                  <a:cubicBezTo>
                    <a:pt x="39" y="581"/>
                    <a:pt x="35" y="585"/>
                    <a:pt x="31" y="589"/>
                  </a:cubicBezTo>
                  <a:cubicBezTo>
                    <a:pt x="1" y="629"/>
                    <a:pt x="26" y="678"/>
                    <a:pt x="72" y="678"/>
                  </a:cubicBezTo>
                  <a:cubicBezTo>
                    <a:pt x="77" y="678"/>
                    <a:pt x="81" y="678"/>
                    <a:pt x="86" y="677"/>
                  </a:cubicBezTo>
                  <a:lnTo>
                    <a:pt x="97" y="665"/>
                  </a:lnTo>
                  <a:cubicBezTo>
                    <a:pt x="100" y="664"/>
                    <a:pt x="103" y="663"/>
                    <a:pt x="105" y="661"/>
                  </a:cubicBezTo>
                  <a:lnTo>
                    <a:pt x="105" y="661"/>
                  </a:lnTo>
                  <a:cubicBezTo>
                    <a:pt x="106" y="663"/>
                    <a:pt x="107" y="664"/>
                    <a:pt x="108" y="665"/>
                  </a:cubicBezTo>
                  <a:lnTo>
                    <a:pt x="119" y="655"/>
                  </a:lnTo>
                  <a:cubicBezTo>
                    <a:pt x="141" y="643"/>
                    <a:pt x="163" y="622"/>
                    <a:pt x="185" y="611"/>
                  </a:cubicBezTo>
                  <a:cubicBezTo>
                    <a:pt x="261" y="567"/>
                    <a:pt x="338" y="523"/>
                    <a:pt x="404" y="479"/>
                  </a:cubicBezTo>
                  <a:cubicBezTo>
                    <a:pt x="568" y="370"/>
                    <a:pt x="722" y="271"/>
                    <a:pt x="887" y="172"/>
                  </a:cubicBezTo>
                  <a:cubicBezTo>
                    <a:pt x="919" y="151"/>
                    <a:pt x="963" y="129"/>
                    <a:pt x="996" y="107"/>
                  </a:cubicBezTo>
                  <a:cubicBezTo>
                    <a:pt x="1042" y="69"/>
                    <a:pt x="1010"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a:off x="8276458" y="1929314"/>
              <a:ext cx="112590" cy="86892"/>
            </a:xfrm>
            <a:custGeom>
              <a:avLst/>
              <a:gdLst/>
              <a:ahLst/>
              <a:cxnLst/>
              <a:rect l="l" t="t" r="r" b="b"/>
              <a:pathLst>
                <a:path w="2160" h="1667" extrusionOk="0">
                  <a:moveTo>
                    <a:pt x="0" y="0"/>
                  </a:moveTo>
                  <a:lnTo>
                    <a:pt x="11" y="494"/>
                  </a:lnTo>
                  <a:lnTo>
                    <a:pt x="2160" y="1667"/>
                  </a:lnTo>
                  <a:lnTo>
                    <a:pt x="2160" y="1667"/>
                  </a:lnTo>
                  <a:lnTo>
                    <a:pt x="2149" y="1174"/>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a:off x="8414745" y="1948705"/>
              <a:ext cx="69795" cy="61768"/>
            </a:xfrm>
            <a:custGeom>
              <a:avLst/>
              <a:gdLst/>
              <a:ahLst/>
              <a:cxnLst/>
              <a:rect l="l" t="t" r="r" b="b"/>
              <a:pathLst>
                <a:path w="1339" h="1185" extrusionOk="0">
                  <a:moveTo>
                    <a:pt x="1327" y="1"/>
                  </a:moveTo>
                  <a:lnTo>
                    <a:pt x="0" y="790"/>
                  </a:lnTo>
                  <a:lnTo>
                    <a:pt x="0" y="1185"/>
                  </a:lnTo>
                  <a:lnTo>
                    <a:pt x="1338" y="363"/>
                  </a:lnTo>
                  <a:lnTo>
                    <a:pt x="13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7913513" y="2104610"/>
              <a:ext cx="175557" cy="166644"/>
            </a:xfrm>
            <a:custGeom>
              <a:avLst/>
              <a:gdLst/>
              <a:ahLst/>
              <a:cxnLst/>
              <a:rect l="l" t="t" r="r" b="b"/>
              <a:pathLst>
                <a:path w="3368" h="3197" extrusionOk="0">
                  <a:moveTo>
                    <a:pt x="911" y="0"/>
                  </a:moveTo>
                  <a:cubicBezTo>
                    <a:pt x="878" y="0"/>
                    <a:pt x="845" y="9"/>
                    <a:pt x="812" y="25"/>
                  </a:cubicBezTo>
                  <a:lnTo>
                    <a:pt x="100" y="464"/>
                  </a:lnTo>
                  <a:cubicBezTo>
                    <a:pt x="34" y="496"/>
                    <a:pt x="1" y="562"/>
                    <a:pt x="1" y="628"/>
                  </a:cubicBezTo>
                  <a:lnTo>
                    <a:pt x="12" y="1736"/>
                  </a:lnTo>
                  <a:cubicBezTo>
                    <a:pt x="23" y="1801"/>
                    <a:pt x="56" y="1867"/>
                    <a:pt x="110" y="1900"/>
                  </a:cubicBezTo>
                  <a:lnTo>
                    <a:pt x="2358" y="3171"/>
                  </a:lnTo>
                  <a:cubicBezTo>
                    <a:pt x="2391" y="3188"/>
                    <a:pt x="2427" y="3196"/>
                    <a:pt x="2461" y="3196"/>
                  </a:cubicBezTo>
                  <a:cubicBezTo>
                    <a:pt x="2495" y="3196"/>
                    <a:pt x="2528" y="3188"/>
                    <a:pt x="2556" y="3171"/>
                  </a:cubicBezTo>
                  <a:lnTo>
                    <a:pt x="3268" y="2744"/>
                  </a:lnTo>
                  <a:cubicBezTo>
                    <a:pt x="3334" y="2700"/>
                    <a:pt x="3367" y="2635"/>
                    <a:pt x="3367" y="2569"/>
                  </a:cubicBezTo>
                  <a:lnTo>
                    <a:pt x="3345" y="1451"/>
                  </a:lnTo>
                  <a:cubicBezTo>
                    <a:pt x="3345" y="1385"/>
                    <a:pt x="3312" y="1319"/>
                    <a:pt x="3246" y="1286"/>
                  </a:cubicBezTo>
                  <a:lnTo>
                    <a:pt x="1009" y="25"/>
                  </a:lnTo>
                  <a:cubicBezTo>
                    <a:pt x="977" y="9"/>
                    <a:pt x="944" y="0"/>
                    <a:pt x="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7910281" y="2130985"/>
              <a:ext cx="134170" cy="142666"/>
            </a:xfrm>
            <a:custGeom>
              <a:avLst/>
              <a:gdLst/>
              <a:ahLst/>
              <a:cxnLst/>
              <a:rect l="l" t="t" r="r" b="b"/>
              <a:pathLst>
                <a:path w="2574" h="2737" extrusionOk="0">
                  <a:moveTo>
                    <a:pt x="2453" y="1503"/>
                  </a:moveTo>
                  <a:cubicBezTo>
                    <a:pt x="2452" y="1506"/>
                    <a:pt x="2451" y="1507"/>
                    <a:pt x="2450" y="1507"/>
                  </a:cubicBezTo>
                  <a:cubicBezTo>
                    <a:pt x="2448" y="1507"/>
                    <a:pt x="2447" y="1506"/>
                    <a:pt x="2446" y="1504"/>
                  </a:cubicBezTo>
                  <a:lnTo>
                    <a:pt x="2446" y="1504"/>
                  </a:lnTo>
                  <a:cubicBezTo>
                    <a:pt x="2447" y="1504"/>
                    <a:pt x="2449" y="1504"/>
                    <a:pt x="2450" y="1504"/>
                  </a:cubicBezTo>
                  <a:cubicBezTo>
                    <a:pt x="2451" y="1504"/>
                    <a:pt x="2452" y="1504"/>
                    <a:pt x="2453" y="1503"/>
                  </a:cubicBezTo>
                  <a:close/>
                  <a:moveTo>
                    <a:pt x="76" y="0"/>
                  </a:moveTo>
                  <a:cubicBezTo>
                    <a:pt x="72" y="0"/>
                    <a:pt x="67" y="1"/>
                    <a:pt x="63" y="2"/>
                  </a:cubicBezTo>
                  <a:cubicBezTo>
                    <a:pt x="1" y="12"/>
                    <a:pt x="27" y="101"/>
                    <a:pt x="86" y="101"/>
                  </a:cubicBezTo>
                  <a:cubicBezTo>
                    <a:pt x="89" y="101"/>
                    <a:pt x="93" y="101"/>
                    <a:pt x="96" y="100"/>
                  </a:cubicBezTo>
                  <a:lnTo>
                    <a:pt x="96" y="100"/>
                  </a:lnTo>
                  <a:cubicBezTo>
                    <a:pt x="52" y="111"/>
                    <a:pt x="63" y="100"/>
                    <a:pt x="96" y="122"/>
                  </a:cubicBezTo>
                  <a:cubicBezTo>
                    <a:pt x="129" y="144"/>
                    <a:pt x="162" y="155"/>
                    <a:pt x="206" y="177"/>
                  </a:cubicBezTo>
                  <a:cubicBezTo>
                    <a:pt x="315" y="243"/>
                    <a:pt x="425" y="309"/>
                    <a:pt x="545" y="374"/>
                  </a:cubicBezTo>
                  <a:cubicBezTo>
                    <a:pt x="852" y="560"/>
                    <a:pt x="1171" y="747"/>
                    <a:pt x="1488" y="933"/>
                  </a:cubicBezTo>
                  <a:cubicBezTo>
                    <a:pt x="1763" y="1098"/>
                    <a:pt x="2026" y="1252"/>
                    <a:pt x="2299" y="1416"/>
                  </a:cubicBezTo>
                  <a:cubicBezTo>
                    <a:pt x="2299" y="1425"/>
                    <a:pt x="2389" y="1481"/>
                    <a:pt x="2431" y="1499"/>
                  </a:cubicBezTo>
                  <a:lnTo>
                    <a:pt x="2431" y="1499"/>
                  </a:lnTo>
                  <a:cubicBezTo>
                    <a:pt x="2431" y="1506"/>
                    <a:pt x="2431" y="1514"/>
                    <a:pt x="2431" y="1525"/>
                  </a:cubicBezTo>
                  <a:cubicBezTo>
                    <a:pt x="2431" y="1581"/>
                    <a:pt x="2431" y="1646"/>
                    <a:pt x="2442" y="1712"/>
                  </a:cubicBezTo>
                  <a:cubicBezTo>
                    <a:pt x="2453" y="2030"/>
                    <a:pt x="2464" y="2359"/>
                    <a:pt x="2475" y="2687"/>
                  </a:cubicBezTo>
                  <a:cubicBezTo>
                    <a:pt x="2475" y="2720"/>
                    <a:pt x="2500" y="2737"/>
                    <a:pt x="2524" y="2737"/>
                  </a:cubicBezTo>
                  <a:cubicBezTo>
                    <a:pt x="2549" y="2737"/>
                    <a:pt x="2574" y="2720"/>
                    <a:pt x="2574" y="2687"/>
                  </a:cubicBezTo>
                  <a:lnTo>
                    <a:pt x="2541" y="1800"/>
                  </a:lnTo>
                  <a:cubicBezTo>
                    <a:pt x="2541" y="1701"/>
                    <a:pt x="2563" y="1559"/>
                    <a:pt x="2530" y="1471"/>
                  </a:cubicBezTo>
                  <a:cubicBezTo>
                    <a:pt x="2519" y="1416"/>
                    <a:pt x="2464" y="1394"/>
                    <a:pt x="2420" y="1372"/>
                  </a:cubicBezTo>
                  <a:cubicBezTo>
                    <a:pt x="1828" y="1021"/>
                    <a:pt x="1236" y="670"/>
                    <a:pt x="655" y="319"/>
                  </a:cubicBezTo>
                  <a:cubicBezTo>
                    <a:pt x="513" y="243"/>
                    <a:pt x="381" y="155"/>
                    <a:pt x="238" y="78"/>
                  </a:cubicBezTo>
                  <a:cubicBezTo>
                    <a:pt x="198" y="58"/>
                    <a:pt x="13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8036632" y="2174457"/>
              <a:ext cx="54731" cy="34976"/>
            </a:xfrm>
            <a:custGeom>
              <a:avLst/>
              <a:gdLst/>
              <a:ahLst/>
              <a:cxnLst/>
              <a:rect l="l" t="t" r="r" b="b"/>
              <a:pathLst>
                <a:path w="1050" h="671" extrusionOk="0">
                  <a:moveTo>
                    <a:pt x="62" y="571"/>
                  </a:moveTo>
                  <a:cubicBezTo>
                    <a:pt x="63" y="573"/>
                    <a:pt x="64" y="574"/>
                    <a:pt x="65" y="576"/>
                  </a:cubicBezTo>
                  <a:lnTo>
                    <a:pt x="65" y="576"/>
                  </a:lnTo>
                  <a:cubicBezTo>
                    <a:pt x="61" y="577"/>
                    <a:pt x="56" y="579"/>
                    <a:pt x="51" y="582"/>
                  </a:cubicBezTo>
                  <a:cubicBezTo>
                    <a:pt x="51" y="571"/>
                    <a:pt x="62" y="571"/>
                    <a:pt x="62" y="571"/>
                  </a:cubicBezTo>
                  <a:close/>
                  <a:moveTo>
                    <a:pt x="978" y="0"/>
                  </a:moveTo>
                  <a:cubicBezTo>
                    <a:pt x="969" y="0"/>
                    <a:pt x="960" y="4"/>
                    <a:pt x="950" y="11"/>
                  </a:cubicBezTo>
                  <a:lnTo>
                    <a:pt x="160" y="505"/>
                  </a:lnTo>
                  <a:cubicBezTo>
                    <a:pt x="117" y="527"/>
                    <a:pt x="73" y="549"/>
                    <a:pt x="40" y="582"/>
                  </a:cubicBezTo>
                  <a:cubicBezTo>
                    <a:pt x="0" y="622"/>
                    <a:pt x="33" y="671"/>
                    <a:pt x="80" y="671"/>
                  </a:cubicBezTo>
                  <a:cubicBezTo>
                    <a:pt x="85" y="671"/>
                    <a:pt x="90" y="670"/>
                    <a:pt x="95" y="669"/>
                  </a:cubicBezTo>
                  <a:lnTo>
                    <a:pt x="106" y="669"/>
                  </a:lnTo>
                  <a:cubicBezTo>
                    <a:pt x="114" y="665"/>
                    <a:pt x="120" y="659"/>
                    <a:pt x="123" y="652"/>
                  </a:cubicBezTo>
                  <a:lnTo>
                    <a:pt x="123" y="652"/>
                  </a:lnTo>
                  <a:lnTo>
                    <a:pt x="128" y="647"/>
                  </a:lnTo>
                  <a:cubicBezTo>
                    <a:pt x="150" y="637"/>
                    <a:pt x="172" y="625"/>
                    <a:pt x="194" y="604"/>
                  </a:cubicBezTo>
                  <a:cubicBezTo>
                    <a:pt x="270" y="560"/>
                    <a:pt x="336" y="516"/>
                    <a:pt x="413" y="472"/>
                  </a:cubicBezTo>
                  <a:cubicBezTo>
                    <a:pt x="577" y="374"/>
                    <a:pt x="731" y="264"/>
                    <a:pt x="895" y="165"/>
                  </a:cubicBezTo>
                  <a:cubicBezTo>
                    <a:pt x="928" y="143"/>
                    <a:pt x="972" y="121"/>
                    <a:pt x="1005" y="99"/>
                  </a:cubicBezTo>
                  <a:cubicBezTo>
                    <a:pt x="1050" y="72"/>
                    <a:pt x="1021" y="0"/>
                    <a:pt x="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7746088" y="2084177"/>
              <a:ext cx="808667" cy="387601"/>
            </a:xfrm>
            <a:custGeom>
              <a:avLst/>
              <a:gdLst/>
              <a:ahLst/>
              <a:cxnLst/>
              <a:rect l="l" t="t" r="r" b="b"/>
              <a:pathLst>
                <a:path w="15514" h="7436" extrusionOk="0">
                  <a:moveTo>
                    <a:pt x="15444" y="0"/>
                  </a:moveTo>
                  <a:cubicBezTo>
                    <a:pt x="15435" y="0"/>
                    <a:pt x="15426" y="3"/>
                    <a:pt x="15416" y="11"/>
                  </a:cubicBezTo>
                  <a:cubicBezTo>
                    <a:pt x="14023" y="834"/>
                    <a:pt x="12642" y="1656"/>
                    <a:pt x="11260" y="2479"/>
                  </a:cubicBezTo>
                  <a:cubicBezTo>
                    <a:pt x="10285" y="3059"/>
                    <a:pt x="9320" y="3629"/>
                    <a:pt x="8344" y="4211"/>
                  </a:cubicBezTo>
                  <a:cubicBezTo>
                    <a:pt x="7182" y="4891"/>
                    <a:pt x="6063" y="5625"/>
                    <a:pt x="4857" y="6228"/>
                  </a:cubicBezTo>
                  <a:cubicBezTo>
                    <a:pt x="3555" y="6860"/>
                    <a:pt x="2151" y="7333"/>
                    <a:pt x="699" y="7333"/>
                  </a:cubicBezTo>
                  <a:cubicBezTo>
                    <a:pt x="489" y="7333"/>
                    <a:pt x="278" y="7323"/>
                    <a:pt x="67" y="7303"/>
                  </a:cubicBezTo>
                  <a:cubicBezTo>
                    <a:pt x="63" y="7302"/>
                    <a:pt x="60" y="7302"/>
                    <a:pt x="57" y="7302"/>
                  </a:cubicBezTo>
                  <a:cubicBezTo>
                    <a:pt x="1" y="7302"/>
                    <a:pt x="4" y="7401"/>
                    <a:pt x="67" y="7401"/>
                  </a:cubicBezTo>
                  <a:cubicBezTo>
                    <a:pt x="295" y="7424"/>
                    <a:pt x="521" y="7435"/>
                    <a:pt x="745" y="7435"/>
                  </a:cubicBezTo>
                  <a:cubicBezTo>
                    <a:pt x="3375" y="7435"/>
                    <a:pt x="5734" y="5907"/>
                    <a:pt x="7905" y="4584"/>
                  </a:cubicBezTo>
                  <a:cubicBezTo>
                    <a:pt x="9879" y="3388"/>
                    <a:pt x="11874" y="2237"/>
                    <a:pt x="13848" y="1064"/>
                  </a:cubicBezTo>
                  <a:cubicBezTo>
                    <a:pt x="14385" y="735"/>
                    <a:pt x="14922" y="417"/>
                    <a:pt x="15460" y="99"/>
                  </a:cubicBezTo>
                  <a:cubicBezTo>
                    <a:pt x="15514" y="72"/>
                    <a:pt x="15486" y="0"/>
                    <a:pt x="15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8383887" y="2236120"/>
              <a:ext cx="210898" cy="181082"/>
            </a:xfrm>
            <a:custGeom>
              <a:avLst/>
              <a:gdLst/>
              <a:ahLst/>
              <a:cxnLst/>
              <a:rect l="l" t="t" r="r" b="b"/>
              <a:pathLst>
                <a:path w="4046" h="3474" extrusionOk="0">
                  <a:moveTo>
                    <a:pt x="2731" y="0"/>
                  </a:moveTo>
                  <a:cubicBezTo>
                    <a:pt x="2692" y="0"/>
                    <a:pt x="2651" y="11"/>
                    <a:pt x="2610" y="35"/>
                  </a:cubicBezTo>
                  <a:lnTo>
                    <a:pt x="110" y="1515"/>
                  </a:lnTo>
                  <a:cubicBezTo>
                    <a:pt x="44" y="1548"/>
                    <a:pt x="0" y="1625"/>
                    <a:pt x="0" y="1701"/>
                  </a:cubicBezTo>
                  <a:lnTo>
                    <a:pt x="22" y="2644"/>
                  </a:lnTo>
                  <a:cubicBezTo>
                    <a:pt x="22" y="2721"/>
                    <a:pt x="66" y="2797"/>
                    <a:pt x="132" y="2831"/>
                  </a:cubicBezTo>
                  <a:lnTo>
                    <a:pt x="1228" y="3445"/>
                  </a:lnTo>
                  <a:cubicBezTo>
                    <a:pt x="1264" y="3465"/>
                    <a:pt x="1299" y="3473"/>
                    <a:pt x="1334" y="3473"/>
                  </a:cubicBezTo>
                  <a:cubicBezTo>
                    <a:pt x="1374" y="3473"/>
                    <a:pt x="1412" y="3462"/>
                    <a:pt x="1448" y="3445"/>
                  </a:cubicBezTo>
                  <a:lnTo>
                    <a:pt x="3947" y="1954"/>
                  </a:lnTo>
                  <a:cubicBezTo>
                    <a:pt x="4013" y="1910"/>
                    <a:pt x="4046" y="1844"/>
                    <a:pt x="4046" y="1767"/>
                  </a:cubicBezTo>
                  <a:lnTo>
                    <a:pt x="4035" y="824"/>
                  </a:lnTo>
                  <a:cubicBezTo>
                    <a:pt x="4035" y="748"/>
                    <a:pt x="3991" y="670"/>
                    <a:pt x="3914" y="638"/>
                  </a:cubicBezTo>
                  <a:lnTo>
                    <a:pt x="2829" y="24"/>
                  </a:lnTo>
                  <a:cubicBezTo>
                    <a:pt x="2798" y="8"/>
                    <a:pt x="2765"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8381333" y="2268959"/>
              <a:ext cx="213504" cy="86267"/>
            </a:xfrm>
            <a:custGeom>
              <a:avLst/>
              <a:gdLst/>
              <a:ahLst/>
              <a:cxnLst/>
              <a:rect l="l" t="t" r="r" b="b"/>
              <a:pathLst>
                <a:path w="4096" h="1655" extrusionOk="0">
                  <a:moveTo>
                    <a:pt x="1295" y="1558"/>
                  </a:moveTo>
                  <a:lnTo>
                    <a:pt x="1295" y="1558"/>
                  </a:lnTo>
                  <a:cubicBezTo>
                    <a:pt x="1305" y="1559"/>
                    <a:pt x="1312" y="1563"/>
                    <a:pt x="1309" y="1563"/>
                  </a:cubicBezTo>
                  <a:cubicBezTo>
                    <a:pt x="1308" y="1563"/>
                    <a:pt x="1303" y="1562"/>
                    <a:pt x="1295" y="1558"/>
                  </a:cubicBezTo>
                  <a:close/>
                  <a:moveTo>
                    <a:pt x="4028" y="0"/>
                  </a:moveTo>
                  <a:cubicBezTo>
                    <a:pt x="4012" y="0"/>
                    <a:pt x="3996" y="9"/>
                    <a:pt x="3985" y="30"/>
                  </a:cubicBezTo>
                  <a:cubicBezTo>
                    <a:pt x="3989" y="19"/>
                    <a:pt x="3990" y="15"/>
                    <a:pt x="3989" y="15"/>
                  </a:cubicBezTo>
                  <a:lnTo>
                    <a:pt x="3989" y="15"/>
                  </a:lnTo>
                  <a:cubicBezTo>
                    <a:pt x="3987" y="15"/>
                    <a:pt x="3975" y="33"/>
                    <a:pt x="3953" y="40"/>
                  </a:cubicBezTo>
                  <a:cubicBezTo>
                    <a:pt x="3919" y="62"/>
                    <a:pt x="3875" y="96"/>
                    <a:pt x="3832" y="118"/>
                  </a:cubicBezTo>
                  <a:cubicBezTo>
                    <a:pt x="3711" y="194"/>
                    <a:pt x="3580" y="260"/>
                    <a:pt x="3448" y="337"/>
                  </a:cubicBezTo>
                  <a:cubicBezTo>
                    <a:pt x="3086" y="545"/>
                    <a:pt x="2725" y="754"/>
                    <a:pt x="2362" y="951"/>
                  </a:cubicBezTo>
                  <a:cubicBezTo>
                    <a:pt x="2055" y="1126"/>
                    <a:pt x="1748" y="1290"/>
                    <a:pt x="1453" y="1466"/>
                  </a:cubicBezTo>
                  <a:cubicBezTo>
                    <a:pt x="1402" y="1496"/>
                    <a:pt x="1333" y="1517"/>
                    <a:pt x="1288" y="1555"/>
                  </a:cubicBezTo>
                  <a:lnTo>
                    <a:pt x="1288" y="1555"/>
                  </a:lnTo>
                  <a:cubicBezTo>
                    <a:pt x="1282" y="1552"/>
                    <a:pt x="1275" y="1548"/>
                    <a:pt x="1266" y="1543"/>
                  </a:cubicBezTo>
                  <a:cubicBezTo>
                    <a:pt x="1212" y="1499"/>
                    <a:pt x="1146" y="1477"/>
                    <a:pt x="1080" y="1444"/>
                  </a:cubicBezTo>
                  <a:cubicBezTo>
                    <a:pt x="751" y="1268"/>
                    <a:pt x="433" y="1093"/>
                    <a:pt x="104" y="918"/>
                  </a:cubicBezTo>
                  <a:cubicBezTo>
                    <a:pt x="97" y="915"/>
                    <a:pt x="90" y="914"/>
                    <a:pt x="83" y="914"/>
                  </a:cubicBezTo>
                  <a:cubicBezTo>
                    <a:pt x="30" y="914"/>
                    <a:pt x="0" y="987"/>
                    <a:pt x="49" y="1017"/>
                  </a:cubicBezTo>
                  <a:cubicBezTo>
                    <a:pt x="345" y="1170"/>
                    <a:pt x="652" y="1334"/>
                    <a:pt x="948" y="1488"/>
                  </a:cubicBezTo>
                  <a:cubicBezTo>
                    <a:pt x="1047" y="1531"/>
                    <a:pt x="1168" y="1641"/>
                    <a:pt x="1266" y="1653"/>
                  </a:cubicBezTo>
                  <a:cubicBezTo>
                    <a:pt x="1273" y="1654"/>
                    <a:pt x="1281" y="1655"/>
                    <a:pt x="1288" y="1655"/>
                  </a:cubicBezTo>
                  <a:cubicBezTo>
                    <a:pt x="1333" y="1655"/>
                    <a:pt x="1371" y="1628"/>
                    <a:pt x="1409" y="1609"/>
                  </a:cubicBezTo>
                  <a:cubicBezTo>
                    <a:pt x="2089" y="1225"/>
                    <a:pt x="2757" y="852"/>
                    <a:pt x="3426" y="468"/>
                  </a:cubicBezTo>
                  <a:lnTo>
                    <a:pt x="3887" y="205"/>
                  </a:lnTo>
                  <a:cubicBezTo>
                    <a:pt x="3931" y="172"/>
                    <a:pt x="4051" y="140"/>
                    <a:pt x="4073" y="84"/>
                  </a:cubicBezTo>
                  <a:cubicBezTo>
                    <a:pt x="4095" y="40"/>
                    <a:pt x="4062" y="0"/>
                    <a:pt x="4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8446124" y="2351420"/>
              <a:ext cx="8079" cy="67971"/>
            </a:xfrm>
            <a:custGeom>
              <a:avLst/>
              <a:gdLst/>
              <a:ahLst/>
              <a:cxnLst/>
              <a:rect l="l" t="t" r="r" b="b"/>
              <a:pathLst>
                <a:path w="155" h="1304" extrusionOk="0">
                  <a:moveTo>
                    <a:pt x="81" y="98"/>
                  </a:moveTo>
                  <a:lnTo>
                    <a:pt x="81" y="98"/>
                  </a:lnTo>
                  <a:cubicBezTo>
                    <a:pt x="80" y="100"/>
                    <a:pt x="79" y="101"/>
                    <a:pt x="78" y="103"/>
                  </a:cubicBezTo>
                  <a:cubicBezTo>
                    <a:pt x="77" y="102"/>
                    <a:pt x="76" y="102"/>
                    <a:pt x="75" y="102"/>
                  </a:cubicBezTo>
                  <a:lnTo>
                    <a:pt x="75" y="102"/>
                  </a:lnTo>
                  <a:cubicBezTo>
                    <a:pt x="77" y="100"/>
                    <a:pt x="79" y="99"/>
                    <a:pt x="81" y="98"/>
                  </a:cubicBezTo>
                  <a:close/>
                  <a:moveTo>
                    <a:pt x="49" y="0"/>
                  </a:moveTo>
                  <a:cubicBezTo>
                    <a:pt x="40" y="0"/>
                    <a:pt x="31" y="2"/>
                    <a:pt x="23" y="5"/>
                  </a:cubicBezTo>
                  <a:cubicBezTo>
                    <a:pt x="12" y="15"/>
                    <a:pt x="1" y="37"/>
                    <a:pt x="1" y="59"/>
                  </a:cubicBezTo>
                  <a:cubicBezTo>
                    <a:pt x="0" y="65"/>
                    <a:pt x="0" y="71"/>
                    <a:pt x="1" y="76"/>
                  </a:cubicBezTo>
                  <a:lnTo>
                    <a:pt x="1" y="76"/>
                  </a:lnTo>
                  <a:lnTo>
                    <a:pt x="1" y="92"/>
                  </a:lnTo>
                  <a:lnTo>
                    <a:pt x="1" y="180"/>
                  </a:lnTo>
                  <a:cubicBezTo>
                    <a:pt x="12" y="278"/>
                    <a:pt x="12" y="378"/>
                    <a:pt x="23" y="476"/>
                  </a:cubicBezTo>
                  <a:cubicBezTo>
                    <a:pt x="23" y="685"/>
                    <a:pt x="34" y="892"/>
                    <a:pt x="45" y="1112"/>
                  </a:cubicBezTo>
                  <a:lnTo>
                    <a:pt x="45" y="1255"/>
                  </a:lnTo>
                  <a:cubicBezTo>
                    <a:pt x="51" y="1288"/>
                    <a:pt x="78" y="1304"/>
                    <a:pt x="104" y="1304"/>
                  </a:cubicBezTo>
                  <a:cubicBezTo>
                    <a:pt x="130" y="1304"/>
                    <a:pt x="155" y="1288"/>
                    <a:pt x="155" y="1255"/>
                  </a:cubicBezTo>
                  <a:cubicBezTo>
                    <a:pt x="144" y="904"/>
                    <a:pt x="122" y="553"/>
                    <a:pt x="111" y="202"/>
                  </a:cubicBezTo>
                  <a:cubicBezTo>
                    <a:pt x="111" y="147"/>
                    <a:pt x="111" y="92"/>
                    <a:pt x="100" y="37"/>
                  </a:cubicBezTo>
                  <a:cubicBezTo>
                    <a:pt x="100" y="13"/>
                    <a:pt x="76"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8424440" y="2141827"/>
              <a:ext cx="211523" cy="181291"/>
            </a:xfrm>
            <a:custGeom>
              <a:avLst/>
              <a:gdLst/>
              <a:ahLst/>
              <a:cxnLst/>
              <a:rect l="l" t="t" r="r" b="b"/>
              <a:pathLst>
                <a:path w="4058" h="3478" extrusionOk="0">
                  <a:moveTo>
                    <a:pt x="2732" y="0"/>
                  </a:moveTo>
                  <a:cubicBezTo>
                    <a:pt x="2693" y="0"/>
                    <a:pt x="2651" y="11"/>
                    <a:pt x="2610" y="35"/>
                  </a:cubicBezTo>
                  <a:lnTo>
                    <a:pt x="110" y="1515"/>
                  </a:lnTo>
                  <a:cubicBezTo>
                    <a:pt x="44" y="1548"/>
                    <a:pt x="0" y="1624"/>
                    <a:pt x="0" y="1701"/>
                  </a:cubicBezTo>
                  <a:lnTo>
                    <a:pt x="22" y="2644"/>
                  </a:lnTo>
                  <a:cubicBezTo>
                    <a:pt x="22" y="2721"/>
                    <a:pt x="66" y="2798"/>
                    <a:pt x="132" y="2830"/>
                  </a:cubicBezTo>
                  <a:lnTo>
                    <a:pt x="1240" y="3444"/>
                  </a:lnTo>
                  <a:cubicBezTo>
                    <a:pt x="1273" y="3466"/>
                    <a:pt x="1308" y="3477"/>
                    <a:pt x="1345" y="3477"/>
                  </a:cubicBezTo>
                  <a:cubicBezTo>
                    <a:pt x="1382" y="3477"/>
                    <a:pt x="1420" y="3466"/>
                    <a:pt x="1459" y="3444"/>
                  </a:cubicBezTo>
                  <a:lnTo>
                    <a:pt x="3947" y="1953"/>
                  </a:lnTo>
                  <a:cubicBezTo>
                    <a:pt x="4013" y="1921"/>
                    <a:pt x="4057" y="1844"/>
                    <a:pt x="4047" y="1767"/>
                  </a:cubicBezTo>
                  <a:lnTo>
                    <a:pt x="4035" y="824"/>
                  </a:lnTo>
                  <a:cubicBezTo>
                    <a:pt x="4035" y="747"/>
                    <a:pt x="3991" y="671"/>
                    <a:pt x="3925" y="637"/>
                  </a:cubicBezTo>
                  <a:lnTo>
                    <a:pt x="2829" y="24"/>
                  </a:lnTo>
                  <a:cubicBezTo>
                    <a:pt x="2799" y="9"/>
                    <a:pt x="2766" y="0"/>
                    <a:pt x="2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8422042" y="2174874"/>
              <a:ext cx="213348" cy="86058"/>
            </a:xfrm>
            <a:custGeom>
              <a:avLst/>
              <a:gdLst/>
              <a:ahLst/>
              <a:cxnLst/>
              <a:rect l="l" t="t" r="r" b="b"/>
              <a:pathLst>
                <a:path w="4093" h="1651" extrusionOk="0">
                  <a:moveTo>
                    <a:pt x="1293" y="1554"/>
                  </a:moveTo>
                  <a:cubicBezTo>
                    <a:pt x="1302" y="1554"/>
                    <a:pt x="1309" y="1559"/>
                    <a:pt x="1306" y="1559"/>
                  </a:cubicBezTo>
                  <a:cubicBezTo>
                    <a:pt x="1305" y="1559"/>
                    <a:pt x="1301" y="1558"/>
                    <a:pt x="1293" y="1554"/>
                  </a:cubicBezTo>
                  <a:close/>
                  <a:moveTo>
                    <a:pt x="4025" y="1"/>
                  </a:moveTo>
                  <a:cubicBezTo>
                    <a:pt x="4009" y="1"/>
                    <a:pt x="3993" y="8"/>
                    <a:pt x="3983" y="25"/>
                  </a:cubicBezTo>
                  <a:cubicBezTo>
                    <a:pt x="3986" y="15"/>
                    <a:pt x="3987" y="11"/>
                    <a:pt x="3986" y="11"/>
                  </a:cubicBezTo>
                  <a:lnTo>
                    <a:pt x="3986" y="11"/>
                  </a:lnTo>
                  <a:cubicBezTo>
                    <a:pt x="3984" y="11"/>
                    <a:pt x="3972" y="29"/>
                    <a:pt x="3950" y="37"/>
                  </a:cubicBezTo>
                  <a:cubicBezTo>
                    <a:pt x="3917" y="59"/>
                    <a:pt x="3873" y="91"/>
                    <a:pt x="3829" y="113"/>
                  </a:cubicBezTo>
                  <a:cubicBezTo>
                    <a:pt x="3708" y="190"/>
                    <a:pt x="3577" y="256"/>
                    <a:pt x="3445" y="332"/>
                  </a:cubicBezTo>
                  <a:cubicBezTo>
                    <a:pt x="3084" y="541"/>
                    <a:pt x="2722" y="749"/>
                    <a:pt x="2360" y="946"/>
                  </a:cubicBezTo>
                  <a:cubicBezTo>
                    <a:pt x="2053" y="1122"/>
                    <a:pt x="1757" y="1287"/>
                    <a:pt x="1450" y="1462"/>
                  </a:cubicBezTo>
                  <a:cubicBezTo>
                    <a:pt x="1400" y="1492"/>
                    <a:pt x="1330" y="1513"/>
                    <a:pt x="1285" y="1550"/>
                  </a:cubicBezTo>
                  <a:lnTo>
                    <a:pt x="1285" y="1550"/>
                  </a:lnTo>
                  <a:cubicBezTo>
                    <a:pt x="1280" y="1547"/>
                    <a:pt x="1273" y="1543"/>
                    <a:pt x="1264" y="1538"/>
                  </a:cubicBezTo>
                  <a:cubicBezTo>
                    <a:pt x="1209" y="1495"/>
                    <a:pt x="1143" y="1473"/>
                    <a:pt x="1077" y="1440"/>
                  </a:cubicBezTo>
                  <a:cubicBezTo>
                    <a:pt x="760" y="1265"/>
                    <a:pt x="431" y="1089"/>
                    <a:pt x="102" y="924"/>
                  </a:cubicBezTo>
                  <a:cubicBezTo>
                    <a:pt x="92" y="920"/>
                    <a:pt x="82" y="917"/>
                    <a:pt x="73" y="917"/>
                  </a:cubicBezTo>
                  <a:cubicBezTo>
                    <a:pt x="25" y="917"/>
                    <a:pt x="0" y="985"/>
                    <a:pt x="46" y="1012"/>
                  </a:cubicBezTo>
                  <a:cubicBezTo>
                    <a:pt x="343" y="1166"/>
                    <a:pt x="650" y="1331"/>
                    <a:pt x="957" y="1484"/>
                  </a:cubicBezTo>
                  <a:cubicBezTo>
                    <a:pt x="1045" y="1538"/>
                    <a:pt x="1165" y="1638"/>
                    <a:pt x="1264" y="1648"/>
                  </a:cubicBezTo>
                  <a:cubicBezTo>
                    <a:pt x="1273" y="1650"/>
                    <a:pt x="1282" y="1650"/>
                    <a:pt x="1290" y="1650"/>
                  </a:cubicBezTo>
                  <a:cubicBezTo>
                    <a:pt x="1339" y="1650"/>
                    <a:pt x="1370" y="1623"/>
                    <a:pt x="1417" y="1604"/>
                  </a:cubicBezTo>
                  <a:cubicBezTo>
                    <a:pt x="2086" y="1221"/>
                    <a:pt x="2755" y="848"/>
                    <a:pt x="3423" y="464"/>
                  </a:cubicBezTo>
                  <a:lnTo>
                    <a:pt x="3884" y="201"/>
                  </a:lnTo>
                  <a:cubicBezTo>
                    <a:pt x="3928" y="179"/>
                    <a:pt x="4049" y="135"/>
                    <a:pt x="4071" y="81"/>
                  </a:cubicBezTo>
                  <a:cubicBezTo>
                    <a:pt x="4093" y="36"/>
                    <a:pt x="4059" y="1"/>
                    <a:pt x="4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8486677" y="2257335"/>
              <a:ext cx="8132" cy="67763"/>
            </a:xfrm>
            <a:custGeom>
              <a:avLst/>
              <a:gdLst/>
              <a:ahLst/>
              <a:cxnLst/>
              <a:rect l="l" t="t" r="r" b="b"/>
              <a:pathLst>
                <a:path w="156" h="1300" extrusionOk="0">
                  <a:moveTo>
                    <a:pt x="81" y="94"/>
                  </a:moveTo>
                  <a:cubicBezTo>
                    <a:pt x="80" y="96"/>
                    <a:pt x="79" y="98"/>
                    <a:pt x="78" y="99"/>
                  </a:cubicBezTo>
                  <a:cubicBezTo>
                    <a:pt x="77" y="99"/>
                    <a:pt x="76" y="98"/>
                    <a:pt x="75" y="98"/>
                  </a:cubicBezTo>
                  <a:lnTo>
                    <a:pt x="75" y="98"/>
                  </a:lnTo>
                  <a:cubicBezTo>
                    <a:pt x="77" y="97"/>
                    <a:pt x="79" y="96"/>
                    <a:pt x="81" y="94"/>
                  </a:cubicBezTo>
                  <a:close/>
                  <a:moveTo>
                    <a:pt x="60" y="0"/>
                  </a:moveTo>
                  <a:cubicBezTo>
                    <a:pt x="48" y="0"/>
                    <a:pt x="35" y="4"/>
                    <a:pt x="24" y="12"/>
                  </a:cubicBezTo>
                  <a:cubicBezTo>
                    <a:pt x="12" y="22"/>
                    <a:pt x="2" y="34"/>
                    <a:pt x="2" y="56"/>
                  </a:cubicBezTo>
                  <a:cubicBezTo>
                    <a:pt x="1" y="62"/>
                    <a:pt x="1" y="68"/>
                    <a:pt x="2" y="73"/>
                  </a:cubicBezTo>
                  <a:lnTo>
                    <a:pt x="2" y="73"/>
                  </a:lnTo>
                  <a:lnTo>
                    <a:pt x="2" y="88"/>
                  </a:lnTo>
                  <a:cubicBezTo>
                    <a:pt x="2" y="121"/>
                    <a:pt x="2" y="154"/>
                    <a:pt x="12" y="176"/>
                  </a:cubicBezTo>
                  <a:cubicBezTo>
                    <a:pt x="12" y="275"/>
                    <a:pt x="12" y="373"/>
                    <a:pt x="24" y="472"/>
                  </a:cubicBezTo>
                  <a:cubicBezTo>
                    <a:pt x="24" y="680"/>
                    <a:pt x="34" y="889"/>
                    <a:pt x="46" y="1108"/>
                  </a:cubicBezTo>
                  <a:lnTo>
                    <a:pt x="46" y="1250"/>
                  </a:lnTo>
                  <a:cubicBezTo>
                    <a:pt x="51" y="1283"/>
                    <a:pt x="78" y="1299"/>
                    <a:pt x="105" y="1299"/>
                  </a:cubicBezTo>
                  <a:cubicBezTo>
                    <a:pt x="131" y="1299"/>
                    <a:pt x="155" y="1283"/>
                    <a:pt x="155" y="1250"/>
                  </a:cubicBezTo>
                  <a:cubicBezTo>
                    <a:pt x="144" y="899"/>
                    <a:pt x="122" y="548"/>
                    <a:pt x="112" y="198"/>
                  </a:cubicBezTo>
                  <a:cubicBezTo>
                    <a:pt x="112" y="143"/>
                    <a:pt x="112" y="88"/>
                    <a:pt x="100" y="34"/>
                  </a:cubicBezTo>
                  <a:cubicBezTo>
                    <a:pt x="100" y="12"/>
                    <a:pt x="8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8039863" y="2428409"/>
              <a:ext cx="211471" cy="181082"/>
            </a:xfrm>
            <a:custGeom>
              <a:avLst/>
              <a:gdLst/>
              <a:ahLst/>
              <a:cxnLst/>
              <a:rect l="l" t="t" r="r" b="b"/>
              <a:pathLst>
                <a:path w="4057" h="3474" extrusionOk="0">
                  <a:moveTo>
                    <a:pt x="2732" y="1"/>
                  </a:moveTo>
                  <a:cubicBezTo>
                    <a:pt x="2694" y="1"/>
                    <a:pt x="2655" y="12"/>
                    <a:pt x="2620" y="29"/>
                  </a:cubicBezTo>
                  <a:lnTo>
                    <a:pt x="110" y="1510"/>
                  </a:lnTo>
                  <a:cubicBezTo>
                    <a:pt x="44" y="1554"/>
                    <a:pt x="0" y="1630"/>
                    <a:pt x="0" y="1707"/>
                  </a:cubicBezTo>
                  <a:lnTo>
                    <a:pt x="22" y="2650"/>
                  </a:lnTo>
                  <a:cubicBezTo>
                    <a:pt x="22" y="2726"/>
                    <a:pt x="66" y="2792"/>
                    <a:pt x="132" y="2836"/>
                  </a:cubicBezTo>
                  <a:lnTo>
                    <a:pt x="1239" y="3450"/>
                  </a:lnTo>
                  <a:cubicBezTo>
                    <a:pt x="1269" y="3466"/>
                    <a:pt x="1302" y="3474"/>
                    <a:pt x="1337" y="3474"/>
                  </a:cubicBezTo>
                  <a:cubicBezTo>
                    <a:pt x="1376" y="3474"/>
                    <a:pt x="1417" y="3463"/>
                    <a:pt x="1458" y="3440"/>
                  </a:cubicBezTo>
                  <a:lnTo>
                    <a:pt x="3947" y="1959"/>
                  </a:lnTo>
                  <a:cubicBezTo>
                    <a:pt x="4013" y="1915"/>
                    <a:pt x="4057" y="1839"/>
                    <a:pt x="4045" y="1762"/>
                  </a:cubicBezTo>
                  <a:lnTo>
                    <a:pt x="4035" y="819"/>
                  </a:lnTo>
                  <a:cubicBezTo>
                    <a:pt x="4035" y="742"/>
                    <a:pt x="3991" y="677"/>
                    <a:pt x="3925" y="633"/>
                  </a:cubicBezTo>
                  <a:lnTo>
                    <a:pt x="2829" y="29"/>
                  </a:lnTo>
                  <a:cubicBezTo>
                    <a:pt x="2798" y="9"/>
                    <a:pt x="2765" y="1"/>
                    <a:pt x="2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8037414" y="2461508"/>
              <a:ext cx="213348" cy="86319"/>
            </a:xfrm>
            <a:custGeom>
              <a:avLst/>
              <a:gdLst/>
              <a:ahLst/>
              <a:cxnLst/>
              <a:rect l="l" t="t" r="r" b="b"/>
              <a:pathLst>
                <a:path w="4093" h="1656" extrusionOk="0">
                  <a:moveTo>
                    <a:pt x="1303" y="1552"/>
                  </a:moveTo>
                  <a:cubicBezTo>
                    <a:pt x="1306" y="1553"/>
                    <a:pt x="1308" y="1554"/>
                    <a:pt x="1307" y="1554"/>
                  </a:cubicBezTo>
                  <a:cubicBezTo>
                    <a:pt x="1307" y="1554"/>
                    <a:pt x="1306" y="1553"/>
                    <a:pt x="1303" y="1552"/>
                  </a:cubicBezTo>
                  <a:close/>
                  <a:moveTo>
                    <a:pt x="1286" y="1555"/>
                  </a:moveTo>
                  <a:lnTo>
                    <a:pt x="1286" y="1555"/>
                  </a:lnTo>
                  <a:cubicBezTo>
                    <a:pt x="1282" y="1559"/>
                    <a:pt x="1279" y="1562"/>
                    <a:pt x="1275" y="1565"/>
                  </a:cubicBezTo>
                  <a:cubicBezTo>
                    <a:pt x="1278" y="1560"/>
                    <a:pt x="1282" y="1557"/>
                    <a:pt x="1286" y="1555"/>
                  </a:cubicBezTo>
                  <a:close/>
                  <a:moveTo>
                    <a:pt x="4026" y="0"/>
                  </a:moveTo>
                  <a:cubicBezTo>
                    <a:pt x="4010" y="0"/>
                    <a:pt x="3994" y="9"/>
                    <a:pt x="3983" y="30"/>
                  </a:cubicBezTo>
                  <a:cubicBezTo>
                    <a:pt x="3987" y="18"/>
                    <a:pt x="3988" y="14"/>
                    <a:pt x="3986" y="14"/>
                  </a:cubicBezTo>
                  <a:lnTo>
                    <a:pt x="3986" y="14"/>
                  </a:lnTo>
                  <a:cubicBezTo>
                    <a:pt x="3983" y="14"/>
                    <a:pt x="3971" y="28"/>
                    <a:pt x="3950" y="42"/>
                  </a:cubicBezTo>
                  <a:cubicBezTo>
                    <a:pt x="3917" y="64"/>
                    <a:pt x="3873" y="86"/>
                    <a:pt x="3829" y="107"/>
                  </a:cubicBezTo>
                  <a:cubicBezTo>
                    <a:pt x="3709" y="184"/>
                    <a:pt x="3578" y="261"/>
                    <a:pt x="3446" y="337"/>
                  </a:cubicBezTo>
                  <a:cubicBezTo>
                    <a:pt x="3084" y="535"/>
                    <a:pt x="2722" y="743"/>
                    <a:pt x="2360" y="951"/>
                  </a:cubicBezTo>
                  <a:cubicBezTo>
                    <a:pt x="2053" y="1116"/>
                    <a:pt x="1758" y="1292"/>
                    <a:pt x="1451" y="1456"/>
                  </a:cubicBezTo>
                  <a:cubicBezTo>
                    <a:pt x="1403" y="1485"/>
                    <a:pt x="1339" y="1513"/>
                    <a:pt x="1294" y="1549"/>
                  </a:cubicBezTo>
                  <a:lnTo>
                    <a:pt x="1294" y="1549"/>
                  </a:lnTo>
                  <a:cubicBezTo>
                    <a:pt x="1287" y="1545"/>
                    <a:pt x="1277" y="1540"/>
                    <a:pt x="1264" y="1533"/>
                  </a:cubicBezTo>
                  <a:cubicBezTo>
                    <a:pt x="1209" y="1499"/>
                    <a:pt x="1144" y="1467"/>
                    <a:pt x="1078" y="1434"/>
                  </a:cubicBezTo>
                  <a:cubicBezTo>
                    <a:pt x="759" y="1270"/>
                    <a:pt x="431" y="1094"/>
                    <a:pt x="102" y="919"/>
                  </a:cubicBezTo>
                  <a:cubicBezTo>
                    <a:pt x="91" y="914"/>
                    <a:pt x="82" y="911"/>
                    <a:pt x="73" y="911"/>
                  </a:cubicBezTo>
                  <a:cubicBezTo>
                    <a:pt x="25" y="911"/>
                    <a:pt x="1" y="978"/>
                    <a:pt x="47" y="1006"/>
                  </a:cubicBezTo>
                  <a:cubicBezTo>
                    <a:pt x="354" y="1170"/>
                    <a:pt x="650" y="1324"/>
                    <a:pt x="957" y="1489"/>
                  </a:cubicBezTo>
                  <a:cubicBezTo>
                    <a:pt x="1044" y="1533"/>
                    <a:pt x="1166" y="1631"/>
                    <a:pt x="1264" y="1653"/>
                  </a:cubicBezTo>
                  <a:cubicBezTo>
                    <a:pt x="1273" y="1654"/>
                    <a:pt x="1281" y="1655"/>
                    <a:pt x="1289" y="1655"/>
                  </a:cubicBezTo>
                  <a:cubicBezTo>
                    <a:pt x="1339" y="1655"/>
                    <a:pt x="1370" y="1627"/>
                    <a:pt x="1417" y="1599"/>
                  </a:cubicBezTo>
                  <a:cubicBezTo>
                    <a:pt x="2086" y="1226"/>
                    <a:pt x="2755" y="842"/>
                    <a:pt x="3424" y="469"/>
                  </a:cubicBezTo>
                  <a:cubicBezTo>
                    <a:pt x="3578" y="381"/>
                    <a:pt x="3731" y="293"/>
                    <a:pt x="3885" y="195"/>
                  </a:cubicBezTo>
                  <a:cubicBezTo>
                    <a:pt x="3928" y="173"/>
                    <a:pt x="4049" y="129"/>
                    <a:pt x="4070" y="74"/>
                  </a:cubicBezTo>
                  <a:cubicBezTo>
                    <a:pt x="4093" y="37"/>
                    <a:pt x="4060" y="0"/>
                    <a:pt x="4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8102048" y="2544021"/>
              <a:ext cx="8132" cy="67971"/>
            </a:xfrm>
            <a:custGeom>
              <a:avLst/>
              <a:gdLst/>
              <a:ahLst/>
              <a:cxnLst/>
              <a:rect l="l" t="t" r="r" b="b"/>
              <a:pathLst>
                <a:path w="156" h="1304" extrusionOk="0">
                  <a:moveTo>
                    <a:pt x="101" y="48"/>
                  </a:moveTo>
                  <a:cubicBezTo>
                    <a:pt x="101" y="70"/>
                    <a:pt x="90" y="81"/>
                    <a:pt x="79" y="92"/>
                  </a:cubicBezTo>
                  <a:cubicBezTo>
                    <a:pt x="78" y="91"/>
                    <a:pt x="77" y="91"/>
                    <a:pt x="76" y="90"/>
                  </a:cubicBezTo>
                  <a:lnTo>
                    <a:pt x="76" y="90"/>
                  </a:lnTo>
                  <a:cubicBezTo>
                    <a:pt x="90" y="83"/>
                    <a:pt x="101" y="69"/>
                    <a:pt x="101" y="48"/>
                  </a:cubicBezTo>
                  <a:close/>
                  <a:moveTo>
                    <a:pt x="50" y="0"/>
                  </a:moveTo>
                  <a:cubicBezTo>
                    <a:pt x="41" y="0"/>
                    <a:pt x="32" y="2"/>
                    <a:pt x="24" y="4"/>
                  </a:cubicBezTo>
                  <a:cubicBezTo>
                    <a:pt x="13" y="16"/>
                    <a:pt x="2" y="26"/>
                    <a:pt x="2" y="48"/>
                  </a:cubicBezTo>
                  <a:cubicBezTo>
                    <a:pt x="1" y="54"/>
                    <a:pt x="1" y="60"/>
                    <a:pt x="2" y="65"/>
                  </a:cubicBezTo>
                  <a:lnTo>
                    <a:pt x="2" y="65"/>
                  </a:lnTo>
                  <a:lnTo>
                    <a:pt x="2" y="92"/>
                  </a:lnTo>
                  <a:cubicBezTo>
                    <a:pt x="2" y="114"/>
                    <a:pt x="2" y="147"/>
                    <a:pt x="13" y="180"/>
                  </a:cubicBezTo>
                  <a:cubicBezTo>
                    <a:pt x="13" y="279"/>
                    <a:pt x="13" y="366"/>
                    <a:pt x="24" y="465"/>
                  </a:cubicBezTo>
                  <a:cubicBezTo>
                    <a:pt x="24" y="684"/>
                    <a:pt x="35" y="893"/>
                    <a:pt x="46" y="1100"/>
                  </a:cubicBezTo>
                  <a:lnTo>
                    <a:pt x="46" y="1254"/>
                  </a:lnTo>
                  <a:cubicBezTo>
                    <a:pt x="51" y="1287"/>
                    <a:pt x="79" y="1303"/>
                    <a:pt x="105" y="1303"/>
                  </a:cubicBezTo>
                  <a:cubicBezTo>
                    <a:pt x="131" y="1303"/>
                    <a:pt x="155" y="1287"/>
                    <a:pt x="155" y="1254"/>
                  </a:cubicBezTo>
                  <a:cubicBezTo>
                    <a:pt x="145" y="903"/>
                    <a:pt x="123" y="552"/>
                    <a:pt x="111" y="201"/>
                  </a:cubicBezTo>
                  <a:cubicBezTo>
                    <a:pt x="111" y="147"/>
                    <a:pt x="111" y="92"/>
                    <a:pt x="101" y="37"/>
                  </a:cubicBezTo>
                  <a:cubicBezTo>
                    <a:pt x="101" y="12"/>
                    <a:pt x="76"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7705483" y="2056082"/>
              <a:ext cx="200681" cy="172273"/>
            </a:xfrm>
            <a:custGeom>
              <a:avLst/>
              <a:gdLst/>
              <a:ahLst/>
              <a:cxnLst/>
              <a:rect l="l" t="t" r="r" b="b"/>
              <a:pathLst>
                <a:path w="3850" h="3305" extrusionOk="0">
                  <a:moveTo>
                    <a:pt x="2591" y="1"/>
                  </a:moveTo>
                  <a:cubicBezTo>
                    <a:pt x="2553" y="1"/>
                    <a:pt x="2514" y="12"/>
                    <a:pt x="2479" y="35"/>
                  </a:cubicBezTo>
                  <a:lnTo>
                    <a:pt x="100" y="1439"/>
                  </a:lnTo>
                  <a:cubicBezTo>
                    <a:pt x="34" y="1483"/>
                    <a:pt x="1" y="1548"/>
                    <a:pt x="1" y="1625"/>
                  </a:cubicBezTo>
                  <a:lnTo>
                    <a:pt x="12" y="2513"/>
                  </a:lnTo>
                  <a:cubicBezTo>
                    <a:pt x="12" y="2589"/>
                    <a:pt x="56" y="2655"/>
                    <a:pt x="122" y="2689"/>
                  </a:cubicBezTo>
                  <a:lnTo>
                    <a:pt x="1175" y="3281"/>
                  </a:lnTo>
                  <a:cubicBezTo>
                    <a:pt x="1207" y="3297"/>
                    <a:pt x="1243" y="3305"/>
                    <a:pt x="1278" y="3305"/>
                  </a:cubicBezTo>
                  <a:cubicBezTo>
                    <a:pt x="1314" y="3305"/>
                    <a:pt x="1349" y="3297"/>
                    <a:pt x="1382" y="3281"/>
                  </a:cubicBezTo>
                  <a:lnTo>
                    <a:pt x="3751" y="1866"/>
                  </a:lnTo>
                  <a:cubicBezTo>
                    <a:pt x="3806" y="1822"/>
                    <a:pt x="3850" y="1756"/>
                    <a:pt x="3850" y="1680"/>
                  </a:cubicBezTo>
                  <a:lnTo>
                    <a:pt x="3828" y="781"/>
                  </a:lnTo>
                  <a:cubicBezTo>
                    <a:pt x="3828" y="704"/>
                    <a:pt x="3784" y="638"/>
                    <a:pt x="3729" y="605"/>
                  </a:cubicBezTo>
                  <a:lnTo>
                    <a:pt x="2688" y="24"/>
                  </a:lnTo>
                  <a:cubicBezTo>
                    <a:pt x="2657" y="9"/>
                    <a:pt x="2624" y="1"/>
                    <a:pt x="2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7702408" y="2087461"/>
              <a:ext cx="203757" cy="82045"/>
            </a:xfrm>
            <a:custGeom>
              <a:avLst/>
              <a:gdLst/>
              <a:ahLst/>
              <a:cxnLst/>
              <a:rect l="l" t="t" r="r" b="b"/>
              <a:pathLst>
                <a:path w="3909" h="1574" extrusionOk="0">
                  <a:moveTo>
                    <a:pt x="1246" y="1472"/>
                  </a:moveTo>
                  <a:cubicBezTo>
                    <a:pt x="1257" y="1472"/>
                    <a:pt x="1264" y="1479"/>
                    <a:pt x="1258" y="1479"/>
                  </a:cubicBezTo>
                  <a:cubicBezTo>
                    <a:pt x="1256" y="1479"/>
                    <a:pt x="1250" y="1478"/>
                    <a:pt x="1241" y="1473"/>
                  </a:cubicBezTo>
                  <a:lnTo>
                    <a:pt x="1241" y="1473"/>
                  </a:lnTo>
                  <a:cubicBezTo>
                    <a:pt x="1243" y="1472"/>
                    <a:pt x="1244" y="1472"/>
                    <a:pt x="1246" y="1472"/>
                  </a:cubicBezTo>
                  <a:close/>
                  <a:moveTo>
                    <a:pt x="3841" y="0"/>
                  </a:moveTo>
                  <a:cubicBezTo>
                    <a:pt x="3825" y="0"/>
                    <a:pt x="3809" y="8"/>
                    <a:pt x="3799" y="25"/>
                  </a:cubicBezTo>
                  <a:cubicBezTo>
                    <a:pt x="3802" y="15"/>
                    <a:pt x="3802" y="11"/>
                    <a:pt x="3800" y="11"/>
                  </a:cubicBezTo>
                  <a:lnTo>
                    <a:pt x="3800" y="11"/>
                  </a:lnTo>
                  <a:cubicBezTo>
                    <a:pt x="3796" y="11"/>
                    <a:pt x="3781" y="29"/>
                    <a:pt x="3766" y="36"/>
                  </a:cubicBezTo>
                  <a:cubicBezTo>
                    <a:pt x="3733" y="58"/>
                    <a:pt x="3689" y="80"/>
                    <a:pt x="3656" y="102"/>
                  </a:cubicBezTo>
                  <a:cubicBezTo>
                    <a:pt x="3536" y="179"/>
                    <a:pt x="3404" y="245"/>
                    <a:pt x="3283" y="321"/>
                  </a:cubicBezTo>
                  <a:cubicBezTo>
                    <a:pt x="2944" y="518"/>
                    <a:pt x="2593" y="705"/>
                    <a:pt x="2253" y="903"/>
                  </a:cubicBezTo>
                  <a:cubicBezTo>
                    <a:pt x="1968" y="1067"/>
                    <a:pt x="1672" y="1231"/>
                    <a:pt x="1387" y="1385"/>
                  </a:cubicBezTo>
                  <a:cubicBezTo>
                    <a:pt x="1348" y="1414"/>
                    <a:pt x="1274" y="1434"/>
                    <a:pt x="1235" y="1469"/>
                  </a:cubicBezTo>
                  <a:lnTo>
                    <a:pt x="1235" y="1469"/>
                  </a:lnTo>
                  <a:cubicBezTo>
                    <a:pt x="1231" y="1467"/>
                    <a:pt x="1227" y="1464"/>
                    <a:pt x="1222" y="1461"/>
                  </a:cubicBezTo>
                  <a:cubicBezTo>
                    <a:pt x="1168" y="1417"/>
                    <a:pt x="1091" y="1395"/>
                    <a:pt x="1036" y="1363"/>
                  </a:cubicBezTo>
                  <a:cubicBezTo>
                    <a:pt x="729" y="1198"/>
                    <a:pt x="411" y="1034"/>
                    <a:pt x="104" y="869"/>
                  </a:cubicBezTo>
                  <a:cubicBezTo>
                    <a:pt x="98" y="867"/>
                    <a:pt x="92" y="866"/>
                    <a:pt x="86" y="866"/>
                  </a:cubicBezTo>
                  <a:cubicBezTo>
                    <a:pt x="39" y="866"/>
                    <a:pt x="0" y="939"/>
                    <a:pt x="49" y="968"/>
                  </a:cubicBezTo>
                  <a:cubicBezTo>
                    <a:pt x="345" y="1110"/>
                    <a:pt x="630" y="1264"/>
                    <a:pt x="915" y="1417"/>
                  </a:cubicBezTo>
                  <a:cubicBezTo>
                    <a:pt x="1003" y="1461"/>
                    <a:pt x="1112" y="1560"/>
                    <a:pt x="1212" y="1571"/>
                  </a:cubicBezTo>
                  <a:cubicBezTo>
                    <a:pt x="1221" y="1573"/>
                    <a:pt x="1231" y="1574"/>
                    <a:pt x="1240" y="1574"/>
                  </a:cubicBezTo>
                  <a:cubicBezTo>
                    <a:pt x="1282" y="1574"/>
                    <a:pt x="1318" y="1554"/>
                    <a:pt x="1354" y="1527"/>
                  </a:cubicBezTo>
                  <a:cubicBezTo>
                    <a:pt x="1990" y="1166"/>
                    <a:pt x="2637" y="803"/>
                    <a:pt x="3273" y="442"/>
                  </a:cubicBezTo>
                  <a:cubicBezTo>
                    <a:pt x="3415" y="354"/>
                    <a:pt x="3568" y="277"/>
                    <a:pt x="3711" y="189"/>
                  </a:cubicBezTo>
                  <a:cubicBezTo>
                    <a:pt x="3755" y="167"/>
                    <a:pt x="3865" y="124"/>
                    <a:pt x="3887" y="80"/>
                  </a:cubicBezTo>
                  <a:cubicBezTo>
                    <a:pt x="3909" y="35"/>
                    <a:pt x="3875" y="0"/>
                    <a:pt x="3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7764332" y="2165700"/>
              <a:ext cx="8132" cy="65104"/>
            </a:xfrm>
            <a:custGeom>
              <a:avLst/>
              <a:gdLst/>
              <a:ahLst/>
              <a:cxnLst/>
              <a:rect l="l" t="t" r="r" b="b"/>
              <a:pathLst>
                <a:path w="156" h="1249" extrusionOk="0">
                  <a:moveTo>
                    <a:pt x="81" y="98"/>
                  </a:moveTo>
                  <a:cubicBezTo>
                    <a:pt x="80" y="100"/>
                    <a:pt x="79" y="101"/>
                    <a:pt x="78" y="103"/>
                  </a:cubicBezTo>
                  <a:cubicBezTo>
                    <a:pt x="77" y="103"/>
                    <a:pt x="76" y="102"/>
                    <a:pt x="75" y="102"/>
                  </a:cubicBezTo>
                  <a:lnTo>
                    <a:pt x="75" y="102"/>
                  </a:lnTo>
                  <a:cubicBezTo>
                    <a:pt x="77" y="101"/>
                    <a:pt x="79" y="99"/>
                    <a:pt x="81" y="98"/>
                  </a:cubicBezTo>
                  <a:close/>
                  <a:moveTo>
                    <a:pt x="49" y="0"/>
                  </a:moveTo>
                  <a:cubicBezTo>
                    <a:pt x="40" y="0"/>
                    <a:pt x="32" y="1"/>
                    <a:pt x="24" y="4"/>
                  </a:cubicBezTo>
                  <a:cubicBezTo>
                    <a:pt x="12" y="15"/>
                    <a:pt x="2" y="37"/>
                    <a:pt x="2" y="59"/>
                  </a:cubicBezTo>
                  <a:cubicBezTo>
                    <a:pt x="1" y="66"/>
                    <a:pt x="1" y="72"/>
                    <a:pt x="2" y="77"/>
                  </a:cubicBezTo>
                  <a:lnTo>
                    <a:pt x="2" y="77"/>
                  </a:lnTo>
                  <a:lnTo>
                    <a:pt x="2" y="92"/>
                  </a:lnTo>
                  <a:lnTo>
                    <a:pt x="2" y="179"/>
                  </a:lnTo>
                  <a:cubicBezTo>
                    <a:pt x="12" y="267"/>
                    <a:pt x="12" y="355"/>
                    <a:pt x="24" y="454"/>
                  </a:cubicBezTo>
                  <a:cubicBezTo>
                    <a:pt x="24" y="651"/>
                    <a:pt x="34" y="849"/>
                    <a:pt x="46" y="1057"/>
                  </a:cubicBezTo>
                  <a:lnTo>
                    <a:pt x="46" y="1200"/>
                  </a:lnTo>
                  <a:cubicBezTo>
                    <a:pt x="51" y="1232"/>
                    <a:pt x="78" y="1249"/>
                    <a:pt x="104" y="1249"/>
                  </a:cubicBezTo>
                  <a:cubicBezTo>
                    <a:pt x="130" y="1249"/>
                    <a:pt x="155" y="1232"/>
                    <a:pt x="155" y="1200"/>
                  </a:cubicBezTo>
                  <a:cubicBezTo>
                    <a:pt x="144" y="859"/>
                    <a:pt x="122" y="530"/>
                    <a:pt x="111" y="191"/>
                  </a:cubicBezTo>
                  <a:cubicBezTo>
                    <a:pt x="111" y="147"/>
                    <a:pt x="111" y="92"/>
                    <a:pt x="100" y="37"/>
                  </a:cubicBezTo>
                  <a:cubicBezTo>
                    <a:pt x="100" y="12"/>
                    <a:pt x="75"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7739260" y="1984567"/>
              <a:ext cx="201202" cy="172273"/>
            </a:xfrm>
            <a:custGeom>
              <a:avLst/>
              <a:gdLst/>
              <a:ahLst/>
              <a:cxnLst/>
              <a:rect l="l" t="t" r="r" b="b"/>
              <a:pathLst>
                <a:path w="3860" h="3305" extrusionOk="0">
                  <a:moveTo>
                    <a:pt x="2593" y="1"/>
                  </a:moveTo>
                  <a:cubicBezTo>
                    <a:pt x="2557" y="1"/>
                    <a:pt x="2521" y="9"/>
                    <a:pt x="2489" y="26"/>
                  </a:cubicBezTo>
                  <a:lnTo>
                    <a:pt x="98" y="1440"/>
                  </a:lnTo>
                  <a:cubicBezTo>
                    <a:pt x="44" y="1473"/>
                    <a:pt x="0" y="1539"/>
                    <a:pt x="0" y="1615"/>
                  </a:cubicBezTo>
                  <a:lnTo>
                    <a:pt x="22" y="2514"/>
                  </a:lnTo>
                  <a:cubicBezTo>
                    <a:pt x="22" y="2580"/>
                    <a:pt x="66" y="2657"/>
                    <a:pt x="120" y="2690"/>
                  </a:cubicBezTo>
                  <a:lnTo>
                    <a:pt x="1173" y="3271"/>
                  </a:lnTo>
                  <a:cubicBezTo>
                    <a:pt x="1206" y="3293"/>
                    <a:pt x="1242" y="3304"/>
                    <a:pt x="1277" y="3304"/>
                  </a:cubicBezTo>
                  <a:cubicBezTo>
                    <a:pt x="1313" y="3304"/>
                    <a:pt x="1349" y="3293"/>
                    <a:pt x="1382" y="3271"/>
                  </a:cubicBezTo>
                  <a:lnTo>
                    <a:pt x="3750" y="1856"/>
                  </a:lnTo>
                  <a:cubicBezTo>
                    <a:pt x="3816" y="1824"/>
                    <a:pt x="3860" y="1747"/>
                    <a:pt x="3848" y="1670"/>
                  </a:cubicBezTo>
                  <a:lnTo>
                    <a:pt x="3838" y="782"/>
                  </a:lnTo>
                  <a:cubicBezTo>
                    <a:pt x="3838" y="706"/>
                    <a:pt x="3794" y="640"/>
                    <a:pt x="3728" y="596"/>
                  </a:cubicBezTo>
                  <a:lnTo>
                    <a:pt x="2697" y="26"/>
                  </a:lnTo>
                  <a:cubicBezTo>
                    <a:pt x="2664" y="9"/>
                    <a:pt x="2629" y="1"/>
                    <a:pt x="25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7736810" y="2015737"/>
              <a:ext cx="203288" cy="82305"/>
            </a:xfrm>
            <a:custGeom>
              <a:avLst/>
              <a:gdLst/>
              <a:ahLst/>
              <a:cxnLst/>
              <a:rect l="l" t="t" r="r" b="b"/>
              <a:pathLst>
                <a:path w="3900" h="1579" extrusionOk="0">
                  <a:moveTo>
                    <a:pt x="1239" y="1478"/>
                  </a:moveTo>
                  <a:cubicBezTo>
                    <a:pt x="1245" y="1479"/>
                    <a:pt x="1248" y="1482"/>
                    <a:pt x="1247" y="1482"/>
                  </a:cubicBezTo>
                  <a:cubicBezTo>
                    <a:pt x="1246" y="1482"/>
                    <a:pt x="1244" y="1481"/>
                    <a:pt x="1239" y="1478"/>
                  </a:cubicBezTo>
                  <a:close/>
                  <a:moveTo>
                    <a:pt x="1211" y="1488"/>
                  </a:moveTo>
                  <a:lnTo>
                    <a:pt x="1211" y="1488"/>
                  </a:lnTo>
                  <a:cubicBezTo>
                    <a:pt x="1210" y="1488"/>
                    <a:pt x="1210" y="1489"/>
                    <a:pt x="1209" y="1489"/>
                  </a:cubicBezTo>
                  <a:cubicBezTo>
                    <a:pt x="1210" y="1489"/>
                    <a:pt x="1210" y="1488"/>
                    <a:pt x="1211" y="1488"/>
                  </a:cubicBezTo>
                  <a:close/>
                  <a:moveTo>
                    <a:pt x="3830" y="1"/>
                  </a:moveTo>
                  <a:cubicBezTo>
                    <a:pt x="3817" y="1"/>
                    <a:pt x="3804" y="5"/>
                    <a:pt x="3794" y="17"/>
                  </a:cubicBezTo>
                  <a:lnTo>
                    <a:pt x="3794" y="17"/>
                  </a:lnTo>
                  <a:cubicBezTo>
                    <a:pt x="3795" y="17"/>
                    <a:pt x="3795" y="16"/>
                    <a:pt x="3795" y="16"/>
                  </a:cubicBezTo>
                  <a:lnTo>
                    <a:pt x="3795" y="16"/>
                  </a:lnTo>
                  <a:cubicBezTo>
                    <a:pt x="3794" y="16"/>
                    <a:pt x="3779" y="34"/>
                    <a:pt x="3764" y="42"/>
                  </a:cubicBezTo>
                  <a:cubicBezTo>
                    <a:pt x="3720" y="64"/>
                    <a:pt x="3687" y="86"/>
                    <a:pt x="3643" y="108"/>
                  </a:cubicBezTo>
                  <a:cubicBezTo>
                    <a:pt x="3522" y="173"/>
                    <a:pt x="3402" y="250"/>
                    <a:pt x="3281" y="316"/>
                  </a:cubicBezTo>
                  <a:cubicBezTo>
                    <a:pt x="2930" y="513"/>
                    <a:pt x="2591" y="710"/>
                    <a:pt x="2240" y="908"/>
                  </a:cubicBezTo>
                  <a:cubicBezTo>
                    <a:pt x="1955" y="1061"/>
                    <a:pt x="1670" y="1226"/>
                    <a:pt x="1385" y="1390"/>
                  </a:cubicBezTo>
                  <a:cubicBezTo>
                    <a:pt x="1337" y="1409"/>
                    <a:pt x="1274" y="1436"/>
                    <a:pt x="1229" y="1472"/>
                  </a:cubicBezTo>
                  <a:lnTo>
                    <a:pt x="1229" y="1472"/>
                  </a:lnTo>
                  <a:cubicBezTo>
                    <a:pt x="1224" y="1468"/>
                    <a:pt x="1217" y="1463"/>
                    <a:pt x="1209" y="1456"/>
                  </a:cubicBezTo>
                  <a:cubicBezTo>
                    <a:pt x="1154" y="1423"/>
                    <a:pt x="1088" y="1390"/>
                    <a:pt x="1023" y="1358"/>
                  </a:cubicBezTo>
                  <a:cubicBezTo>
                    <a:pt x="716" y="1204"/>
                    <a:pt x="409" y="1039"/>
                    <a:pt x="102" y="875"/>
                  </a:cubicBezTo>
                  <a:cubicBezTo>
                    <a:pt x="91" y="870"/>
                    <a:pt x="82" y="868"/>
                    <a:pt x="73" y="868"/>
                  </a:cubicBezTo>
                  <a:cubicBezTo>
                    <a:pt x="25" y="868"/>
                    <a:pt x="1" y="935"/>
                    <a:pt x="47" y="963"/>
                  </a:cubicBezTo>
                  <a:lnTo>
                    <a:pt x="902" y="1423"/>
                  </a:lnTo>
                  <a:cubicBezTo>
                    <a:pt x="990" y="1467"/>
                    <a:pt x="1110" y="1555"/>
                    <a:pt x="1209" y="1577"/>
                  </a:cubicBezTo>
                  <a:cubicBezTo>
                    <a:pt x="1217" y="1578"/>
                    <a:pt x="1224" y="1579"/>
                    <a:pt x="1230" y="1579"/>
                  </a:cubicBezTo>
                  <a:cubicBezTo>
                    <a:pt x="1273" y="1579"/>
                    <a:pt x="1303" y="1552"/>
                    <a:pt x="1341" y="1533"/>
                  </a:cubicBezTo>
                  <a:cubicBezTo>
                    <a:pt x="1987" y="1171"/>
                    <a:pt x="2623" y="809"/>
                    <a:pt x="3271" y="447"/>
                  </a:cubicBezTo>
                  <a:cubicBezTo>
                    <a:pt x="3413" y="359"/>
                    <a:pt x="3556" y="272"/>
                    <a:pt x="3709" y="195"/>
                  </a:cubicBezTo>
                  <a:cubicBezTo>
                    <a:pt x="3753" y="162"/>
                    <a:pt x="3851" y="130"/>
                    <a:pt x="3885" y="74"/>
                  </a:cubicBezTo>
                  <a:cubicBezTo>
                    <a:pt x="3899" y="38"/>
                    <a:pt x="3864" y="1"/>
                    <a:pt x="3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7798109" y="2094237"/>
              <a:ext cx="8027" cy="64583"/>
            </a:xfrm>
            <a:custGeom>
              <a:avLst/>
              <a:gdLst/>
              <a:ahLst/>
              <a:cxnLst/>
              <a:rect l="l" t="t" r="r" b="b"/>
              <a:pathLst>
                <a:path w="154" h="1239" extrusionOk="0">
                  <a:moveTo>
                    <a:pt x="89" y="85"/>
                  </a:moveTo>
                  <a:cubicBezTo>
                    <a:pt x="88" y="88"/>
                    <a:pt x="88" y="91"/>
                    <a:pt x="88" y="93"/>
                  </a:cubicBezTo>
                  <a:cubicBezTo>
                    <a:pt x="86" y="92"/>
                    <a:pt x="83" y="91"/>
                    <a:pt x="81" y="90"/>
                  </a:cubicBezTo>
                  <a:lnTo>
                    <a:pt x="81" y="90"/>
                  </a:lnTo>
                  <a:cubicBezTo>
                    <a:pt x="84" y="89"/>
                    <a:pt x="87" y="87"/>
                    <a:pt x="89" y="85"/>
                  </a:cubicBezTo>
                  <a:close/>
                  <a:moveTo>
                    <a:pt x="53" y="1"/>
                  </a:moveTo>
                  <a:cubicBezTo>
                    <a:pt x="46" y="1"/>
                    <a:pt x="39" y="2"/>
                    <a:pt x="33" y="5"/>
                  </a:cubicBezTo>
                  <a:cubicBezTo>
                    <a:pt x="11" y="16"/>
                    <a:pt x="11" y="27"/>
                    <a:pt x="0" y="49"/>
                  </a:cubicBezTo>
                  <a:cubicBezTo>
                    <a:pt x="0" y="63"/>
                    <a:pt x="4" y="74"/>
                    <a:pt x="11" y="82"/>
                  </a:cubicBezTo>
                  <a:lnTo>
                    <a:pt x="11" y="82"/>
                  </a:lnTo>
                  <a:lnTo>
                    <a:pt x="11" y="169"/>
                  </a:lnTo>
                  <a:cubicBezTo>
                    <a:pt x="11" y="268"/>
                    <a:pt x="22" y="356"/>
                    <a:pt x="22" y="444"/>
                  </a:cubicBezTo>
                  <a:cubicBezTo>
                    <a:pt x="33" y="651"/>
                    <a:pt x="44" y="849"/>
                    <a:pt x="44" y="1046"/>
                  </a:cubicBezTo>
                  <a:cubicBezTo>
                    <a:pt x="44" y="1101"/>
                    <a:pt x="55" y="1145"/>
                    <a:pt x="55" y="1189"/>
                  </a:cubicBezTo>
                  <a:cubicBezTo>
                    <a:pt x="55" y="1222"/>
                    <a:pt x="80" y="1238"/>
                    <a:pt x="104" y="1238"/>
                  </a:cubicBezTo>
                  <a:cubicBezTo>
                    <a:pt x="129" y="1238"/>
                    <a:pt x="154" y="1222"/>
                    <a:pt x="154" y="1189"/>
                  </a:cubicBezTo>
                  <a:cubicBezTo>
                    <a:pt x="143" y="860"/>
                    <a:pt x="132" y="520"/>
                    <a:pt x="121" y="191"/>
                  </a:cubicBezTo>
                  <a:cubicBezTo>
                    <a:pt x="110" y="137"/>
                    <a:pt x="121" y="81"/>
                    <a:pt x="110" y="37"/>
                  </a:cubicBezTo>
                  <a:cubicBezTo>
                    <a:pt x="102" y="13"/>
                    <a:pt x="75"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7360939" y="2966440"/>
              <a:ext cx="1331012" cy="811899"/>
            </a:xfrm>
            <a:custGeom>
              <a:avLst/>
              <a:gdLst/>
              <a:ahLst/>
              <a:cxnLst/>
              <a:rect l="l" t="t" r="r" b="b"/>
              <a:pathLst>
                <a:path w="25535" h="15576" extrusionOk="0">
                  <a:moveTo>
                    <a:pt x="13147" y="1"/>
                  </a:moveTo>
                  <a:cubicBezTo>
                    <a:pt x="12895" y="1"/>
                    <a:pt x="12641" y="64"/>
                    <a:pt x="12411" y="189"/>
                  </a:cubicBezTo>
                  <a:lnTo>
                    <a:pt x="1162" y="5956"/>
                  </a:lnTo>
                  <a:cubicBezTo>
                    <a:pt x="1144" y="5773"/>
                    <a:pt x="1075" y="5711"/>
                    <a:pt x="990" y="5711"/>
                  </a:cubicBezTo>
                  <a:cubicBezTo>
                    <a:pt x="820" y="5711"/>
                    <a:pt x="588" y="5960"/>
                    <a:pt x="581" y="5989"/>
                  </a:cubicBezTo>
                  <a:cubicBezTo>
                    <a:pt x="329" y="7129"/>
                    <a:pt x="0" y="8346"/>
                    <a:pt x="976" y="9113"/>
                  </a:cubicBezTo>
                  <a:lnTo>
                    <a:pt x="10569" y="14990"/>
                  </a:lnTo>
                  <a:cubicBezTo>
                    <a:pt x="11194" y="15380"/>
                    <a:pt x="11907" y="15575"/>
                    <a:pt x="12620" y="15575"/>
                  </a:cubicBezTo>
                  <a:cubicBezTo>
                    <a:pt x="13269" y="15575"/>
                    <a:pt x="13919" y="15413"/>
                    <a:pt x="14505" y="15089"/>
                  </a:cubicBezTo>
                  <a:lnTo>
                    <a:pt x="24318" y="9705"/>
                  </a:lnTo>
                  <a:cubicBezTo>
                    <a:pt x="25534" y="8949"/>
                    <a:pt x="25392" y="7096"/>
                    <a:pt x="25052" y="6296"/>
                  </a:cubicBezTo>
                  <a:lnTo>
                    <a:pt x="13946" y="233"/>
                  </a:lnTo>
                  <a:cubicBezTo>
                    <a:pt x="13705" y="78"/>
                    <a:pt x="13427" y="1"/>
                    <a:pt x="13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7371207" y="2876421"/>
              <a:ext cx="1317303" cy="812524"/>
            </a:xfrm>
            <a:custGeom>
              <a:avLst/>
              <a:gdLst/>
              <a:ahLst/>
              <a:cxnLst/>
              <a:rect l="l" t="t" r="r" b="b"/>
              <a:pathLst>
                <a:path w="25272" h="15588" extrusionOk="0">
                  <a:moveTo>
                    <a:pt x="12964" y="1"/>
                  </a:moveTo>
                  <a:cubicBezTo>
                    <a:pt x="12680" y="1"/>
                    <a:pt x="12395" y="72"/>
                    <a:pt x="12137" y="217"/>
                  </a:cubicBezTo>
                  <a:lnTo>
                    <a:pt x="1185" y="6301"/>
                  </a:lnTo>
                  <a:cubicBezTo>
                    <a:pt x="33" y="6949"/>
                    <a:pt x="1" y="8582"/>
                    <a:pt x="1119" y="9273"/>
                  </a:cubicBezTo>
                  <a:lnTo>
                    <a:pt x="10558" y="15062"/>
                  </a:lnTo>
                  <a:cubicBezTo>
                    <a:pt x="11138" y="15412"/>
                    <a:pt x="11790" y="15588"/>
                    <a:pt x="12443" y="15588"/>
                  </a:cubicBezTo>
                  <a:cubicBezTo>
                    <a:pt x="13038" y="15588"/>
                    <a:pt x="13633" y="15442"/>
                    <a:pt x="14176" y="15150"/>
                  </a:cubicBezTo>
                  <a:lnTo>
                    <a:pt x="24077" y="9711"/>
                  </a:lnTo>
                  <a:cubicBezTo>
                    <a:pt x="25228" y="9086"/>
                    <a:pt x="25272" y="7453"/>
                    <a:pt x="24165" y="6751"/>
                  </a:cubicBezTo>
                  <a:lnTo>
                    <a:pt x="13881" y="271"/>
                  </a:lnTo>
                  <a:cubicBezTo>
                    <a:pt x="13602" y="91"/>
                    <a:pt x="13283" y="1"/>
                    <a:pt x="12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7999258" y="3404444"/>
              <a:ext cx="263544" cy="224450"/>
            </a:xfrm>
            <a:custGeom>
              <a:avLst/>
              <a:gdLst/>
              <a:ahLst/>
              <a:cxnLst/>
              <a:rect l="l" t="t" r="r" b="b"/>
              <a:pathLst>
                <a:path w="5056" h="4306" extrusionOk="0">
                  <a:moveTo>
                    <a:pt x="3445" y="1"/>
                  </a:moveTo>
                  <a:cubicBezTo>
                    <a:pt x="3397" y="1"/>
                    <a:pt x="3350" y="14"/>
                    <a:pt x="3311" y="42"/>
                  </a:cubicBezTo>
                  <a:lnTo>
                    <a:pt x="143" y="1829"/>
                  </a:lnTo>
                  <a:cubicBezTo>
                    <a:pt x="56" y="1872"/>
                    <a:pt x="0" y="1960"/>
                    <a:pt x="0" y="2059"/>
                  </a:cubicBezTo>
                  <a:lnTo>
                    <a:pt x="0" y="3232"/>
                  </a:lnTo>
                  <a:cubicBezTo>
                    <a:pt x="0" y="3331"/>
                    <a:pt x="56" y="3419"/>
                    <a:pt x="132" y="3473"/>
                  </a:cubicBezTo>
                  <a:lnTo>
                    <a:pt x="1503" y="4263"/>
                  </a:lnTo>
                  <a:cubicBezTo>
                    <a:pt x="1543" y="4292"/>
                    <a:pt x="1593" y="4306"/>
                    <a:pt x="1644" y="4306"/>
                  </a:cubicBezTo>
                  <a:cubicBezTo>
                    <a:pt x="1689" y="4306"/>
                    <a:pt x="1735" y="4295"/>
                    <a:pt x="1776" y="4274"/>
                  </a:cubicBezTo>
                  <a:lnTo>
                    <a:pt x="4924" y="2476"/>
                  </a:lnTo>
                  <a:cubicBezTo>
                    <a:pt x="5000" y="2432"/>
                    <a:pt x="5055" y="2333"/>
                    <a:pt x="5055" y="2235"/>
                  </a:cubicBezTo>
                  <a:lnTo>
                    <a:pt x="5055" y="1061"/>
                  </a:lnTo>
                  <a:cubicBezTo>
                    <a:pt x="5055" y="963"/>
                    <a:pt x="5011" y="875"/>
                    <a:pt x="4924" y="820"/>
                  </a:cubicBezTo>
                  <a:lnTo>
                    <a:pt x="3586" y="42"/>
                  </a:lnTo>
                  <a:cubicBezTo>
                    <a:pt x="3542" y="14"/>
                    <a:pt x="3493" y="1"/>
                    <a:pt x="3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7997434" y="3448385"/>
              <a:ext cx="265681" cy="102530"/>
            </a:xfrm>
            <a:custGeom>
              <a:avLst/>
              <a:gdLst/>
              <a:ahLst/>
              <a:cxnLst/>
              <a:rect l="l" t="t" r="r" b="b"/>
              <a:pathLst>
                <a:path w="5097" h="1967" extrusionOk="0">
                  <a:moveTo>
                    <a:pt x="1587" y="1863"/>
                  </a:moveTo>
                  <a:cubicBezTo>
                    <a:pt x="1595" y="1863"/>
                    <a:pt x="1598" y="1867"/>
                    <a:pt x="1593" y="1867"/>
                  </a:cubicBezTo>
                  <a:cubicBezTo>
                    <a:pt x="1590" y="1867"/>
                    <a:pt x="1587" y="1866"/>
                    <a:pt x="1581" y="1863"/>
                  </a:cubicBezTo>
                  <a:lnTo>
                    <a:pt x="1581" y="1863"/>
                  </a:lnTo>
                  <a:cubicBezTo>
                    <a:pt x="1583" y="1863"/>
                    <a:pt x="1585" y="1863"/>
                    <a:pt x="1587" y="1863"/>
                  </a:cubicBezTo>
                  <a:close/>
                  <a:moveTo>
                    <a:pt x="1570" y="1868"/>
                  </a:moveTo>
                  <a:lnTo>
                    <a:pt x="1570" y="1868"/>
                  </a:lnTo>
                  <a:cubicBezTo>
                    <a:pt x="1566" y="1870"/>
                    <a:pt x="1563" y="1872"/>
                    <a:pt x="1560" y="1874"/>
                  </a:cubicBezTo>
                  <a:cubicBezTo>
                    <a:pt x="1563" y="1871"/>
                    <a:pt x="1567" y="1869"/>
                    <a:pt x="1570" y="1868"/>
                  </a:cubicBezTo>
                  <a:close/>
                  <a:moveTo>
                    <a:pt x="5030" y="1"/>
                  </a:moveTo>
                  <a:cubicBezTo>
                    <a:pt x="5012" y="1"/>
                    <a:pt x="4995" y="8"/>
                    <a:pt x="4985" y="24"/>
                  </a:cubicBezTo>
                  <a:lnTo>
                    <a:pt x="4985" y="24"/>
                  </a:lnTo>
                  <a:cubicBezTo>
                    <a:pt x="4990" y="14"/>
                    <a:pt x="4992" y="10"/>
                    <a:pt x="4991" y="10"/>
                  </a:cubicBezTo>
                  <a:lnTo>
                    <a:pt x="4991" y="10"/>
                  </a:lnTo>
                  <a:cubicBezTo>
                    <a:pt x="4990" y="10"/>
                    <a:pt x="4975" y="29"/>
                    <a:pt x="4947" y="43"/>
                  </a:cubicBezTo>
                  <a:cubicBezTo>
                    <a:pt x="4893" y="76"/>
                    <a:pt x="4849" y="98"/>
                    <a:pt x="4794" y="130"/>
                  </a:cubicBezTo>
                  <a:lnTo>
                    <a:pt x="4301" y="394"/>
                  </a:lnTo>
                  <a:cubicBezTo>
                    <a:pt x="3851" y="646"/>
                    <a:pt x="3390" y="887"/>
                    <a:pt x="2941" y="1129"/>
                  </a:cubicBezTo>
                  <a:lnTo>
                    <a:pt x="1790" y="1753"/>
                  </a:lnTo>
                  <a:cubicBezTo>
                    <a:pt x="1720" y="1793"/>
                    <a:pt x="1642" y="1824"/>
                    <a:pt x="1579" y="1862"/>
                  </a:cubicBezTo>
                  <a:lnTo>
                    <a:pt x="1579" y="1862"/>
                  </a:lnTo>
                  <a:cubicBezTo>
                    <a:pt x="1571" y="1858"/>
                    <a:pt x="1561" y="1852"/>
                    <a:pt x="1548" y="1841"/>
                  </a:cubicBezTo>
                  <a:cubicBezTo>
                    <a:pt x="1472" y="1786"/>
                    <a:pt x="1373" y="1753"/>
                    <a:pt x="1297" y="1699"/>
                  </a:cubicBezTo>
                  <a:cubicBezTo>
                    <a:pt x="891" y="1479"/>
                    <a:pt x="496" y="1260"/>
                    <a:pt x="101" y="1041"/>
                  </a:cubicBezTo>
                  <a:cubicBezTo>
                    <a:pt x="91" y="1036"/>
                    <a:pt x="81" y="1033"/>
                    <a:pt x="72" y="1033"/>
                  </a:cubicBezTo>
                  <a:cubicBezTo>
                    <a:pt x="24" y="1033"/>
                    <a:pt x="0" y="1100"/>
                    <a:pt x="47" y="1129"/>
                  </a:cubicBezTo>
                  <a:lnTo>
                    <a:pt x="1165" y="1753"/>
                  </a:lnTo>
                  <a:cubicBezTo>
                    <a:pt x="1253" y="1797"/>
                    <a:pt x="1340" y="1852"/>
                    <a:pt x="1439" y="1896"/>
                  </a:cubicBezTo>
                  <a:cubicBezTo>
                    <a:pt x="1472" y="1918"/>
                    <a:pt x="1516" y="1962"/>
                    <a:pt x="1548" y="1962"/>
                  </a:cubicBezTo>
                  <a:cubicBezTo>
                    <a:pt x="1559" y="1965"/>
                    <a:pt x="1569" y="1967"/>
                    <a:pt x="1580" y="1967"/>
                  </a:cubicBezTo>
                  <a:cubicBezTo>
                    <a:pt x="1635" y="1967"/>
                    <a:pt x="1689" y="1923"/>
                    <a:pt x="1735" y="1896"/>
                  </a:cubicBezTo>
                  <a:cubicBezTo>
                    <a:pt x="2590" y="1446"/>
                    <a:pt x="3434" y="986"/>
                    <a:pt x="4279" y="525"/>
                  </a:cubicBezTo>
                  <a:cubicBezTo>
                    <a:pt x="4476" y="427"/>
                    <a:pt x="4673" y="317"/>
                    <a:pt x="4859" y="208"/>
                  </a:cubicBezTo>
                  <a:cubicBezTo>
                    <a:pt x="4915" y="174"/>
                    <a:pt x="5068" y="130"/>
                    <a:pt x="5090" y="65"/>
                  </a:cubicBezTo>
                  <a:cubicBezTo>
                    <a:pt x="5097" y="25"/>
                    <a:pt x="5063" y="1"/>
                    <a:pt x="50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8076924" y="3547526"/>
              <a:ext cx="6933" cy="83452"/>
            </a:xfrm>
            <a:custGeom>
              <a:avLst/>
              <a:gdLst/>
              <a:ahLst/>
              <a:cxnLst/>
              <a:rect l="l" t="t" r="r" b="b"/>
              <a:pathLst>
                <a:path w="133" h="1601" extrusionOk="0">
                  <a:moveTo>
                    <a:pt x="101" y="49"/>
                  </a:moveTo>
                  <a:cubicBezTo>
                    <a:pt x="100" y="70"/>
                    <a:pt x="89" y="82"/>
                    <a:pt x="79" y="92"/>
                  </a:cubicBezTo>
                  <a:cubicBezTo>
                    <a:pt x="78" y="92"/>
                    <a:pt x="77" y="91"/>
                    <a:pt x="76" y="91"/>
                  </a:cubicBezTo>
                  <a:lnTo>
                    <a:pt x="76" y="91"/>
                  </a:lnTo>
                  <a:cubicBezTo>
                    <a:pt x="90" y="83"/>
                    <a:pt x="100" y="69"/>
                    <a:pt x="101" y="49"/>
                  </a:cubicBezTo>
                  <a:close/>
                  <a:moveTo>
                    <a:pt x="49" y="1"/>
                  </a:moveTo>
                  <a:cubicBezTo>
                    <a:pt x="40" y="1"/>
                    <a:pt x="32" y="2"/>
                    <a:pt x="23" y="5"/>
                  </a:cubicBezTo>
                  <a:cubicBezTo>
                    <a:pt x="13" y="16"/>
                    <a:pt x="1" y="38"/>
                    <a:pt x="1" y="48"/>
                  </a:cubicBezTo>
                  <a:cubicBezTo>
                    <a:pt x="0" y="55"/>
                    <a:pt x="1" y="60"/>
                    <a:pt x="1" y="65"/>
                  </a:cubicBezTo>
                  <a:lnTo>
                    <a:pt x="1" y="65"/>
                  </a:lnTo>
                  <a:lnTo>
                    <a:pt x="1" y="104"/>
                  </a:lnTo>
                  <a:lnTo>
                    <a:pt x="1" y="213"/>
                  </a:lnTo>
                  <a:cubicBezTo>
                    <a:pt x="13" y="333"/>
                    <a:pt x="13" y="455"/>
                    <a:pt x="13" y="575"/>
                  </a:cubicBezTo>
                  <a:cubicBezTo>
                    <a:pt x="23" y="838"/>
                    <a:pt x="23" y="1101"/>
                    <a:pt x="35" y="1364"/>
                  </a:cubicBezTo>
                  <a:lnTo>
                    <a:pt x="35" y="1551"/>
                  </a:lnTo>
                  <a:cubicBezTo>
                    <a:pt x="35" y="1584"/>
                    <a:pt x="59" y="1600"/>
                    <a:pt x="84" y="1600"/>
                  </a:cubicBezTo>
                  <a:cubicBezTo>
                    <a:pt x="108" y="1600"/>
                    <a:pt x="133" y="1584"/>
                    <a:pt x="133" y="1551"/>
                  </a:cubicBezTo>
                  <a:cubicBezTo>
                    <a:pt x="133" y="1112"/>
                    <a:pt x="122" y="674"/>
                    <a:pt x="111" y="235"/>
                  </a:cubicBezTo>
                  <a:cubicBezTo>
                    <a:pt x="111" y="169"/>
                    <a:pt x="111" y="104"/>
                    <a:pt x="101" y="38"/>
                  </a:cubicBezTo>
                  <a:cubicBezTo>
                    <a:pt x="101" y="13"/>
                    <a:pt x="76"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8158134" y="3025758"/>
              <a:ext cx="214911" cy="234354"/>
            </a:xfrm>
            <a:custGeom>
              <a:avLst/>
              <a:gdLst/>
              <a:ahLst/>
              <a:cxnLst/>
              <a:rect l="l" t="t" r="r" b="b"/>
              <a:pathLst>
                <a:path w="4123" h="4496" extrusionOk="0">
                  <a:moveTo>
                    <a:pt x="2082" y="1"/>
                  </a:moveTo>
                  <a:cubicBezTo>
                    <a:pt x="2021" y="1"/>
                    <a:pt x="1961" y="17"/>
                    <a:pt x="1908" y="49"/>
                  </a:cubicBezTo>
                  <a:lnTo>
                    <a:pt x="220" y="1024"/>
                  </a:lnTo>
                  <a:cubicBezTo>
                    <a:pt x="110" y="1080"/>
                    <a:pt x="44" y="1200"/>
                    <a:pt x="44" y="1321"/>
                  </a:cubicBezTo>
                  <a:lnTo>
                    <a:pt x="0" y="3141"/>
                  </a:lnTo>
                  <a:cubicBezTo>
                    <a:pt x="0" y="3272"/>
                    <a:pt x="66" y="3392"/>
                    <a:pt x="176" y="3458"/>
                  </a:cubicBezTo>
                  <a:lnTo>
                    <a:pt x="1820" y="4445"/>
                  </a:lnTo>
                  <a:cubicBezTo>
                    <a:pt x="1878" y="4479"/>
                    <a:pt x="1941" y="4496"/>
                    <a:pt x="2004" y="4496"/>
                  </a:cubicBezTo>
                  <a:cubicBezTo>
                    <a:pt x="2062" y="4496"/>
                    <a:pt x="2119" y="4482"/>
                    <a:pt x="2171" y="4456"/>
                  </a:cubicBezTo>
                  <a:lnTo>
                    <a:pt x="3893" y="3524"/>
                  </a:lnTo>
                  <a:cubicBezTo>
                    <a:pt x="4003" y="3458"/>
                    <a:pt x="4079" y="3338"/>
                    <a:pt x="4079" y="3217"/>
                  </a:cubicBezTo>
                  <a:lnTo>
                    <a:pt x="4123" y="1386"/>
                  </a:lnTo>
                  <a:cubicBezTo>
                    <a:pt x="4123" y="1265"/>
                    <a:pt x="4057" y="1145"/>
                    <a:pt x="3947" y="1080"/>
                  </a:cubicBezTo>
                  <a:lnTo>
                    <a:pt x="2270" y="59"/>
                  </a:lnTo>
                  <a:cubicBezTo>
                    <a:pt x="2213" y="20"/>
                    <a:pt x="214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8197593" y="3046556"/>
              <a:ext cx="133753" cy="117803"/>
            </a:xfrm>
            <a:custGeom>
              <a:avLst/>
              <a:gdLst/>
              <a:ahLst/>
              <a:cxnLst/>
              <a:rect l="l" t="t" r="r" b="b"/>
              <a:pathLst>
                <a:path w="2566" h="2260" extrusionOk="0">
                  <a:moveTo>
                    <a:pt x="559" y="1"/>
                  </a:moveTo>
                  <a:lnTo>
                    <a:pt x="0" y="308"/>
                  </a:lnTo>
                  <a:lnTo>
                    <a:pt x="1996" y="1568"/>
                  </a:lnTo>
                  <a:lnTo>
                    <a:pt x="2006" y="2259"/>
                  </a:lnTo>
                  <a:lnTo>
                    <a:pt x="2554" y="1952"/>
                  </a:lnTo>
                  <a:lnTo>
                    <a:pt x="2566" y="1251"/>
                  </a:lnTo>
                  <a:lnTo>
                    <a:pt x="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8160272" y="3083304"/>
              <a:ext cx="212253" cy="63957"/>
            </a:xfrm>
            <a:custGeom>
              <a:avLst/>
              <a:gdLst/>
              <a:ahLst/>
              <a:cxnLst/>
              <a:rect l="l" t="t" r="r" b="b"/>
              <a:pathLst>
                <a:path w="4072" h="1227" extrusionOk="0">
                  <a:moveTo>
                    <a:pt x="78" y="1"/>
                  </a:moveTo>
                  <a:cubicBezTo>
                    <a:pt x="33" y="1"/>
                    <a:pt x="1" y="68"/>
                    <a:pt x="47" y="96"/>
                  </a:cubicBezTo>
                  <a:cubicBezTo>
                    <a:pt x="629" y="436"/>
                    <a:pt x="1199" y="775"/>
                    <a:pt x="1769" y="1116"/>
                  </a:cubicBezTo>
                  <a:cubicBezTo>
                    <a:pt x="1823" y="1148"/>
                    <a:pt x="1900" y="1214"/>
                    <a:pt x="1966" y="1225"/>
                  </a:cubicBezTo>
                  <a:cubicBezTo>
                    <a:pt x="1972" y="1226"/>
                    <a:pt x="1977" y="1227"/>
                    <a:pt x="1983" y="1227"/>
                  </a:cubicBezTo>
                  <a:cubicBezTo>
                    <a:pt x="2043" y="1227"/>
                    <a:pt x="2102" y="1179"/>
                    <a:pt x="2152" y="1148"/>
                  </a:cubicBezTo>
                  <a:cubicBezTo>
                    <a:pt x="2492" y="973"/>
                    <a:pt x="2843" y="787"/>
                    <a:pt x="3183" y="600"/>
                  </a:cubicBezTo>
                  <a:cubicBezTo>
                    <a:pt x="3457" y="458"/>
                    <a:pt x="3742" y="304"/>
                    <a:pt x="4016" y="161"/>
                  </a:cubicBezTo>
                  <a:cubicBezTo>
                    <a:pt x="4072" y="134"/>
                    <a:pt x="4041" y="67"/>
                    <a:pt x="3997" y="67"/>
                  </a:cubicBezTo>
                  <a:cubicBezTo>
                    <a:pt x="3989" y="67"/>
                    <a:pt x="3980" y="69"/>
                    <a:pt x="3972" y="74"/>
                  </a:cubicBezTo>
                  <a:lnTo>
                    <a:pt x="2229" y="995"/>
                  </a:lnTo>
                  <a:cubicBezTo>
                    <a:pt x="2169" y="1025"/>
                    <a:pt x="2042" y="1065"/>
                    <a:pt x="1980" y="1114"/>
                  </a:cubicBezTo>
                  <a:lnTo>
                    <a:pt x="1980" y="1114"/>
                  </a:lnTo>
                  <a:cubicBezTo>
                    <a:pt x="1957" y="1088"/>
                    <a:pt x="1897" y="1069"/>
                    <a:pt x="1878" y="1050"/>
                  </a:cubicBezTo>
                  <a:cubicBezTo>
                    <a:pt x="1549" y="863"/>
                    <a:pt x="1221" y="666"/>
                    <a:pt x="892" y="480"/>
                  </a:cubicBezTo>
                  <a:cubicBezTo>
                    <a:pt x="629" y="326"/>
                    <a:pt x="365" y="161"/>
                    <a:pt x="102" y="8"/>
                  </a:cubicBezTo>
                  <a:cubicBezTo>
                    <a:pt x="94" y="3"/>
                    <a:pt x="85"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8258683" y="3142309"/>
              <a:ext cx="7819" cy="120617"/>
            </a:xfrm>
            <a:custGeom>
              <a:avLst/>
              <a:gdLst/>
              <a:ahLst/>
              <a:cxnLst/>
              <a:rect l="l" t="t" r="r" b="b"/>
              <a:pathLst>
                <a:path w="150" h="2314" extrusionOk="0">
                  <a:moveTo>
                    <a:pt x="98" y="0"/>
                  </a:moveTo>
                  <a:cubicBezTo>
                    <a:pt x="72" y="0"/>
                    <a:pt x="45" y="17"/>
                    <a:pt x="45" y="50"/>
                  </a:cubicBezTo>
                  <a:cubicBezTo>
                    <a:pt x="34" y="784"/>
                    <a:pt x="12" y="1529"/>
                    <a:pt x="1" y="2264"/>
                  </a:cubicBezTo>
                  <a:cubicBezTo>
                    <a:pt x="1" y="2297"/>
                    <a:pt x="26" y="2314"/>
                    <a:pt x="50" y="2314"/>
                  </a:cubicBezTo>
                  <a:cubicBezTo>
                    <a:pt x="75" y="2314"/>
                    <a:pt x="100" y="2297"/>
                    <a:pt x="100" y="2264"/>
                  </a:cubicBezTo>
                  <a:cubicBezTo>
                    <a:pt x="122" y="1529"/>
                    <a:pt x="132" y="784"/>
                    <a:pt x="144" y="50"/>
                  </a:cubicBezTo>
                  <a:cubicBezTo>
                    <a:pt x="149" y="17"/>
                    <a:pt x="124" y="0"/>
                    <a:pt x="98" y="0"/>
                  </a:cubicBezTo>
                  <a:close/>
                </a:path>
              </a:pathLst>
            </a:custGeom>
            <a:solidFill>
              <a:srgbClr val="221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8334733" y="3183279"/>
              <a:ext cx="26896" cy="26375"/>
            </a:xfrm>
            <a:custGeom>
              <a:avLst/>
              <a:gdLst/>
              <a:ahLst/>
              <a:cxnLst/>
              <a:rect l="l" t="t" r="r" b="b"/>
              <a:pathLst>
                <a:path w="516" h="506" extrusionOk="0">
                  <a:moveTo>
                    <a:pt x="462" y="0"/>
                  </a:moveTo>
                  <a:cubicBezTo>
                    <a:pt x="451" y="0"/>
                    <a:pt x="439" y="3"/>
                    <a:pt x="428" y="9"/>
                  </a:cubicBezTo>
                  <a:lnTo>
                    <a:pt x="55" y="217"/>
                  </a:lnTo>
                  <a:cubicBezTo>
                    <a:pt x="22" y="239"/>
                    <a:pt x="1" y="272"/>
                    <a:pt x="1" y="305"/>
                  </a:cubicBezTo>
                  <a:lnTo>
                    <a:pt x="1" y="458"/>
                  </a:lnTo>
                  <a:cubicBezTo>
                    <a:pt x="1" y="485"/>
                    <a:pt x="30" y="505"/>
                    <a:pt x="58" y="505"/>
                  </a:cubicBezTo>
                  <a:cubicBezTo>
                    <a:pt x="65" y="505"/>
                    <a:pt x="71" y="504"/>
                    <a:pt x="77" y="502"/>
                  </a:cubicBezTo>
                  <a:lnTo>
                    <a:pt x="461" y="283"/>
                  </a:lnTo>
                  <a:cubicBezTo>
                    <a:pt x="493" y="272"/>
                    <a:pt x="505" y="250"/>
                    <a:pt x="505" y="217"/>
                  </a:cubicBezTo>
                  <a:lnTo>
                    <a:pt x="515" y="53"/>
                  </a:lnTo>
                  <a:cubicBezTo>
                    <a:pt x="515" y="21"/>
                    <a:pt x="492"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8169029" y="3108376"/>
              <a:ext cx="30910" cy="42690"/>
            </a:xfrm>
            <a:custGeom>
              <a:avLst/>
              <a:gdLst/>
              <a:ahLst/>
              <a:cxnLst/>
              <a:rect l="l" t="t" r="r" b="b"/>
              <a:pathLst>
                <a:path w="593" h="819" extrusionOk="0">
                  <a:moveTo>
                    <a:pt x="60" y="1"/>
                  </a:moveTo>
                  <a:cubicBezTo>
                    <a:pt x="34" y="1"/>
                    <a:pt x="11" y="21"/>
                    <a:pt x="11" y="53"/>
                  </a:cubicBezTo>
                  <a:cubicBezTo>
                    <a:pt x="0" y="152"/>
                    <a:pt x="0" y="328"/>
                    <a:pt x="0" y="426"/>
                  </a:cubicBezTo>
                  <a:cubicBezTo>
                    <a:pt x="0" y="459"/>
                    <a:pt x="22" y="503"/>
                    <a:pt x="54" y="525"/>
                  </a:cubicBezTo>
                  <a:lnTo>
                    <a:pt x="504" y="810"/>
                  </a:lnTo>
                  <a:cubicBezTo>
                    <a:pt x="513" y="816"/>
                    <a:pt x="523" y="819"/>
                    <a:pt x="532" y="819"/>
                  </a:cubicBezTo>
                  <a:cubicBezTo>
                    <a:pt x="557" y="819"/>
                    <a:pt x="581" y="798"/>
                    <a:pt x="581" y="766"/>
                  </a:cubicBezTo>
                  <a:lnTo>
                    <a:pt x="592" y="394"/>
                  </a:lnTo>
                  <a:cubicBezTo>
                    <a:pt x="592" y="350"/>
                    <a:pt x="570" y="306"/>
                    <a:pt x="537" y="284"/>
                  </a:cubicBezTo>
                  <a:lnTo>
                    <a:pt x="88" y="9"/>
                  </a:lnTo>
                  <a:cubicBezTo>
                    <a:pt x="79" y="3"/>
                    <a:pt x="69"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7781533" y="2915983"/>
              <a:ext cx="499514" cy="545592"/>
            </a:xfrm>
            <a:custGeom>
              <a:avLst/>
              <a:gdLst/>
              <a:ahLst/>
              <a:cxnLst/>
              <a:rect l="l" t="t" r="r" b="b"/>
              <a:pathLst>
                <a:path w="9583" h="10467" extrusionOk="0">
                  <a:moveTo>
                    <a:pt x="4852" y="1"/>
                  </a:moveTo>
                  <a:cubicBezTo>
                    <a:pt x="4707" y="1"/>
                    <a:pt x="4562" y="39"/>
                    <a:pt x="4430" y="116"/>
                  </a:cubicBezTo>
                  <a:lnTo>
                    <a:pt x="505" y="2374"/>
                  </a:lnTo>
                  <a:cubicBezTo>
                    <a:pt x="252" y="2516"/>
                    <a:pt x="99" y="2779"/>
                    <a:pt x="88" y="3076"/>
                  </a:cubicBezTo>
                  <a:lnTo>
                    <a:pt x="1" y="7318"/>
                  </a:lnTo>
                  <a:cubicBezTo>
                    <a:pt x="1" y="7603"/>
                    <a:pt x="154" y="7889"/>
                    <a:pt x="406" y="8032"/>
                  </a:cubicBezTo>
                  <a:lnTo>
                    <a:pt x="4233" y="10344"/>
                  </a:lnTo>
                  <a:cubicBezTo>
                    <a:pt x="4360" y="10425"/>
                    <a:pt x="4509" y="10467"/>
                    <a:pt x="4658" y="10467"/>
                  </a:cubicBezTo>
                  <a:cubicBezTo>
                    <a:pt x="4791" y="10467"/>
                    <a:pt x="4925" y="10434"/>
                    <a:pt x="5044" y="10366"/>
                  </a:cubicBezTo>
                  <a:lnTo>
                    <a:pt x="9067" y="8185"/>
                  </a:lnTo>
                  <a:cubicBezTo>
                    <a:pt x="9320" y="8042"/>
                    <a:pt x="9484" y="7779"/>
                    <a:pt x="9495" y="7483"/>
                  </a:cubicBezTo>
                  <a:lnTo>
                    <a:pt x="9583" y="3218"/>
                  </a:lnTo>
                  <a:cubicBezTo>
                    <a:pt x="9583" y="2933"/>
                    <a:pt x="9440" y="2659"/>
                    <a:pt x="9188" y="2506"/>
                  </a:cubicBezTo>
                  <a:lnTo>
                    <a:pt x="5274" y="116"/>
                  </a:lnTo>
                  <a:cubicBezTo>
                    <a:pt x="5142" y="39"/>
                    <a:pt x="4997" y="1"/>
                    <a:pt x="4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7792896" y="3052237"/>
              <a:ext cx="483147" cy="141936"/>
            </a:xfrm>
            <a:custGeom>
              <a:avLst/>
              <a:gdLst/>
              <a:ahLst/>
              <a:cxnLst/>
              <a:rect l="l" t="t" r="r" b="b"/>
              <a:pathLst>
                <a:path w="9269" h="2723" extrusionOk="0">
                  <a:moveTo>
                    <a:pt x="4509" y="2609"/>
                  </a:moveTo>
                  <a:lnTo>
                    <a:pt x="4509" y="2609"/>
                  </a:lnTo>
                  <a:cubicBezTo>
                    <a:pt x="4511" y="2611"/>
                    <a:pt x="4513" y="2612"/>
                    <a:pt x="4515" y="2613"/>
                  </a:cubicBezTo>
                  <a:lnTo>
                    <a:pt x="4515" y="2613"/>
                  </a:lnTo>
                  <a:cubicBezTo>
                    <a:pt x="4515" y="2613"/>
                    <a:pt x="4516" y="2612"/>
                    <a:pt x="4517" y="2611"/>
                  </a:cubicBezTo>
                  <a:lnTo>
                    <a:pt x="4517" y="2611"/>
                  </a:lnTo>
                  <a:cubicBezTo>
                    <a:pt x="4514" y="2610"/>
                    <a:pt x="4511" y="2609"/>
                    <a:pt x="4509" y="2609"/>
                  </a:cubicBezTo>
                  <a:close/>
                  <a:moveTo>
                    <a:pt x="72" y="1"/>
                  </a:moveTo>
                  <a:cubicBezTo>
                    <a:pt x="30" y="1"/>
                    <a:pt x="0" y="73"/>
                    <a:pt x="46" y="100"/>
                  </a:cubicBezTo>
                  <a:cubicBezTo>
                    <a:pt x="1372" y="878"/>
                    <a:pt x="2699" y="1668"/>
                    <a:pt x="4025" y="2446"/>
                  </a:cubicBezTo>
                  <a:cubicBezTo>
                    <a:pt x="4135" y="2512"/>
                    <a:pt x="4244" y="2577"/>
                    <a:pt x="4365" y="2643"/>
                  </a:cubicBezTo>
                  <a:cubicBezTo>
                    <a:pt x="4398" y="2665"/>
                    <a:pt x="4453" y="2709"/>
                    <a:pt x="4486" y="2720"/>
                  </a:cubicBezTo>
                  <a:cubicBezTo>
                    <a:pt x="4493" y="2722"/>
                    <a:pt x="4500" y="2722"/>
                    <a:pt x="4507" y="2722"/>
                  </a:cubicBezTo>
                  <a:cubicBezTo>
                    <a:pt x="4550" y="2722"/>
                    <a:pt x="4581" y="2696"/>
                    <a:pt x="4629" y="2677"/>
                  </a:cubicBezTo>
                  <a:cubicBezTo>
                    <a:pt x="4727" y="2621"/>
                    <a:pt x="4826" y="2577"/>
                    <a:pt x="4914" y="2523"/>
                  </a:cubicBezTo>
                  <a:cubicBezTo>
                    <a:pt x="5725" y="2095"/>
                    <a:pt x="6525" y="1668"/>
                    <a:pt x="7326" y="1251"/>
                  </a:cubicBezTo>
                  <a:cubicBezTo>
                    <a:pt x="7950" y="911"/>
                    <a:pt x="8586" y="572"/>
                    <a:pt x="9222" y="243"/>
                  </a:cubicBezTo>
                  <a:cubicBezTo>
                    <a:pt x="9269" y="214"/>
                    <a:pt x="9245" y="147"/>
                    <a:pt x="9196" y="147"/>
                  </a:cubicBezTo>
                  <a:cubicBezTo>
                    <a:pt x="9187" y="147"/>
                    <a:pt x="9178" y="150"/>
                    <a:pt x="9168" y="155"/>
                  </a:cubicBezTo>
                  <a:lnTo>
                    <a:pt x="5122" y="2292"/>
                  </a:lnTo>
                  <a:cubicBezTo>
                    <a:pt x="4990" y="2370"/>
                    <a:pt x="4858" y="2435"/>
                    <a:pt x="4727" y="2512"/>
                  </a:cubicBezTo>
                  <a:cubicBezTo>
                    <a:pt x="4676" y="2532"/>
                    <a:pt x="4560" y="2571"/>
                    <a:pt x="4517" y="2611"/>
                  </a:cubicBezTo>
                  <a:lnTo>
                    <a:pt x="4517" y="2611"/>
                  </a:lnTo>
                  <a:cubicBezTo>
                    <a:pt x="4523" y="2615"/>
                    <a:pt x="4531" y="2621"/>
                    <a:pt x="4541" y="2633"/>
                  </a:cubicBezTo>
                  <a:cubicBezTo>
                    <a:pt x="4534" y="2626"/>
                    <a:pt x="4524" y="2620"/>
                    <a:pt x="4515" y="2613"/>
                  </a:cubicBezTo>
                  <a:lnTo>
                    <a:pt x="4515" y="2613"/>
                  </a:lnTo>
                  <a:cubicBezTo>
                    <a:pt x="4512" y="2616"/>
                    <a:pt x="4510" y="2619"/>
                    <a:pt x="4508" y="2621"/>
                  </a:cubicBezTo>
                  <a:cubicBezTo>
                    <a:pt x="4503" y="2630"/>
                    <a:pt x="4500" y="2633"/>
                    <a:pt x="4497" y="2633"/>
                  </a:cubicBezTo>
                  <a:cubicBezTo>
                    <a:pt x="4491" y="2633"/>
                    <a:pt x="4493" y="2609"/>
                    <a:pt x="4508" y="2609"/>
                  </a:cubicBezTo>
                  <a:cubicBezTo>
                    <a:pt x="4508" y="2609"/>
                    <a:pt x="4508" y="2609"/>
                    <a:pt x="4509" y="2609"/>
                  </a:cubicBezTo>
                  <a:lnTo>
                    <a:pt x="4509" y="2609"/>
                  </a:lnTo>
                  <a:cubicBezTo>
                    <a:pt x="4504" y="2606"/>
                    <a:pt x="4500" y="2603"/>
                    <a:pt x="4497" y="2599"/>
                  </a:cubicBezTo>
                  <a:cubicBezTo>
                    <a:pt x="4409" y="2545"/>
                    <a:pt x="4322" y="2501"/>
                    <a:pt x="4234" y="2446"/>
                  </a:cubicBezTo>
                  <a:cubicBezTo>
                    <a:pt x="3466" y="1997"/>
                    <a:pt x="2699" y="1547"/>
                    <a:pt x="1942" y="1098"/>
                  </a:cubicBezTo>
                  <a:lnTo>
                    <a:pt x="100" y="12"/>
                  </a:lnTo>
                  <a:cubicBezTo>
                    <a:pt x="91" y="4"/>
                    <a:pt x="81"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8019274" y="3191462"/>
              <a:ext cx="10894" cy="273187"/>
            </a:xfrm>
            <a:custGeom>
              <a:avLst/>
              <a:gdLst/>
              <a:ahLst/>
              <a:cxnLst/>
              <a:rect l="l" t="t" r="r" b="b"/>
              <a:pathLst>
                <a:path w="209" h="5241" extrusionOk="0">
                  <a:moveTo>
                    <a:pt x="159" y="0"/>
                  </a:moveTo>
                  <a:cubicBezTo>
                    <a:pt x="135" y="0"/>
                    <a:pt x="110" y="17"/>
                    <a:pt x="110" y="49"/>
                  </a:cubicBezTo>
                  <a:cubicBezTo>
                    <a:pt x="77" y="1760"/>
                    <a:pt x="33" y="3481"/>
                    <a:pt x="1" y="5191"/>
                  </a:cubicBezTo>
                  <a:cubicBezTo>
                    <a:pt x="1" y="5224"/>
                    <a:pt x="25" y="5240"/>
                    <a:pt x="51" y="5240"/>
                  </a:cubicBezTo>
                  <a:cubicBezTo>
                    <a:pt x="77" y="5240"/>
                    <a:pt x="104" y="5224"/>
                    <a:pt x="110" y="5191"/>
                  </a:cubicBezTo>
                  <a:cubicBezTo>
                    <a:pt x="143" y="3481"/>
                    <a:pt x="176" y="1760"/>
                    <a:pt x="208" y="49"/>
                  </a:cubicBezTo>
                  <a:cubicBezTo>
                    <a:pt x="208" y="17"/>
                    <a:pt x="184"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8123836" y="3231911"/>
              <a:ext cx="107482" cy="181603"/>
            </a:xfrm>
            <a:custGeom>
              <a:avLst/>
              <a:gdLst/>
              <a:ahLst/>
              <a:cxnLst/>
              <a:rect l="l" t="t" r="r" b="b"/>
              <a:pathLst>
                <a:path w="2062" h="3484" extrusionOk="0">
                  <a:moveTo>
                    <a:pt x="1708" y="1"/>
                  </a:moveTo>
                  <a:cubicBezTo>
                    <a:pt x="1654" y="1"/>
                    <a:pt x="1599" y="13"/>
                    <a:pt x="1547" y="41"/>
                  </a:cubicBezTo>
                  <a:lnTo>
                    <a:pt x="242" y="721"/>
                  </a:lnTo>
                  <a:cubicBezTo>
                    <a:pt x="121" y="786"/>
                    <a:pt x="34" y="918"/>
                    <a:pt x="34" y="1060"/>
                  </a:cubicBezTo>
                  <a:lnTo>
                    <a:pt x="0" y="3484"/>
                  </a:lnTo>
                  <a:lnTo>
                    <a:pt x="2007" y="2409"/>
                  </a:lnTo>
                  <a:lnTo>
                    <a:pt x="2062" y="358"/>
                  </a:lnTo>
                  <a:cubicBezTo>
                    <a:pt x="2062" y="147"/>
                    <a:pt x="1892" y="1"/>
                    <a:pt x="1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7899804" y="2816842"/>
              <a:ext cx="97787" cy="274594"/>
            </a:xfrm>
            <a:custGeom>
              <a:avLst/>
              <a:gdLst/>
              <a:ahLst/>
              <a:cxnLst/>
              <a:rect l="l" t="t" r="r" b="b"/>
              <a:pathLst>
                <a:path w="1876" h="5268" extrusionOk="0">
                  <a:moveTo>
                    <a:pt x="100" y="0"/>
                  </a:moveTo>
                  <a:lnTo>
                    <a:pt x="1" y="4802"/>
                  </a:lnTo>
                  <a:cubicBezTo>
                    <a:pt x="74" y="5108"/>
                    <a:pt x="472" y="5267"/>
                    <a:pt x="877" y="5267"/>
                  </a:cubicBezTo>
                  <a:cubicBezTo>
                    <a:pt x="1257" y="5267"/>
                    <a:pt x="1644" y="5127"/>
                    <a:pt x="1777" y="4835"/>
                  </a:cubicBezTo>
                  <a:lnTo>
                    <a:pt x="1876" y="33"/>
                  </a:lnTo>
                  <a:lnTo>
                    <a:pt x="1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7904965" y="2789372"/>
              <a:ext cx="92626" cy="60100"/>
            </a:xfrm>
            <a:custGeom>
              <a:avLst/>
              <a:gdLst/>
              <a:ahLst/>
              <a:cxnLst/>
              <a:rect l="l" t="t" r="r" b="b"/>
              <a:pathLst>
                <a:path w="1777" h="1153" extrusionOk="0">
                  <a:moveTo>
                    <a:pt x="868" y="1"/>
                  </a:moveTo>
                  <a:cubicBezTo>
                    <a:pt x="389" y="1"/>
                    <a:pt x="11" y="249"/>
                    <a:pt x="1" y="560"/>
                  </a:cubicBezTo>
                  <a:cubicBezTo>
                    <a:pt x="1" y="878"/>
                    <a:pt x="384" y="1141"/>
                    <a:pt x="878" y="1152"/>
                  </a:cubicBezTo>
                  <a:cubicBezTo>
                    <a:pt x="889" y="1152"/>
                    <a:pt x="899" y="1152"/>
                    <a:pt x="910" y="1152"/>
                  </a:cubicBezTo>
                  <a:cubicBezTo>
                    <a:pt x="1388" y="1152"/>
                    <a:pt x="1766" y="904"/>
                    <a:pt x="1777" y="593"/>
                  </a:cubicBezTo>
                  <a:cubicBezTo>
                    <a:pt x="1777" y="275"/>
                    <a:pt x="1393" y="12"/>
                    <a:pt x="900" y="1"/>
                  </a:cubicBezTo>
                  <a:cubicBezTo>
                    <a:pt x="889" y="1"/>
                    <a:pt x="878" y="1"/>
                    <a:pt x="8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7897511" y="2814809"/>
              <a:ext cx="101800" cy="278243"/>
            </a:xfrm>
            <a:custGeom>
              <a:avLst/>
              <a:gdLst/>
              <a:ahLst/>
              <a:cxnLst/>
              <a:rect l="l" t="t" r="r" b="b"/>
              <a:pathLst>
                <a:path w="1953" h="5338" extrusionOk="0">
                  <a:moveTo>
                    <a:pt x="165" y="0"/>
                  </a:moveTo>
                  <a:cubicBezTo>
                    <a:pt x="138" y="0"/>
                    <a:pt x="110" y="17"/>
                    <a:pt x="110" y="50"/>
                  </a:cubicBezTo>
                  <a:lnTo>
                    <a:pt x="12" y="4655"/>
                  </a:lnTo>
                  <a:cubicBezTo>
                    <a:pt x="12" y="4720"/>
                    <a:pt x="1" y="4808"/>
                    <a:pt x="12" y="4874"/>
                  </a:cubicBezTo>
                  <a:cubicBezTo>
                    <a:pt x="23" y="4940"/>
                    <a:pt x="89" y="4984"/>
                    <a:pt x="144" y="5027"/>
                  </a:cubicBezTo>
                  <a:cubicBezTo>
                    <a:pt x="286" y="5159"/>
                    <a:pt x="461" y="5247"/>
                    <a:pt x="648" y="5302"/>
                  </a:cubicBezTo>
                  <a:cubicBezTo>
                    <a:pt x="742" y="5325"/>
                    <a:pt x="839" y="5337"/>
                    <a:pt x="936" y="5337"/>
                  </a:cubicBezTo>
                  <a:cubicBezTo>
                    <a:pt x="1199" y="5337"/>
                    <a:pt x="1462" y="5251"/>
                    <a:pt x="1679" y="5083"/>
                  </a:cubicBezTo>
                  <a:cubicBezTo>
                    <a:pt x="1788" y="5005"/>
                    <a:pt x="1854" y="4951"/>
                    <a:pt x="1854" y="4830"/>
                  </a:cubicBezTo>
                  <a:cubicBezTo>
                    <a:pt x="1876" y="4030"/>
                    <a:pt x="1887" y="3229"/>
                    <a:pt x="1908" y="2429"/>
                  </a:cubicBezTo>
                  <a:cubicBezTo>
                    <a:pt x="1920" y="1651"/>
                    <a:pt x="1942" y="873"/>
                    <a:pt x="1952" y="94"/>
                  </a:cubicBezTo>
                  <a:cubicBezTo>
                    <a:pt x="1952" y="56"/>
                    <a:pt x="1928" y="36"/>
                    <a:pt x="1903" y="36"/>
                  </a:cubicBezTo>
                  <a:cubicBezTo>
                    <a:pt x="1879" y="36"/>
                    <a:pt x="1854" y="56"/>
                    <a:pt x="1854" y="94"/>
                  </a:cubicBezTo>
                  <a:cubicBezTo>
                    <a:pt x="1821" y="1574"/>
                    <a:pt x="1788" y="3065"/>
                    <a:pt x="1755" y="4556"/>
                  </a:cubicBezTo>
                  <a:cubicBezTo>
                    <a:pt x="1755" y="4655"/>
                    <a:pt x="1766" y="4754"/>
                    <a:pt x="1755" y="4852"/>
                  </a:cubicBezTo>
                  <a:cubicBezTo>
                    <a:pt x="1744" y="4863"/>
                    <a:pt x="1755" y="4885"/>
                    <a:pt x="1755" y="4896"/>
                  </a:cubicBezTo>
                  <a:cubicBezTo>
                    <a:pt x="1733" y="4929"/>
                    <a:pt x="1591" y="5017"/>
                    <a:pt x="1569" y="5039"/>
                  </a:cubicBezTo>
                  <a:cubicBezTo>
                    <a:pt x="1470" y="5105"/>
                    <a:pt x="1360" y="5159"/>
                    <a:pt x="1240" y="5192"/>
                  </a:cubicBezTo>
                  <a:cubicBezTo>
                    <a:pt x="1143" y="5221"/>
                    <a:pt x="1042" y="5235"/>
                    <a:pt x="941" y="5235"/>
                  </a:cubicBezTo>
                  <a:cubicBezTo>
                    <a:pt x="814" y="5235"/>
                    <a:pt x="687" y="5213"/>
                    <a:pt x="571" y="5170"/>
                  </a:cubicBezTo>
                  <a:cubicBezTo>
                    <a:pt x="473" y="5127"/>
                    <a:pt x="374" y="5083"/>
                    <a:pt x="286" y="5017"/>
                  </a:cubicBezTo>
                  <a:cubicBezTo>
                    <a:pt x="264" y="5005"/>
                    <a:pt x="132" y="4907"/>
                    <a:pt x="122" y="4874"/>
                  </a:cubicBezTo>
                  <a:cubicBezTo>
                    <a:pt x="100" y="4830"/>
                    <a:pt x="122" y="4732"/>
                    <a:pt x="122" y="4688"/>
                  </a:cubicBezTo>
                  <a:cubicBezTo>
                    <a:pt x="132" y="3865"/>
                    <a:pt x="154" y="3043"/>
                    <a:pt x="166" y="2221"/>
                  </a:cubicBezTo>
                  <a:cubicBezTo>
                    <a:pt x="188" y="1497"/>
                    <a:pt x="198" y="773"/>
                    <a:pt x="220" y="50"/>
                  </a:cubicBezTo>
                  <a:cubicBezTo>
                    <a:pt x="220" y="17"/>
                    <a:pt x="193"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7929515" y="2587910"/>
              <a:ext cx="254943" cy="234510"/>
            </a:xfrm>
            <a:custGeom>
              <a:avLst/>
              <a:gdLst/>
              <a:ahLst/>
              <a:cxnLst/>
              <a:rect l="l" t="t" r="r" b="b"/>
              <a:pathLst>
                <a:path w="4891" h="4499" extrusionOk="0">
                  <a:moveTo>
                    <a:pt x="3526" y="1"/>
                  </a:moveTo>
                  <a:cubicBezTo>
                    <a:pt x="3406" y="1"/>
                    <a:pt x="3285" y="17"/>
                    <a:pt x="3170" y="51"/>
                  </a:cubicBezTo>
                  <a:cubicBezTo>
                    <a:pt x="2643" y="204"/>
                    <a:pt x="2249" y="697"/>
                    <a:pt x="2161" y="1235"/>
                  </a:cubicBezTo>
                  <a:cubicBezTo>
                    <a:pt x="2061" y="1208"/>
                    <a:pt x="1957" y="1196"/>
                    <a:pt x="1853" y="1196"/>
                  </a:cubicBezTo>
                  <a:cubicBezTo>
                    <a:pt x="1481" y="1196"/>
                    <a:pt x="1105" y="1360"/>
                    <a:pt x="856" y="1651"/>
                  </a:cubicBezTo>
                  <a:cubicBezTo>
                    <a:pt x="549" y="2013"/>
                    <a:pt x="461" y="2550"/>
                    <a:pt x="637" y="2999"/>
                  </a:cubicBezTo>
                  <a:cubicBezTo>
                    <a:pt x="385" y="3043"/>
                    <a:pt x="154" y="3241"/>
                    <a:pt x="78" y="3482"/>
                  </a:cubicBezTo>
                  <a:cubicBezTo>
                    <a:pt x="1" y="3734"/>
                    <a:pt x="88" y="4195"/>
                    <a:pt x="275" y="4381"/>
                  </a:cubicBezTo>
                  <a:cubicBezTo>
                    <a:pt x="275" y="4381"/>
                    <a:pt x="309" y="4498"/>
                    <a:pt x="442" y="4498"/>
                  </a:cubicBezTo>
                  <a:cubicBezTo>
                    <a:pt x="461" y="4498"/>
                    <a:pt x="482" y="4496"/>
                    <a:pt x="505" y="4491"/>
                  </a:cubicBezTo>
                  <a:cubicBezTo>
                    <a:pt x="692" y="4447"/>
                    <a:pt x="637" y="4315"/>
                    <a:pt x="637" y="4315"/>
                  </a:cubicBezTo>
                  <a:cubicBezTo>
                    <a:pt x="505" y="4162"/>
                    <a:pt x="495" y="3920"/>
                    <a:pt x="593" y="3745"/>
                  </a:cubicBezTo>
                  <a:lnTo>
                    <a:pt x="593" y="3745"/>
                  </a:lnTo>
                  <a:cubicBezTo>
                    <a:pt x="723" y="3892"/>
                    <a:pt x="920" y="3972"/>
                    <a:pt x="1112" y="3972"/>
                  </a:cubicBezTo>
                  <a:cubicBezTo>
                    <a:pt x="1178" y="3972"/>
                    <a:pt x="1244" y="3962"/>
                    <a:pt x="1306" y="3942"/>
                  </a:cubicBezTo>
                  <a:cubicBezTo>
                    <a:pt x="1558" y="3855"/>
                    <a:pt x="1755" y="3625"/>
                    <a:pt x="1788" y="3362"/>
                  </a:cubicBezTo>
                  <a:cubicBezTo>
                    <a:pt x="2117" y="3512"/>
                    <a:pt x="2474" y="3635"/>
                    <a:pt x="2837" y="3635"/>
                  </a:cubicBezTo>
                  <a:cubicBezTo>
                    <a:pt x="2922" y="3635"/>
                    <a:pt x="3007" y="3628"/>
                    <a:pt x="3093" y="3613"/>
                  </a:cubicBezTo>
                  <a:cubicBezTo>
                    <a:pt x="3531" y="3537"/>
                    <a:pt x="3948" y="3186"/>
                    <a:pt x="3959" y="2736"/>
                  </a:cubicBezTo>
                  <a:cubicBezTo>
                    <a:pt x="3959" y="2605"/>
                    <a:pt x="3937" y="2463"/>
                    <a:pt x="3981" y="2342"/>
                  </a:cubicBezTo>
                  <a:cubicBezTo>
                    <a:pt x="4047" y="2200"/>
                    <a:pt x="4211" y="2122"/>
                    <a:pt x="4332" y="2035"/>
                  </a:cubicBezTo>
                  <a:cubicBezTo>
                    <a:pt x="4781" y="1717"/>
                    <a:pt x="4891" y="1026"/>
                    <a:pt x="4606" y="565"/>
                  </a:cubicBezTo>
                  <a:cubicBezTo>
                    <a:pt x="4383" y="206"/>
                    <a:pt x="3954"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7644393" y="3195320"/>
              <a:ext cx="214911" cy="234198"/>
            </a:xfrm>
            <a:custGeom>
              <a:avLst/>
              <a:gdLst/>
              <a:ahLst/>
              <a:cxnLst/>
              <a:rect l="l" t="t" r="r" b="b"/>
              <a:pathLst>
                <a:path w="4123" h="4493" extrusionOk="0">
                  <a:moveTo>
                    <a:pt x="2080" y="1"/>
                  </a:moveTo>
                  <a:cubicBezTo>
                    <a:pt x="2020" y="1"/>
                    <a:pt x="1960" y="15"/>
                    <a:pt x="1908" y="41"/>
                  </a:cubicBezTo>
                  <a:lnTo>
                    <a:pt x="220" y="1017"/>
                  </a:lnTo>
                  <a:cubicBezTo>
                    <a:pt x="110" y="1082"/>
                    <a:pt x="44" y="1192"/>
                    <a:pt x="44" y="1313"/>
                  </a:cubicBezTo>
                  <a:lnTo>
                    <a:pt x="11" y="3144"/>
                  </a:lnTo>
                  <a:cubicBezTo>
                    <a:pt x="0" y="3265"/>
                    <a:pt x="66" y="3385"/>
                    <a:pt x="176" y="3451"/>
                  </a:cubicBezTo>
                  <a:lnTo>
                    <a:pt x="1820" y="4437"/>
                  </a:lnTo>
                  <a:cubicBezTo>
                    <a:pt x="1880" y="4473"/>
                    <a:pt x="1946" y="4493"/>
                    <a:pt x="2011" y="4493"/>
                  </a:cubicBezTo>
                  <a:cubicBezTo>
                    <a:pt x="2066" y="4493"/>
                    <a:pt x="2121" y="4479"/>
                    <a:pt x="2171" y="4449"/>
                  </a:cubicBezTo>
                  <a:lnTo>
                    <a:pt x="3903" y="3516"/>
                  </a:lnTo>
                  <a:cubicBezTo>
                    <a:pt x="4013" y="3451"/>
                    <a:pt x="4079" y="3341"/>
                    <a:pt x="4079" y="3209"/>
                  </a:cubicBezTo>
                  <a:lnTo>
                    <a:pt x="4123" y="1379"/>
                  </a:lnTo>
                  <a:cubicBezTo>
                    <a:pt x="4123" y="1258"/>
                    <a:pt x="4057" y="1138"/>
                    <a:pt x="3947" y="1072"/>
                  </a:cubicBezTo>
                  <a:lnTo>
                    <a:pt x="2269" y="52"/>
                  </a:lnTo>
                  <a:cubicBezTo>
                    <a:pt x="2212" y="17"/>
                    <a:pt x="2146" y="1"/>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7684373" y="3215752"/>
              <a:ext cx="133179" cy="117750"/>
            </a:xfrm>
            <a:custGeom>
              <a:avLst/>
              <a:gdLst/>
              <a:ahLst/>
              <a:cxnLst/>
              <a:rect l="l" t="t" r="r" b="b"/>
              <a:pathLst>
                <a:path w="2555" h="2259" extrusionOk="0">
                  <a:moveTo>
                    <a:pt x="549" y="0"/>
                  </a:moveTo>
                  <a:lnTo>
                    <a:pt x="1" y="318"/>
                  </a:lnTo>
                  <a:lnTo>
                    <a:pt x="1985" y="1567"/>
                  </a:lnTo>
                  <a:lnTo>
                    <a:pt x="1996" y="2259"/>
                  </a:lnTo>
                  <a:lnTo>
                    <a:pt x="2544" y="1962"/>
                  </a:lnTo>
                  <a:lnTo>
                    <a:pt x="2555" y="1250"/>
                  </a:lnTo>
                  <a:lnTo>
                    <a:pt x="5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7647051" y="3252500"/>
              <a:ext cx="211836" cy="64479"/>
            </a:xfrm>
            <a:custGeom>
              <a:avLst/>
              <a:gdLst/>
              <a:ahLst/>
              <a:cxnLst/>
              <a:rect l="l" t="t" r="r" b="b"/>
              <a:pathLst>
                <a:path w="4064" h="1237" extrusionOk="0">
                  <a:moveTo>
                    <a:pt x="77" y="1"/>
                  </a:moveTo>
                  <a:cubicBezTo>
                    <a:pt x="27" y="1"/>
                    <a:pt x="1" y="78"/>
                    <a:pt x="47" y="106"/>
                  </a:cubicBezTo>
                  <a:cubicBezTo>
                    <a:pt x="618" y="435"/>
                    <a:pt x="1188" y="775"/>
                    <a:pt x="1758" y="1115"/>
                  </a:cubicBezTo>
                  <a:cubicBezTo>
                    <a:pt x="1813" y="1147"/>
                    <a:pt x="1901" y="1225"/>
                    <a:pt x="1955" y="1235"/>
                  </a:cubicBezTo>
                  <a:cubicBezTo>
                    <a:pt x="1960" y="1236"/>
                    <a:pt x="1966" y="1237"/>
                    <a:pt x="1971" y="1237"/>
                  </a:cubicBezTo>
                  <a:cubicBezTo>
                    <a:pt x="2033" y="1237"/>
                    <a:pt x="2102" y="1179"/>
                    <a:pt x="2142" y="1159"/>
                  </a:cubicBezTo>
                  <a:cubicBezTo>
                    <a:pt x="2493" y="972"/>
                    <a:pt x="2832" y="786"/>
                    <a:pt x="3173" y="611"/>
                  </a:cubicBezTo>
                  <a:cubicBezTo>
                    <a:pt x="3458" y="457"/>
                    <a:pt x="3731" y="314"/>
                    <a:pt x="4016" y="161"/>
                  </a:cubicBezTo>
                  <a:cubicBezTo>
                    <a:pt x="4063" y="133"/>
                    <a:pt x="4031" y="66"/>
                    <a:pt x="3986" y="66"/>
                  </a:cubicBezTo>
                  <a:cubicBezTo>
                    <a:pt x="3979" y="66"/>
                    <a:pt x="3970" y="68"/>
                    <a:pt x="3962" y="73"/>
                  </a:cubicBezTo>
                  <a:cubicBezTo>
                    <a:pt x="3380" y="380"/>
                    <a:pt x="2800" y="687"/>
                    <a:pt x="2230" y="994"/>
                  </a:cubicBezTo>
                  <a:cubicBezTo>
                    <a:pt x="2160" y="1024"/>
                    <a:pt x="2036" y="1063"/>
                    <a:pt x="1981" y="1119"/>
                  </a:cubicBezTo>
                  <a:lnTo>
                    <a:pt x="1981" y="1119"/>
                  </a:lnTo>
                  <a:cubicBezTo>
                    <a:pt x="1953" y="1098"/>
                    <a:pt x="1887" y="1070"/>
                    <a:pt x="1867" y="1060"/>
                  </a:cubicBezTo>
                  <a:cubicBezTo>
                    <a:pt x="1539" y="862"/>
                    <a:pt x="1210" y="676"/>
                    <a:pt x="892" y="479"/>
                  </a:cubicBezTo>
                  <a:cubicBezTo>
                    <a:pt x="629" y="326"/>
                    <a:pt x="366" y="172"/>
                    <a:pt x="103" y="7"/>
                  </a:cubicBezTo>
                  <a:cubicBezTo>
                    <a:pt x="94" y="3"/>
                    <a:pt x="85"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7744942" y="3311453"/>
              <a:ext cx="8079" cy="120617"/>
            </a:xfrm>
            <a:custGeom>
              <a:avLst/>
              <a:gdLst/>
              <a:ahLst/>
              <a:cxnLst/>
              <a:rect l="l" t="t" r="r" b="b"/>
              <a:pathLst>
                <a:path w="155" h="2314" extrusionOk="0">
                  <a:moveTo>
                    <a:pt x="100" y="0"/>
                  </a:moveTo>
                  <a:cubicBezTo>
                    <a:pt x="72" y="0"/>
                    <a:pt x="45" y="17"/>
                    <a:pt x="45" y="50"/>
                  </a:cubicBezTo>
                  <a:cubicBezTo>
                    <a:pt x="33" y="795"/>
                    <a:pt x="23" y="1529"/>
                    <a:pt x="1" y="2265"/>
                  </a:cubicBezTo>
                  <a:cubicBezTo>
                    <a:pt x="1" y="2297"/>
                    <a:pt x="28" y="2314"/>
                    <a:pt x="56" y="2314"/>
                  </a:cubicBezTo>
                  <a:cubicBezTo>
                    <a:pt x="83" y="2314"/>
                    <a:pt x="111" y="2297"/>
                    <a:pt x="111" y="2265"/>
                  </a:cubicBezTo>
                  <a:cubicBezTo>
                    <a:pt x="121" y="1529"/>
                    <a:pt x="132" y="795"/>
                    <a:pt x="154" y="50"/>
                  </a:cubicBezTo>
                  <a:cubicBezTo>
                    <a:pt x="154" y="17"/>
                    <a:pt x="127"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7820939" y="3352528"/>
              <a:ext cx="26949" cy="26479"/>
            </a:xfrm>
            <a:custGeom>
              <a:avLst/>
              <a:gdLst/>
              <a:ahLst/>
              <a:cxnLst/>
              <a:rect l="l" t="t" r="r" b="b"/>
              <a:pathLst>
                <a:path w="517" h="508" extrusionOk="0">
                  <a:moveTo>
                    <a:pt x="463" y="0"/>
                  </a:moveTo>
                  <a:cubicBezTo>
                    <a:pt x="455" y="0"/>
                    <a:pt x="447" y="2"/>
                    <a:pt x="439" y="7"/>
                  </a:cubicBezTo>
                  <a:lnTo>
                    <a:pt x="66" y="215"/>
                  </a:lnTo>
                  <a:cubicBezTo>
                    <a:pt x="34" y="237"/>
                    <a:pt x="12" y="270"/>
                    <a:pt x="12" y="314"/>
                  </a:cubicBezTo>
                  <a:lnTo>
                    <a:pt x="1" y="456"/>
                  </a:lnTo>
                  <a:cubicBezTo>
                    <a:pt x="1" y="482"/>
                    <a:pt x="27" y="507"/>
                    <a:pt x="54" y="507"/>
                  </a:cubicBezTo>
                  <a:cubicBezTo>
                    <a:pt x="62" y="507"/>
                    <a:pt x="70" y="505"/>
                    <a:pt x="78" y="500"/>
                  </a:cubicBezTo>
                  <a:lnTo>
                    <a:pt x="473" y="292"/>
                  </a:lnTo>
                  <a:cubicBezTo>
                    <a:pt x="494" y="270"/>
                    <a:pt x="505" y="249"/>
                    <a:pt x="516" y="215"/>
                  </a:cubicBezTo>
                  <a:lnTo>
                    <a:pt x="516" y="51"/>
                  </a:lnTo>
                  <a:cubicBezTo>
                    <a:pt x="516" y="25"/>
                    <a:pt x="490" y="0"/>
                    <a:pt x="463" y="0"/>
                  </a:cubicBezTo>
                  <a:close/>
                </a:path>
              </a:pathLst>
            </a:custGeom>
            <a:solidFill>
              <a:srgbClr val="D9D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7655235" y="3277624"/>
              <a:ext cx="31484" cy="42638"/>
            </a:xfrm>
            <a:custGeom>
              <a:avLst/>
              <a:gdLst/>
              <a:ahLst/>
              <a:cxnLst/>
              <a:rect l="l" t="t" r="r" b="b"/>
              <a:pathLst>
                <a:path w="604" h="818" extrusionOk="0">
                  <a:moveTo>
                    <a:pt x="65" y="1"/>
                  </a:moveTo>
                  <a:cubicBezTo>
                    <a:pt x="38" y="1"/>
                    <a:pt x="12" y="26"/>
                    <a:pt x="12" y="52"/>
                  </a:cubicBezTo>
                  <a:cubicBezTo>
                    <a:pt x="12" y="161"/>
                    <a:pt x="0" y="337"/>
                    <a:pt x="0" y="424"/>
                  </a:cubicBezTo>
                  <a:cubicBezTo>
                    <a:pt x="0" y="468"/>
                    <a:pt x="22" y="501"/>
                    <a:pt x="55" y="523"/>
                  </a:cubicBezTo>
                  <a:lnTo>
                    <a:pt x="504" y="808"/>
                  </a:lnTo>
                  <a:cubicBezTo>
                    <a:pt x="513" y="814"/>
                    <a:pt x="523" y="817"/>
                    <a:pt x="532" y="817"/>
                  </a:cubicBezTo>
                  <a:cubicBezTo>
                    <a:pt x="558" y="817"/>
                    <a:pt x="582" y="797"/>
                    <a:pt x="582" y="765"/>
                  </a:cubicBezTo>
                  <a:lnTo>
                    <a:pt x="604" y="392"/>
                  </a:lnTo>
                  <a:cubicBezTo>
                    <a:pt x="604" y="348"/>
                    <a:pt x="582" y="315"/>
                    <a:pt x="538" y="293"/>
                  </a:cubicBezTo>
                  <a:lnTo>
                    <a:pt x="88" y="8"/>
                  </a:lnTo>
                  <a:cubicBezTo>
                    <a:pt x="81" y="3"/>
                    <a:pt x="73" y="1"/>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7776946" y="3277155"/>
              <a:ext cx="214963" cy="234406"/>
            </a:xfrm>
            <a:custGeom>
              <a:avLst/>
              <a:gdLst/>
              <a:ahLst/>
              <a:cxnLst/>
              <a:rect l="l" t="t" r="r" b="b"/>
              <a:pathLst>
                <a:path w="4124" h="4497" extrusionOk="0">
                  <a:moveTo>
                    <a:pt x="2089" y="1"/>
                  </a:moveTo>
                  <a:cubicBezTo>
                    <a:pt x="2026" y="1"/>
                    <a:pt x="1963" y="17"/>
                    <a:pt x="1909" y="50"/>
                  </a:cubicBezTo>
                  <a:lnTo>
                    <a:pt x="220" y="1025"/>
                  </a:lnTo>
                  <a:cubicBezTo>
                    <a:pt x="111" y="1081"/>
                    <a:pt x="45" y="1201"/>
                    <a:pt x="45" y="1322"/>
                  </a:cubicBezTo>
                  <a:lnTo>
                    <a:pt x="1" y="3142"/>
                  </a:lnTo>
                  <a:cubicBezTo>
                    <a:pt x="1" y="3273"/>
                    <a:pt x="67" y="3394"/>
                    <a:pt x="176" y="3459"/>
                  </a:cubicBezTo>
                  <a:lnTo>
                    <a:pt x="1821" y="4446"/>
                  </a:lnTo>
                  <a:cubicBezTo>
                    <a:pt x="1878" y="4480"/>
                    <a:pt x="1942" y="4497"/>
                    <a:pt x="2005" y="4497"/>
                  </a:cubicBezTo>
                  <a:cubicBezTo>
                    <a:pt x="2062" y="4497"/>
                    <a:pt x="2119" y="4483"/>
                    <a:pt x="2172" y="4457"/>
                  </a:cubicBezTo>
                  <a:lnTo>
                    <a:pt x="3893" y="3515"/>
                  </a:lnTo>
                  <a:cubicBezTo>
                    <a:pt x="4014" y="3459"/>
                    <a:pt x="4079" y="3339"/>
                    <a:pt x="4079" y="3218"/>
                  </a:cubicBezTo>
                  <a:lnTo>
                    <a:pt x="4123" y="1388"/>
                  </a:lnTo>
                  <a:cubicBezTo>
                    <a:pt x="4123" y="1267"/>
                    <a:pt x="4057" y="1146"/>
                    <a:pt x="3948" y="1081"/>
                  </a:cubicBezTo>
                  <a:lnTo>
                    <a:pt x="2270" y="50"/>
                  </a:lnTo>
                  <a:cubicBezTo>
                    <a:pt x="2215" y="17"/>
                    <a:pt x="2152"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7816353" y="3298005"/>
              <a:ext cx="133805" cy="117803"/>
            </a:xfrm>
            <a:custGeom>
              <a:avLst/>
              <a:gdLst/>
              <a:ahLst/>
              <a:cxnLst/>
              <a:rect l="l" t="t" r="r" b="b"/>
              <a:pathLst>
                <a:path w="2567" h="2260" extrusionOk="0">
                  <a:moveTo>
                    <a:pt x="561" y="1"/>
                  </a:moveTo>
                  <a:lnTo>
                    <a:pt x="1" y="308"/>
                  </a:lnTo>
                  <a:lnTo>
                    <a:pt x="1996" y="1568"/>
                  </a:lnTo>
                  <a:lnTo>
                    <a:pt x="2008" y="2259"/>
                  </a:lnTo>
                  <a:lnTo>
                    <a:pt x="2556" y="1952"/>
                  </a:lnTo>
                  <a:lnTo>
                    <a:pt x="2566" y="1251"/>
                  </a:lnTo>
                  <a:lnTo>
                    <a:pt x="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7779188" y="3334753"/>
              <a:ext cx="212201" cy="63957"/>
            </a:xfrm>
            <a:custGeom>
              <a:avLst/>
              <a:gdLst/>
              <a:ahLst/>
              <a:cxnLst/>
              <a:rect l="l" t="t" r="r" b="b"/>
              <a:pathLst>
                <a:path w="4071" h="1227" extrusionOk="0">
                  <a:moveTo>
                    <a:pt x="76" y="1"/>
                  </a:moveTo>
                  <a:cubicBezTo>
                    <a:pt x="32" y="1"/>
                    <a:pt x="0" y="68"/>
                    <a:pt x="56" y="96"/>
                  </a:cubicBezTo>
                  <a:lnTo>
                    <a:pt x="1766" y="1116"/>
                  </a:lnTo>
                  <a:cubicBezTo>
                    <a:pt x="1822" y="1148"/>
                    <a:pt x="1898" y="1214"/>
                    <a:pt x="1964" y="1225"/>
                  </a:cubicBezTo>
                  <a:cubicBezTo>
                    <a:pt x="1969" y="1226"/>
                    <a:pt x="1975" y="1227"/>
                    <a:pt x="1981" y="1227"/>
                  </a:cubicBezTo>
                  <a:cubicBezTo>
                    <a:pt x="2041" y="1227"/>
                    <a:pt x="2100" y="1179"/>
                    <a:pt x="2151" y="1148"/>
                  </a:cubicBezTo>
                  <a:cubicBezTo>
                    <a:pt x="2490" y="973"/>
                    <a:pt x="2841" y="787"/>
                    <a:pt x="3181" y="600"/>
                  </a:cubicBezTo>
                  <a:cubicBezTo>
                    <a:pt x="3466" y="458"/>
                    <a:pt x="3740" y="304"/>
                    <a:pt x="4014" y="162"/>
                  </a:cubicBezTo>
                  <a:cubicBezTo>
                    <a:pt x="4070" y="134"/>
                    <a:pt x="4039" y="67"/>
                    <a:pt x="3995" y="67"/>
                  </a:cubicBezTo>
                  <a:cubicBezTo>
                    <a:pt x="3987" y="67"/>
                    <a:pt x="3979" y="69"/>
                    <a:pt x="3971" y="74"/>
                  </a:cubicBezTo>
                  <a:cubicBezTo>
                    <a:pt x="3389" y="381"/>
                    <a:pt x="2808" y="688"/>
                    <a:pt x="2238" y="995"/>
                  </a:cubicBezTo>
                  <a:cubicBezTo>
                    <a:pt x="2167" y="1026"/>
                    <a:pt x="2041" y="1065"/>
                    <a:pt x="1978" y="1114"/>
                  </a:cubicBezTo>
                  <a:lnTo>
                    <a:pt x="1978" y="1114"/>
                  </a:lnTo>
                  <a:cubicBezTo>
                    <a:pt x="1956" y="1088"/>
                    <a:pt x="1895" y="1069"/>
                    <a:pt x="1876" y="1050"/>
                  </a:cubicBezTo>
                  <a:cubicBezTo>
                    <a:pt x="1547" y="863"/>
                    <a:pt x="1218" y="666"/>
                    <a:pt x="901" y="480"/>
                  </a:cubicBezTo>
                  <a:cubicBezTo>
                    <a:pt x="626" y="326"/>
                    <a:pt x="363" y="162"/>
                    <a:pt x="100" y="8"/>
                  </a:cubicBezTo>
                  <a:cubicBezTo>
                    <a:pt x="92" y="3"/>
                    <a:pt x="83"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7877547" y="3393758"/>
              <a:ext cx="8027" cy="120617"/>
            </a:xfrm>
            <a:custGeom>
              <a:avLst/>
              <a:gdLst/>
              <a:ahLst/>
              <a:cxnLst/>
              <a:rect l="l" t="t" r="r" b="b"/>
              <a:pathLst>
                <a:path w="154" h="2314" extrusionOk="0">
                  <a:moveTo>
                    <a:pt x="99" y="0"/>
                  </a:moveTo>
                  <a:cubicBezTo>
                    <a:pt x="72" y="0"/>
                    <a:pt x="44" y="17"/>
                    <a:pt x="44" y="50"/>
                  </a:cubicBezTo>
                  <a:cubicBezTo>
                    <a:pt x="33" y="784"/>
                    <a:pt x="11" y="1519"/>
                    <a:pt x="0" y="2264"/>
                  </a:cubicBezTo>
                  <a:cubicBezTo>
                    <a:pt x="0" y="2297"/>
                    <a:pt x="25" y="2314"/>
                    <a:pt x="50" y="2314"/>
                  </a:cubicBezTo>
                  <a:cubicBezTo>
                    <a:pt x="74" y="2314"/>
                    <a:pt x="99" y="2297"/>
                    <a:pt x="99" y="2264"/>
                  </a:cubicBezTo>
                  <a:cubicBezTo>
                    <a:pt x="121" y="1519"/>
                    <a:pt x="132" y="784"/>
                    <a:pt x="154" y="50"/>
                  </a:cubicBezTo>
                  <a:cubicBezTo>
                    <a:pt x="154" y="17"/>
                    <a:pt x="127"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7953545" y="3434728"/>
              <a:ext cx="26896" cy="26375"/>
            </a:xfrm>
            <a:custGeom>
              <a:avLst/>
              <a:gdLst/>
              <a:ahLst/>
              <a:cxnLst/>
              <a:rect l="l" t="t" r="r" b="b"/>
              <a:pathLst>
                <a:path w="516" h="506" extrusionOk="0">
                  <a:moveTo>
                    <a:pt x="467" y="1"/>
                  </a:moveTo>
                  <a:cubicBezTo>
                    <a:pt x="457" y="1"/>
                    <a:pt x="448" y="3"/>
                    <a:pt x="439" y="9"/>
                  </a:cubicBezTo>
                  <a:lnTo>
                    <a:pt x="56" y="217"/>
                  </a:lnTo>
                  <a:cubicBezTo>
                    <a:pt x="22" y="239"/>
                    <a:pt x="0" y="272"/>
                    <a:pt x="0" y="305"/>
                  </a:cubicBezTo>
                  <a:lnTo>
                    <a:pt x="0" y="448"/>
                  </a:lnTo>
                  <a:cubicBezTo>
                    <a:pt x="0" y="484"/>
                    <a:pt x="30" y="505"/>
                    <a:pt x="59" y="505"/>
                  </a:cubicBezTo>
                  <a:cubicBezTo>
                    <a:pt x="65" y="505"/>
                    <a:pt x="72" y="504"/>
                    <a:pt x="77" y="502"/>
                  </a:cubicBezTo>
                  <a:lnTo>
                    <a:pt x="461" y="283"/>
                  </a:lnTo>
                  <a:cubicBezTo>
                    <a:pt x="494" y="272"/>
                    <a:pt x="505" y="250"/>
                    <a:pt x="505" y="217"/>
                  </a:cubicBezTo>
                  <a:lnTo>
                    <a:pt x="516" y="53"/>
                  </a:lnTo>
                  <a:cubicBezTo>
                    <a:pt x="516" y="21"/>
                    <a:pt x="492"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7787788" y="3359825"/>
              <a:ext cx="30910" cy="42690"/>
            </a:xfrm>
            <a:custGeom>
              <a:avLst/>
              <a:gdLst/>
              <a:ahLst/>
              <a:cxnLst/>
              <a:rect l="l" t="t" r="r" b="b"/>
              <a:pathLst>
                <a:path w="593" h="819" extrusionOk="0">
                  <a:moveTo>
                    <a:pt x="61" y="1"/>
                  </a:moveTo>
                  <a:cubicBezTo>
                    <a:pt x="36" y="1"/>
                    <a:pt x="12" y="21"/>
                    <a:pt x="12" y="53"/>
                  </a:cubicBezTo>
                  <a:cubicBezTo>
                    <a:pt x="1" y="152"/>
                    <a:pt x="1" y="328"/>
                    <a:pt x="1" y="426"/>
                  </a:cubicBezTo>
                  <a:cubicBezTo>
                    <a:pt x="1" y="459"/>
                    <a:pt x="23" y="503"/>
                    <a:pt x="56" y="525"/>
                  </a:cubicBezTo>
                  <a:lnTo>
                    <a:pt x="505" y="810"/>
                  </a:lnTo>
                  <a:cubicBezTo>
                    <a:pt x="514" y="816"/>
                    <a:pt x="524" y="819"/>
                    <a:pt x="533" y="819"/>
                  </a:cubicBezTo>
                  <a:cubicBezTo>
                    <a:pt x="559" y="819"/>
                    <a:pt x="582" y="798"/>
                    <a:pt x="582" y="766"/>
                  </a:cubicBezTo>
                  <a:lnTo>
                    <a:pt x="593" y="394"/>
                  </a:lnTo>
                  <a:cubicBezTo>
                    <a:pt x="593" y="350"/>
                    <a:pt x="571" y="306"/>
                    <a:pt x="538" y="284"/>
                  </a:cubicBezTo>
                  <a:lnTo>
                    <a:pt x="88" y="9"/>
                  </a:lnTo>
                  <a:cubicBezTo>
                    <a:pt x="80" y="4"/>
                    <a:pt x="70"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7718097" y="3126567"/>
              <a:ext cx="214911" cy="234354"/>
            </a:xfrm>
            <a:custGeom>
              <a:avLst/>
              <a:gdLst/>
              <a:ahLst/>
              <a:cxnLst/>
              <a:rect l="l" t="t" r="r" b="b"/>
              <a:pathLst>
                <a:path w="4123" h="4496" extrusionOk="0">
                  <a:moveTo>
                    <a:pt x="2074" y="0"/>
                  </a:moveTo>
                  <a:cubicBezTo>
                    <a:pt x="2016" y="0"/>
                    <a:pt x="1958" y="14"/>
                    <a:pt x="1908" y="45"/>
                  </a:cubicBezTo>
                  <a:lnTo>
                    <a:pt x="219" y="1020"/>
                  </a:lnTo>
                  <a:cubicBezTo>
                    <a:pt x="110" y="1086"/>
                    <a:pt x="44" y="1195"/>
                    <a:pt x="44" y="1316"/>
                  </a:cubicBezTo>
                  <a:lnTo>
                    <a:pt x="12" y="3147"/>
                  </a:lnTo>
                  <a:cubicBezTo>
                    <a:pt x="0" y="3268"/>
                    <a:pt x="66" y="3388"/>
                    <a:pt x="176" y="3454"/>
                  </a:cubicBezTo>
                  <a:lnTo>
                    <a:pt x="1820" y="4441"/>
                  </a:lnTo>
                  <a:cubicBezTo>
                    <a:pt x="1880" y="4476"/>
                    <a:pt x="1946" y="4496"/>
                    <a:pt x="2011" y="4496"/>
                  </a:cubicBezTo>
                  <a:cubicBezTo>
                    <a:pt x="2066" y="4496"/>
                    <a:pt x="2121" y="4482"/>
                    <a:pt x="2171" y="4452"/>
                  </a:cubicBezTo>
                  <a:lnTo>
                    <a:pt x="3893" y="3520"/>
                  </a:lnTo>
                  <a:cubicBezTo>
                    <a:pt x="4013" y="3454"/>
                    <a:pt x="4079" y="3344"/>
                    <a:pt x="4079" y="3213"/>
                  </a:cubicBezTo>
                  <a:lnTo>
                    <a:pt x="4123" y="1382"/>
                  </a:lnTo>
                  <a:cubicBezTo>
                    <a:pt x="4123" y="1261"/>
                    <a:pt x="4057" y="1141"/>
                    <a:pt x="3947" y="1075"/>
                  </a:cubicBezTo>
                  <a:lnTo>
                    <a:pt x="2270" y="55"/>
                  </a:lnTo>
                  <a:cubicBezTo>
                    <a:pt x="2211" y="20"/>
                    <a:pt x="2142" y="0"/>
                    <a:pt x="2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7758077" y="3147156"/>
              <a:ext cx="133232" cy="117750"/>
            </a:xfrm>
            <a:custGeom>
              <a:avLst/>
              <a:gdLst/>
              <a:ahLst/>
              <a:cxnLst/>
              <a:rect l="l" t="t" r="r" b="b"/>
              <a:pathLst>
                <a:path w="2556" h="2259" extrusionOk="0">
                  <a:moveTo>
                    <a:pt x="549" y="0"/>
                  </a:moveTo>
                  <a:lnTo>
                    <a:pt x="1" y="318"/>
                  </a:lnTo>
                  <a:lnTo>
                    <a:pt x="1986" y="1568"/>
                  </a:lnTo>
                  <a:lnTo>
                    <a:pt x="1996" y="2259"/>
                  </a:lnTo>
                  <a:lnTo>
                    <a:pt x="2544" y="1962"/>
                  </a:lnTo>
                  <a:lnTo>
                    <a:pt x="2556" y="1250"/>
                  </a:lnTo>
                  <a:lnTo>
                    <a:pt x="5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7720339" y="3183904"/>
              <a:ext cx="212253" cy="64479"/>
            </a:xfrm>
            <a:custGeom>
              <a:avLst/>
              <a:gdLst/>
              <a:ahLst/>
              <a:cxnLst/>
              <a:rect l="l" t="t" r="r" b="b"/>
              <a:pathLst>
                <a:path w="4072" h="1237" extrusionOk="0">
                  <a:moveTo>
                    <a:pt x="76" y="1"/>
                  </a:moveTo>
                  <a:cubicBezTo>
                    <a:pt x="31" y="1"/>
                    <a:pt x="0" y="69"/>
                    <a:pt x="56" y="107"/>
                  </a:cubicBezTo>
                  <a:cubicBezTo>
                    <a:pt x="626" y="436"/>
                    <a:pt x="1197" y="775"/>
                    <a:pt x="1767" y="1115"/>
                  </a:cubicBezTo>
                  <a:cubicBezTo>
                    <a:pt x="1821" y="1148"/>
                    <a:pt x="1898" y="1225"/>
                    <a:pt x="1964" y="1236"/>
                  </a:cubicBezTo>
                  <a:cubicBezTo>
                    <a:pt x="1969" y="1236"/>
                    <a:pt x="1974" y="1237"/>
                    <a:pt x="1980" y="1237"/>
                  </a:cubicBezTo>
                  <a:cubicBezTo>
                    <a:pt x="2040" y="1237"/>
                    <a:pt x="2100" y="1179"/>
                    <a:pt x="2150" y="1159"/>
                  </a:cubicBezTo>
                  <a:cubicBezTo>
                    <a:pt x="2501" y="972"/>
                    <a:pt x="2841" y="786"/>
                    <a:pt x="3181" y="611"/>
                  </a:cubicBezTo>
                  <a:cubicBezTo>
                    <a:pt x="3466" y="458"/>
                    <a:pt x="3740" y="315"/>
                    <a:pt x="4025" y="161"/>
                  </a:cubicBezTo>
                  <a:cubicBezTo>
                    <a:pt x="4071" y="134"/>
                    <a:pt x="4039" y="66"/>
                    <a:pt x="3995" y="66"/>
                  </a:cubicBezTo>
                  <a:cubicBezTo>
                    <a:pt x="3987" y="66"/>
                    <a:pt x="3978" y="68"/>
                    <a:pt x="3970" y="73"/>
                  </a:cubicBezTo>
                  <a:cubicBezTo>
                    <a:pt x="3389" y="380"/>
                    <a:pt x="2808" y="687"/>
                    <a:pt x="2238" y="994"/>
                  </a:cubicBezTo>
                  <a:cubicBezTo>
                    <a:pt x="2168" y="1025"/>
                    <a:pt x="2044" y="1063"/>
                    <a:pt x="1981" y="1120"/>
                  </a:cubicBezTo>
                  <a:lnTo>
                    <a:pt x="1981" y="1120"/>
                  </a:lnTo>
                  <a:cubicBezTo>
                    <a:pt x="1961" y="1098"/>
                    <a:pt x="1896" y="1070"/>
                    <a:pt x="1876" y="1060"/>
                  </a:cubicBezTo>
                  <a:cubicBezTo>
                    <a:pt x="1547" y="863"/>
                    <a:pt x="1218" y="677"/>
                    <a:pt x="900" y="479"/>
                  </a:cubicBezTo>
                  <a:cubicBezTo>
                    <a:pt x="637" y="326"/>
                    <a:pt x="374" y="172"/>
                    <a:pt x="100" y="8"/>
                  </a:cubicBezTo>
                  <a:cubicBezTo>
                    <a:pt x="92" y="3"/>
                    <a:pt x="84"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7818646" y="3242857"/>
              <a:ext cx="8079" cy="120669"/>
            </a:xfrm>
            <a:custGeom>
              <a:avLst/>
              <a:gdLst/>
              <a:ahLst/>
              <a:cxnLst/>
              <a:rect l="l" t="t" r="r" b="b"/>
              <a:pathLst>
                <a:path w="155" h="2315" extrusionOk="0">
                  <a:moveTo>
                    <a:pt x="99" y="1"/>
                  </a:moveTo>
                  <a:cubicBezTo>
                    <a:pt x="72" y="1"/>
                    <a:pt x="45" y="17"/>
                    <a:pt x="45" y="50"/>
                  </a:cubicBezTo>
                  <a:cubicBezTo>
                    <a:pt x="34" y="784"/>
                    <a:pt x="23" y="1530"/>
                    <a:pt x="1" y="2265"/>
                  </a:cubicBezTo>
                  <a:cubicBezTo>
                    <a:pt x="1" y="2298"/>
                    <a:pt x="26" y="2314"/>
                    <a:pt x="52" y="2314"/>
                  </a:cubicBezTo>
                  <a:cubicBezTo>
                    <a:pt x="78" y="2314"/>
                    <a:pt x="105" y="2298"/>
                    <a:pt x="110" y="2265"/>
                  </a:cubicBezTo>
                  <a:cubicBezTo>
                    <a:pt x="122" y="1530"/>
                    <a:pt x="132" y="784"/>
                    <a:pt x="154" y="50"/>
                  </a:cubicBezTo>
                  <a:cubicBezTo>
                    <a:pt x="154" y="17"/>
                    <a:pt x="127"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7894696" y="3283879"/>
              <a:ext cx="26896" cy="26532"/>
            </a:xfrm>
            <a:custGeom>
              <a:avLst/>
              <a:gdLst/>
              <a:ahLst/>
              <a:cxnLst/>
              <a:rect l="l" t="t" r="r" b="b"/>
              <a:pathLst>
                <a:path w="516" h="509" extrusionOk="0">
                  <a:moveTo>
                    <a:pt x="466" y="0"/>
                  </a:moveTo>
                  <a:cubicBezTo>
                    <a:pt x="457" y="0"/>
                    <a:pt x="448" y="3"/>
                    <a:pt x="439" y="9"/>
                  </a:cubicBezTo>
                  <a:lnTo>
                    <a:pt x="66" y="217"/>
                  </a:lnTo>
                  <a:cubicBezTo>
                    <a:pt x="33" y="238"/>
                    <a:pt x="11" y="272"/>
                    <a:pt x="11" y="316"/>
                  </a:cubicBezTo>
                  <a:lnTo>
                    <a:pt x="0" y="458"/>
                  </a:lnTo>
                  <a:cubicBezTo>
                    <a:pt x="0" y="484"/>
                    <a:pt x="27" y="509"/>
                    <a:pt x="54" y="509"/>
                  </a:cubicBezTo>
                  <a:cubicBezTo>
                    <a:pt x="61" y="509"/>
                    <a:pt x="69" y="507"/>
                    <a:pt x="77" y="502"/>
                  </a:cubicBezTo>
                  <a:lnTo>
                    <a:pt x="461" y="294"/>
                  </a:lnTo>
                  <a:cubicBezTo>
                    <a:pt x="493" y="272"/>
                    <a:pt x="505" y="250"/>
                    <a:pt x="505" y="217"/>
                  </a:cubicBezTo>
                  <a:lnTo>
                    <a:pt x="515" y="53"/>
                  </a:lnTo>
                  <a:cubicBezTo>
                    <a:pt x="515" y="20"/>
                    <a:pt x="492"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7728939" y="3208976"/>
              <a:ext cx="31484" cy="42690"/>
            </a:xfrm>
            <a:custGeom>
              <a:avLst/>
              <a:gdLst/>
              <a:ahLst/>
              <a:cxnLst/>
              <a:rect l="l" t="t" r="r" b="b"/>
              <a:pathLst>
                <a:path w="604" h="819" extrusionOk="0">
                  <a:moveTo>
                    <a:pt x="61" y="0"/>
                  </a:moveTo>
                  <a:cubicBezTo>
                    <a:pt x="35" y="0"/>
                    <a:pt x="11" y="21"/>
                    <a:pt x="11" y="53"/>
                  </a:cubicBezTo>
                  <a:cubicBezTo>
                    <a:pt x="11" y="162"/>
                    <a:pt x="1" y="327"/>
                    <a:pt x="1" y="426"/>
                  </a:cubicBezTo>
                  <a:cubicBezTo>
                    <a:pt x="1" y="469"/>
                    <a:pt x="23" y="503"/>
                    <a:pt x="55" y="525"/>
                  </a:cubicBezTo>
                  <a:lnTo>
                    <a:pt x="505" y="810"/>
                  </a:lnTo>
                  <a:cubicBezTo>
                    <a:pt x="514" y="816"/>
                    <a:pt x="523" y="818"/>
                    <a:pt x="533" y="818"/>
                  </a:cubicBezTo>
                  <a:cubicBezTo>
                    <a:pt x="558" y="818"/>
                    <a:pt x="582" y="798"/>
                    <a:pt x="582" y="766"/>
                  </a:cubicBezTo>
                  <a:lnTo>
                    <a:pt x="593" y="393"/>
                  </a:lnTo>
                  <a:cubicBezTo>
                    <a:pt x="603" y="349"/>
                    <a:pt x="582" y="316"/>
                    <a:pt x="538" y="294"/>
                  </a:cubicBezTo>
                  <a:lnTo>
                    <a:pt x="89" y="9"/>
                  </a:lnTo>
                  <a:cubicBezTo>
                    <a:pt x="80" y="3"/>
                    <a:pt x="70" y="0"/>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7821565" y="2661354"/>
              <a:ext cx="82305" cy="80690"/>
            </a:xfrm>
            <a:custGeom>
              <a:avLst/>
              <a:gdLst/>
              <a:ahLst/>
              <a:cxnLst/>
              <a:rect l="l" t="t" r="r" b="b"/>
              <a:pathLst>
                <a:path w="1579" h="1548" extrusionOk="0">
                  <a:moveTo>
                    <a:pt x="795" y="0"/>
                  </a:moveTo>
                  <a:cubicBezTo>
                    <a:pt x="782" y="0"/>
                    <a:pt x="769" y="0"/>
                    <a:pt x="756" y="1"/>
                  </a:cubicBezTo>
                  <a:cubicBezTo>
                    <a:pt x="329" y="12"/>
                    <a:pt x="0" y="374"/>
                    <a:pt x="11" y="801"/>
                  </a:cubicBezTo>
                  <a:cubicBezTo>
                    <a:pt x="32" y="1216"/>
                    <a:pt x="373" y="1548"/>
                    <a:pt x="783" y="1548"/>
                  </a:cubicBezTo>
                  <a:cubicBezTo>
                    <a:pt x="796" y="1548"/>
                    <a:pt x="809" y="1547"/>
                    <a:pt x="822" y="1547"/>
                  </a:cubicBezTo>
                  <a:cubicBezTo>
                    <a:pt x="1250" y="1525"/>
                    <a:pt x="1579" y="1174"/>
                    <a:pt x="1567" y="747"/>
                  </a:cubicBezTo>
                  <a:cubicBezTo>
                    <a:pt x="1546" y="332"/>
                    <a:pt x="1206" y="0"/>
                    <a:pt x="7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8125557" y="3224562"/>
              <a:ext cx="108524" cy="132971"/>
            </a:xfrm>
            <a:custGeom>
              <a:avLst/>
              <a:gdLst/>
              <a:ahLst/>
              <a:cxnLst/>
              <a:rect l="l" t="t" r="r" b="b"/>
              <a:pathLst>
                <a:path w="2082" h="2551" extrusionOk="0">
                  <a:moveTo>
                    <a:pt x="1735" y="0"/>
                  </a:moveTo>
                  <a:cubicBezTo>
                    <a:pt x="1684" y="0"/>
                    <a:pt x="1630" y="12"/>
                    <a:pt x="1580" y="39"/>
                  </a:cubicBezTo>
                  <a:lnTo>
                    <a:pt x="253" y="741"/>
                  </a:lnTo>
                  <a:cubicBezTo>
                    <a:pt x="110" y="818"/>
                    <a:pt x="23" y="960"/>
                    <a:pt x="11" y="1125"/>
                  </a:cubicBezTo>
                  <a:lnTo>
                    <a:pt x="1" y="1300"/>
                  </a:lnTo>
                  <a:lnTo>
                    <a:pt x="1974" y="2550"/>
                  </a:lnTo>
                  <a:lnTo>
                    <a:pt x="2073" y="346"/>
                  </a:lnTo>
                  <a:cubicBezTo>
                    <a:pt x="2081" y="150"/>
                    <a:pt x="1917" y="0"/>
                    <a:pt x="1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7515749" y="1451539"/>
              <a:ext cx="288095" cy="157209"/>
            </a:xfrm>
            <a:custGeom>
              <a:avLst/>
              <a:gdLst/>
              <a:ahLst/>
              <a:cxnLst/>
              <a:rect l="l" t="t" r="r" b="b"/>
              <a:pathLst>
                <a:path w="5527" h="3016" extrusionOk="0">
                  <a:moveTo>
                    <a:pt x="2753" y="0"/>
                  </a:moveTo>
                  <a:cubicBezTo>
                    <a:pt x="1547" y="0"/>
                    <a:pt x="374" y="110"/>
                    <a:pt x="1" y="702"/>
                  </a:cubicBezTo>
                  <a:lnTo>
                    <a:pt x="1" y="1513"/>
                  </a:lnTo>
                  <a:cubicBezTo>
                    <a:pt x="1" y="2336"/>
                    <a:pt x="1229" y="3016"/>
                    <a:pt x="2753" y="3016"/>
                  </a:cubicBezTo>
                  <a:cubicBezTo>
                    <a:pt x="4266" y="3016"/>
                    <a:pt x="5505" y="2336"/>
                    <a:pt x="5505" y="1513"/>
                  </a:cubicBezTo>
                  <a:cubicBezTo>
                    <a:pt x="5505" y="1284"/>
                    <a:pt x="5527" y="670"/>
                    <a:pt x="5472" y="582"/>
                  </a:cubicBezTo>
                  <a:cubicBezTo>
                    <a:pt x="5143" y="0"/>
                    <a:pt x="3850" y="0"/>
                    <a:pt x="2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7515749" y="1413801"/>
              <a:ext cx="286948" cy="157261"/>
            </a:xfrm>
            <a:custGeom>
              <a:avLst/>
              <a:gdLst/>
              <a:ahLst/>
              <a:cxnLst/>
              <a:rect l="l" t="t" r="r" b="b"/>
              <a:pathLst>
                <a:path w="5505" h="3017" extrusionOk="0">
                  <a:moveTo>
                    <a:pt x="2753" y="1"/>
                  </a:moveTo>
                  <a:cubicBezTo>
                    <a:pt x="1229" y="1"/>
                    <a:pt x="1" y="680"/>
                    <a:pt x="1" y="1514"/>
                  </a:cubicBezTo>
                  <a:cubicBezTo>
                    <a:pt x="1" y="2347"/>
                    <a:pt x="1229" y="3016"/>
                    <a:pt x="2753" y="3016"/>
                  </a:cubicBezTo>
                  <a:cubicBezTo>
                    <a:pt x="4266" y="3016"/>
                    <a:pt x="5505" y="2347"/>
                    <a:pt x="5505" y="1514"/>
                  </a:cubicBezTo>
                  <a:cubicBezTo>
                    <a:pt x="5505" y="680"/>
                    <a:pt x="4266" y="1"/>
                    <a:pt x="2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7510067" y="1071342"/>
              <a:ext cx="539546" cy="437537"/>
            </a:xfrm>
            <a:custGeom>
              <a:avLst/>
              <a:gdLst/>
              <a:ahLst/>
              <a:cxnLst/>
              <a:rect l="l" t="t" r="r" b="b"/>
              <a:pathLst>
                <a:path w="10351" h="8394" extrusionOk="0">
                  <a:moveTo>
                    <a:pt x="8606" y="1"/>
                  </a:moveTo>
                  <a:cubicBezTo>
                    <a:pt x="7898" y="1"/>
                    <a:pt x="4638" y="1242"/>
                    <a:pt x="4638" y="1242"/>
                  </a:cubicBezTo>
                  <a:cubicBezTo>
                    <a:pt x="4614" y="982"/>
                    <a:pt x="4413" y="858"/>
                    <a:pt x="4088" y="858"/>
                  </a:cubicBezTo>
                  <a:cubicBezTo>
                    <a:pt x="3536" y="858"/>
                    <a:pt x="2626" y="1216"/>
                    <a:pt x="1612" y="1878"/>
                  </a:cubicBezTo>
                  <a:cubicBezTo>
                    <a:pt x="0" y="2931"/>
                    <a:pt x="965" y="5113"/>
                    <a:pt x="965" y="5113"/>
                  </a:cubicBezTo>
                  <a:lnTo>
                    <a:pt x="834" y="7240"/>
                  </a:lnTo>
                  <a:cubicBezTo>
                    <a:pt x="1218" y="8007"/>
                    <a:pt x="1722" y="8259"/>
                    <a:pt x="2270" y="8358"/>
                  </a:cubicBezTo>
                  <a:cubicBezTo>
                    <a:pt x="2404" y="8383"/>
                    <a:pt x="2539" y="8393"/>
                    <a:pt x="2674" y="8393"/>
                  </a:cubicBezTo>
                  <a:cubicBezTo>
                    <a:pt x="3748" y="8393"/>
                    <a:pt x="4770" y="7700"/>
                    <a:pt x="4770" y="7700"/>
                  </a:cubicBezTo>
                  <a:cubicBezTo>
                    <a:pt x="4770" y="7700"/>
                    <a:pt x="4649" y="6516"/>
                    <a:pt x="4704" y="6483"/>
                  </a:cubicBezTo>
                  <a:cubicBezTo>
                    <a:pt x="4759" y="6451"/>
                    <a:pt x="9561" y="2931"/>
                    <a:pt x="9955" y="2492"/>
                  </a:cubicBezTo>
                  <a:cubicBezTo>
                    <a:pt x="10350" y="2054"/>
                    <a:pt x="9989" y="1539"/>
                    <a:pt x="9989" y="1539"/>
                  </a:cubicBezTo>
                  <a:cubicBezTo>
                    <a:pt x="10298" y="731"/>
                    <a:pt x="9684" y="644"/>
                    <a:pt x="9405" y="644"/>
                  </a:cubicBezTo>
                  <a:cubicBezTo>
                    <a:pt x="9327" y="644"/>
                    <a:pt x="9276" y="650"/>
                    <a:pt x="9276" y="650"/>
                  </a:cubicBezTo>
                  <a:cubicBezTo>
                    <a:pt x="9276" y="650"/>
                    <a:pt x="9221" y="80"/>
                    <a:pt x="8662" y="4"/>
                  </a:cubicBezTo>
                  <a:cubicBezTo>
                    <a:pt x="8645" y="2"/>
                    <a:pt x="8627" y="1"/>
                    <a:pt x="8606" y="1"/>
                  </a:cubicBezTo>
                  <a:close/>
                </a:path>
              </a:pathLst>
            </a:custGeom>
            <a:solidFill>
              <a:srgbClr val="FF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7828550" y="1156201"/>
              <a:ext cx="100236" cy="80637"/>
            </a:xfrm>
            <a:custGeom>
              <a:avLst/>
              <a:gdLst/>
              <a:ahLst/>
              <a:cxnLst/>
              <a:rect l="l" t="t" r="r" b="b"/>
              <a:pathLst>
                <a:path w="1923" h="1547" extrusionOk="0">
                  <a:moveTo>
                    <a:pt x="146" y="1"/>
                  </a:moveTo>
                  <a:cubicBezTo>
                    <a:pt x="63" y="1"/>
                    <a:pt x="0" y="115"/>
                    <a:pt x="96" y="162"/>
                  </a:cubicBezTo>
                  <a:cubicBezTo>
                    <a:pt x="754" y="459"/>
                    <a:pt x="1269" y="996"/>
                    <a:pt x="1752" y="1522"/>
                  </a:cubicBezTo>
                  <a:cubicBezTo>
                    <a:pt x="1767" y="1539"/>
                    <a:pt x="1784" y="1547"/>
                    <a:pt x="1802" y="1547"/>
                  </a:cubicBezTo>
                  <a:cubicBezTo>
                    <a:pt x="1862" y="1547"/>
                    <a:pt x="1923" y="1461"/>
                    <a:pt x="1872" y="1402"/>
                  </a:cubicBezTo>
                  <a:cubicBezTo>
                    <a:pt x="1379" y="854"/>
                    <a:pt x="853" y="305"/>
                    <a:pt x="184" y="9"/>
                  </a:cubicBezTo>
                  <a:cubicBezTo>
                    <a:pt x="171" y="3"/>
                    <a:pt x="158" y="1"/>
                    <a:pt x="146" y="1"/>
                  </a:cubicBezTo>
                  <a:close/>
                </a:path>
              </a:pathLst>
            </a:custGeom>
            <a:solidFill>
              <a:srgbClr val="FF7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7680203" y="1190082"/>
              <a:ext cx="51656" cy="116239"/>
            </a:xfrm>
            <a:custGeom>
              <a:avLst/>
              <a:gdLst/>
              <a:ahLst/>
              <a:cxnLst/>
              <a:rect l="l" t="t" r="r" b="b"/>
              <a:pathLst>
                <a:path w="991" h="2230" extrusionOk="0">
                  <a:moveTo>
                    <a:pt x="838" y="0"/>
                  </a:moveTo>
                  <a:cubicBezTo>
                    <a:pt x="796" y="0"/>
                    <a:pt x="755" y="28"/>
                    <a:pt x="760" y="83"/>
                  </a:cubicBezTo>
                  <a:cubicBezTo>
                    <a:pt x="815" y="818"/>
                    <a:pt x="552" y="1541"/>
                    <a:pt x="59" y="2078"/>
                  </a:cubicBezTo>
                  <a:cubicBezTo>
                    <a:pt x="1" y="2144"/>
                    <a:pt x="55" y="2229"/>
                    <a:pt x="118" y="2229"/>
                  </a:cubicBezTo>
                  <a:cubicBezTo>
                    <a:pt x="139" y="2229"/>
                    <a:pt x="160" y="2221"/>
                    <a:pt x="179" y="2199"/>
                  </a:cubicBezTo>
                  <a:cubicBezTo>
                    <a:pt x="705" y="1639"/>
                    <a:pt x="990" y="861"/>
                    <a:pt x="925" y="83"/>
                  </a:cubicBezTo>
                  <a:cubicBezTo>
                    <a:pt x="925" y="28"/>
                    <a:pt x="881" y="0"/>
                    <a:pt x="838" y="0"/>
                  </a:cubicBezTo>
                  <a:close/>
                </a:path>
              </a:pathLst>
            </a:custGeom>
            <a:solidFill>
              <a:srgbClr val="FF7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7714344" y="1231729"/>
              <a:ext cx="87205" cy="21006"/>
            </a:xfrm>
            <a:custGeom>
              <a:avLst/>
              <a:gdLst/>
              <a:ahLst/>
              <a:cxnLst/>
              <a:rect l="l" t="t" r="r" b="b"/>
              <a:pathLst>
                <a:path w="1673" h="403" extrusionOk="0">
                  <a:moveTo>
                    <a:pt x="1207" y="0"/>
                  </a:moveTo>
                  <a:cubicBezTo>
                    <a:pt x="824" y="0"/>
                    <a:pt x="447" y="84"/>
                    <a:pt x="94" y="248"/>
                  </a:cubicBezTo>
                  <a:cubicBezTo>
                    <a:pt x="1" y="286"/>
                    <a:pt x="51" y="403"/>
                    <a:pt x="135" y="403"/>
                  </a:cubicBezTo>
                  <a:cubicBezTo>
                    <a:pt x="150" y="403"/>
                    <a:pt x="166" y="399"/>
                    <a:pt x="182" y="391"/>
                  </a:cubicBezTo>
                  <a:cubicBezTo>
                    <a:pt x="508" y="249"/>
                    <a:pt x="866" y="171"/>
                    <a:pt x="1222" y="171"/>
                  </a:cubicBezTo>
                  <a:cubicBezTo>
                    <a:pt x="1332" y="171"/>
                    <a:pt x="1443" y="178"/>
                    <a:pt x="1553" y="194"/>
                  </a:cubicBezTo>
                  <a:cubicBezTo>
                    <a:pt x="1560" y="196"/>
                    <a:pt x="1567" y="197"/>
                    <a:pt x="1574" y="197"/>
                  </a:cubicBezTo>
                  <a:cubicBezTo>
                    <a:pt x="1610" y="197"/>
                    <a:pt x="1644" y="174"/>
                    <a:pt x="1662" y="128"/>
                  </a:cubicBezTo>
                  <a:cubicBezTo>
                    <a:pt x="1673" y="95"/>
                    <a:pt x="1640" y="29"/>
                    <a:pt x="1597" y="29"/>
                  </a:cubicBezTo>
                  <a:cubicBezTo>
                    <a:pt x="1467" y="10"/>
                    <a:pt x="1337" y="0"/>
                    <a:pt x="1207" y="0"/>
                  </a:cubicBezTo>
                  <a:close/>
                </a:path>
              </a:pathLst>
            </a:custGeom>
            <a:solidFill>
              <a:srgbClr val="FF7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7648667" y="1134882"/>
              <a:ext cx="107586" cy="64374"/>
            </a:xfrm>
            <a:custGeom>
              <a:avLst/>
              <a:gdLst/>
              <a:ahLst/>
              <a:cxnLst/>
              <a:rect l="l" t="t" r="r" b="b"/>
              <a:pathLst>
                <a:path w="2064" h="1235" extrusionOk="0">
                  <a:moveTo>
                    <a:pt x="1934" y="1"/>
                  </a:moveTo>
                  <a:cubicBezTo>
                    <a:pt x="1921" y="1"/>
                    <a:pt x="1906" y="5"/>
                    <a:pt x="1892" y="13"/>
                  </a:cubicBezTo>
                  <a:cubicBezTo>
                    <a:pt x="1278" y="342"/>
                    <a:pt x="674" y="693"/>
                    <a:pt x="82" y="1076"/>
                  </a:cubicBezTo>
                  <a:cubicBezTo>
                    <a:pt x="1" y="1122"/>
                    <a:pt x="47" y="1235"/>
                    <a:pt x="121" y="1235"/>
                  </a:cubicBezTo>
                  <a:cubicBezTo>
                    <a:pt x="137" y="1235"/>
                    <a:pt x="153" y="1230"/>
                    <a:pt x="170" y="1219"/>
                  </a:cubicBezTo>
                  <a:cubicBezTo>
                    <a:pt x="762" y="846"/>
                    <a:pt x="1365" y="495"/>
                    <a:pt x="1979" y="166"/>
                  </a:cubicBezTo>
                  <a:cubicBezTo>
                    <a:pt x="2063" y="119"/>
                    <a:pt x="2012" y="1"/>
                    <a:pt x="1934" y="1"/>
                  </a:cubicBezTo>
                  <a:close/>
                </a:path>
              </a:pathLst>
            </a:custGeom>
            <a:solidFill>
              <a:srgbClr val="FF7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7841164" y="1098863"/>
              <a:ext cx="162943" cy="72193"/>
            </a:xfrm>
            <a:custGeom>
              <a:avLst/>
              <a:gdLst/>
              <a:ahLst/>
              <a:cxnLst/>
              <a:rect l="l" t="t" r="r" b="b"/>
              <a:pathLst>
                <a:path w="3126" h="1385" extrusionOk="0">
                  <a:moveTo>
                    <a:pt x="2999" y="0"/>
                  </a:moveTo>
                  <a:cubicBezTo>
                    <a:pt x="2992" y="0"/>
                    <a:pt x="2986" y="1"/>
                    <a:pt x="2979" y="2"/>
                  </a:cubicBezTo>
                  <a:cubicBezTo>
                    <a:pt x="1970" y="265"/>
                    <a:pt x="972" y="682"/>
                    <a:pt x="85" y="1230"/>
                  </a:cubicBezTo>
                  <a:cubicBezTo>
                    <a:pt x="1" y="1276"/>
                    <a:pt x="50" y="1385"/>
                    <a:pt x="127" y="1385"/>
                  </a:cubicBezTo>
                  <a:cubicBezTo>
                    <a:pt x="141" y="1385"/>
                    <a:pt x="157" y="1381"/>
                    <a:pt x="172" y="1372"/>
                  </a:cubicBezTo>
                  <a:cubicBezTo>
                    <a:pt x="1049" y="835"/>
                    <a:pt x="2025" y="429"/>
                    <a:pt x="3023" y="177"/>
                  </a:cubicBezTo>
                  <a:cubicBezTo>
                    <a:pt x="3126" y="146"/>
                    <a:pt x="3093" y="0"/>
                    <a:pt x="2999" y="0"/>
                  </a:cubicBezTo>
                  <a:close/>
                </a:path>
              </a:pathLst>
            </a:custGeom>
            <a:solidFill>
              <a:srgbClr val="FF7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7903557" y="1142700"/>
              <a:ext cx="135838" cy="70265"/>
            </a:xfrm>
            <a:custGeom>
              <a:avLst/>
              <a:gdLst/>
              <a:ahLst/>
              <a:cxnLst/>
              <a:rect l="l" t="t" r="r" b="b"/>
              <a:pathLst>
                <a:path w="2606" h="1348" extrusionOk="0">
                  <a:moveTo>
                    <a:pt x="2487" y="1"/>
                  </a:moveTo>
                  <a:cubicBezTo>
                    <a:pt x="2479" y="1"/>
                    <a:pt x="2470" y="2"/>
                    <a:pt x="2462" y="5"/>
                  </a:cubicBezTo>
                  <a:cubicBezTo>
                    <a:pt x="1617" y="279"/>
                    <a:pt x="817" y="685"/>
                    <a:pt x="82" y="1178"/>
                  </a:cubicBezTo>
                  <a:cubicBezTo>
                    <a:pt x="1" y="1233"/>
                    <a:pt x="47" y="1348"/>
                    <a:pt x="115" y="1348"/>
                  </a:cubicBezTo>
                  <a:cubicBezTo>
                    <a:pt x="129" y="1348"/>
                    <a:pt x="144" y="1343"/>
                    <a:pt x="159" y="1332"/>
                  </a:cubicBezTo>
                  <a:cubicBezTo>
                    <a:pt x="883" y="838"/>
                    <a:pt x="1672" y="443"/>
                    <a:pt x="2506" y="170"/>
                  </a:cubicBezTo>
                  <a:cubicBezTo>
                    <a:pt x="2605" y="139"/>
                    <a:pt x="2569" y="1"/>
                    <a:pt x="2487" y="1"/>
                  </a:cubicBezTo>
                  <a:close/>
                </a:path>
              </a:pathLst>
            </a:custGeom>
            <a:solidFill>
              <a:srgbClr val="FF7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7699228" y="1402177"/>
              <a:ext cx="63593" cy="16367"/>
            </a:xfrm>
            <a:custGeom>
              <a:avLst/>
              <a:gdLst/>
              <a:ahLst/>
              <a:cxnLst/>
              <a:rect l="l" t="t" r="r" b="b"/>
              <a:pathLst>
                <a:path w="1220" h="314" extrusionOk="0">
                  <a:moveTo>
                    <a:pt x="1103" y="0"/>
                  </a:moveTo>
                  <a:cubicBezTo>
                    <a:pt x="1094" y="0"/>
                    <a:pt x="1085" y="2"/>
                    <a:pt x="1075" y="4"/>
                  </a:cubicBezTo>
                  <a:cubicBezTo>
                    <a:pt x="768" y="104"/>
                    <a:pt x="439" y="147"/>
                    <a:pt x="110" y="147"/>
                  </a:cubicBezTo>
                  <a:cubicBezTo>
                    <a:pt x="107" y="147"/>
                    <a:pt x="104" y="147"/>
                    <a:pt x="100" y="147"/>
                  </a:cubicBezTo>
                  <a:cubicBezTo>
                    <a:pt x="1" y="147"/>
                    <a:pt x="4" y="311"/>
                    <a:pt x="110" y="311"/>
                  </a:cubicBezTo>
                  <a:cubicBezTo>
                    <a:pt x="145" y="313"/>
                    <a:pt x="180" y="313"/>
                    <a:pt x="215" y="313"/>
                  </a:cubicBezTo>
                  <a:cubicBezTo>
                    <a:pt x="521" y="313"/>
                    <a:pt x="834" y="268"/>
                    <a:pt x="1130" y="169"/>
                  </a:cubicBezTo>
                  <a:cubicBezTo>
                    <a:pt x="1220" y="139"/>
                    <a:pt x="1192" y="0"/>
                    <a:pt x="1103" y="0"/>
                  </a:cubicBezTo>
                  <a:close/>
                </a:path>
              </a:pathLst>
            </a:custGeom>
            <a:solidFill>
              <a:srgbClr val="FF7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7688386" y="874675"/>
              <a:ext cx="213191" cy="265316"/>
            </a:xfrm>
            <a:custGeom>
              <a:avLst/>
              <a:gdLst/>
              <a:ahLst/>
              <a:cxnLst/>
              <a:rect l="l" t="t" r="r" b="b"/>
              <a:pathLst>
                <a:path w="4090" h="5090" extrusionOk="0">
                  <a:moveTo>
                    <a:pt x="2073" y="1112"/>
                  </a:moveTo>
                  <a:cubicBezTo>
                    <a:pt x="2566" y="1112"/>
                    <a:pt x="2960" y="1518"/>
                    <a:pt x="2960" y="2001"/>
                  </a:cubicBezTo>
                  <a:cubicBezTo>
                    <a:pt x="2960" y="2494"/>
                    <a:pt x="2566" y="2888"/>
                    <a:pt x="2073" y="2888"/>
                  </a:cubicBezTo>
                  <a:cubicBezTo>
                    <a:pt x="1579" y="2888"/>
                    <a:pt x="1184" y="2494"/>
                    <a:pt x="1184" y="2001"/>
                  </a:cubicBezTo>
                  <a:cubicBezTo>
                    <a:pt x="1184" y="1518"/>
                    <a:pt x="1579" y="1112"/>
                    <a:pt x="2073" y="1112"/>
                  </a:cubicBezTo>
                  <a:close/>
                  <a:moveTo>
                    <a:pt x="2072" y="1"/>
                  </a:moveTo>
                  <a:cubicBezTo>
                    <a:pt x="1943" y="1"/>
                    <a:pt x="1812" y="13"/>
                    <a:pt x="1678" y="38"/>
                  </a:cubicBezTo>
                  <a:cubicBezTo>
                    <a:pt x="877" y="191"/>
                    <a:pt x="231" y="849"/>
                    <a:pt x="88" y="1660"/>
                  </a:cubicBezTo>
                  <a:cubicBezTo>
                    <a:pt x="0" y="2165"/>
                    <a:pt x="110" y="2637"/>
                    <a:pt x="340" y="3031"/>
                  </a:cubicBezTo>
                  <a:lnTo>
                    <a:pt x="340" y="3042"/>
                  </a:lnTo>
                  <a:cubicBezTo>
                    <a:pt x="417" y="3163"/>
                    <a:pt x="516" y="3261"/>
                    <a:pt x="614" y="3393"/>
                  </a:cubicBezTo>
                  <a:lnTo>
                    <a:pt x="1788" y="4950"/>
                  </a:lnTo>
                  <a:cubicBezTo>
                    <a:pt x="1859" y="5043"/>
                    <a:pt x="1965" y="5090"/>
                    <a:pt x="2074" y="5090"/>
                  </a:cubicBezTo>
                  <a:cubicBezTo>
                    <a:pt x="2182" y="5090"/>
                    <a:pt x="2291" y="5043"/>
                    <a:pt x="2368" y="4950"/>
                  </a:cubicBezTo>
                  <a:lnTo>
                    <a:pt x="3508" y="3426"/>
                  </a:lnTo>
                  <a:cubicBezTo>
                    <a:pt x="3508" y="3426"/>
                    <a:pt x="3728" y="3163"/>
                    <a:pt x="3805" y="3031"/>
                  </a:cubicBezTo>
                  <a:cubicBezTo>
                    <a:pt x="3980" y="2735"/>
                    <a:pt x="4090" y="2384"/>
                    <a:pt x="4090" y="2011"/>
                  </a:cubicBezTo>
                  <a:cubicBezTo>
                    <a:pt x="4090" y="901"/>
                    <a:pt x="3191"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8688452" y="1363188"/>
              <a:ext cx="1331064" cy="812212"/>
            </a:xfrm>
            <a:custGeom>
              <a:avLst/>
              <a:gdLst/>
              <a:ahLst/>
              <a:cxnLst/>
              <a:rect l="l" t="t" r="r" b="b"/>
              <a:pathLst>
                <a:path w="25536" h="15582" extrusionOk="0">
                  <a:moveTo>
                    <a:pt x="13007" y="0"/>
                  </a:moveTo>
                  <a:cubicBezTo>
                    <a:pt x="12744" y="0"/>
                    <a:pt x="12481" y="69"/>
                    <a:pt x="12248" y="204"/>
                  </a:cubicBezTo>
                  <a:lnTo>
                    <a:pt x="1119" y="6202"/>
                  </a:lnTo>
                  <a:cubicBezTo>
                    <a:pt x="1094" y="6021"/>
                    <a:pt x="1022" y="5959"/>
                    <a:pt x="937" y="5959"/>
                  </a:cubicBezTo>
                  <a:cubicBezTo>
                    <a:pt x="763" y="5959"/>
                    <a:pt x="535" y="6213"/>
                    <a:pt x="527" y="6234"/>
                  </a:cubicBezTo>
                  <a:cubicBezTo>
                    <a:pt x="308" y="7386"/>
                    <a:pt x="1" y="8614"/>
                    <a:pt x="999" y="9359"/>
                  </a:cubicBezTo>
                  <a:lnTo>
                    <a:pt x="10701" y="15049"/>
                  </a:lnTo>
                  <a:cubicBezTo>
                    <a:pt x="11315" y="15403"/>
                    <a:pt x="12001" y="15581"/>
                    <a:pt x="12686" y="15581"/>
                  </a:cubicBezTo>
                  <a:cubicBezTo>
                    <a:pt x="13360" y="15581"/>
                    <a:pt x="14034" y="15409"/>
                    <a:pt x="14638" y="15061"/>
                  </a:cubicBezTo>
                  <a:lnTo>
                    <a:pt x="24340" y="9480"/>
                  </a:lnTo>
                  <a:cubicBezTo>
                    <a:pt x="25536" y="8690"/>
                    <a:pt x="25360" y="6838"/>
                    <a:pt x="24998" y="6048"/>
                  </a:cubicBezTo>
                  <a:lnTo>
                    <a:pt x="13783" y="216"/>
                  </a:lnTo>
                  <a:cubicBezTo>
                    <a:pt x="13544" y="72"/>
                    <a:pt x="13275" y="0"/>
                    <a:pt x="13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1"/>
            <p:cNvSpPr/>
            <p:nvPr/>
          </p:nvSpPr>
          <p:spPr>
            <a:xfrm>
              <a:off x="8697052" y="1273168"/>
              <a:ext cx="1316156" cy="812994"/>
            </a:xfrm>
            <a:custGeom>
              <a:avLst/>
              <a:gdLst/>
              <a:ahLst/>
              <a:cxnLst/>
              <a:rect l="l" t="t" r="r" b="b"/>
              <a:pathLst>
                <a:path w="25250" h="15597" extrusionOk="0">
                  <a:moveTo>
                    <a:pt x="12816" y="0"/>
                  </a:moveTo>
                  <a:cubicBezTo>
                    <a:pt x="12519" y="0"/>
                    <a:pt x="12224" y="77"/>
                    <a:pt x="11962" y="232"/>
                  </a:cubicBezTo>
                  <a:lnTo>
                    <a:pt x="1141" y="6547"/>
                  </a:lnTo>
                  <a:cubicBezTo>
                    <a:pt x="1" y="7205"/>
                    <a:pt x="1" y="8850"/>
                    <a:pt x="1141" y="9518"/>
                  </a:cubicBezTo>
                  <a:lnTo>
                    <a:pt x="10690" y="15110"/>
                  </a:lnTo>
                  <a:cubicBezTo>
                    <a:pt x="11252" y="15435"/>
                    <a:pt x="11880" y="15597"/>
                    <a:pt x="12507" y="15597"/>
                  </a:cubicBezTo>
                  <a:cubicBezTo>
                    <a:pt x="13129" y="15597"/>
                    <a:pt x="13751" y="15438"/>
                    <a:pt x="14308" y="15121"/>
                  </a:cubicBezTo>
                  <a:lnTo>
                    <a:pt x="24099" y="9486"/>
                  </a:lnTo>
                  <a:cubicBezTo>
                    <a:pt x="25228" y="8828"/>
                    <a:pt x="25250" y="7194"/>
                    <a:pt x="24121" y="6514"/>
                  </a:cubicBezTo>
                  <a:lnTo>
                    <a:pt x="13716" y="254"/>
                  </a:lnTo>
                  <a:cubicBezTo>
                    <a:pt x="13441" y="86"/>
                    <a:pt x="13128" y="0"/>
                    <a:pt x="12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9417104" y="1362354"/>
              <a:ext cx="78344" cy="103520"/>
            </a:xfrm>
            <a:custGeom>
              <a:avLst/>
              <a:gdLst/>
              <a:ahLst/>
              <a:cxnLst/>
              <a:rect l="l" t="t" r="r" b="b"/>
              <a:pathLst>
                <a:path w="1503" h="1986" extrusionOk="0">
                  <a:moveTo>
                    <a:pt x="397" y="0"/>
                  </a:moveTo>
                  <a:cubicBezTo>
                    <a:pt x="260" y="0"/>
                    <a:pt x="118" y="97"/>
                    <a:pt x="55" y="254"/>
                  </a:cubicBezTo>
                  <a:cubicBezTo>
                    <a:pt x="1" y="407"/>
                    <a:pt x="176" y="1986"/>
                    <a:pt x="176" y="1986"/>
                  </a:cubicBezTo>
                  <a:lnTo>
                    <a:pt x="1503" y="1382"/>
                  </a:lnTo>
                  <a:lnTo>
                    <a:pt x="1503" y="1339"/>
                  </a:lnTo>
                  <a:cubicBezTo>
                    <a:pt x="1503" y="1339"/>
                    <a:pt x="560" y="12"/>
                    <a:pt x="418" y="1"/>
                  </a:cubicBezTo>
                  <a:cubicBezTo>
                    <a:pt x="411" y="0"/>
                    <a:pt x="404" y="0"/>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9237065" y="1728738"/>
              <a:ext cx="148660" cy="102790"/>
            </a:xfrm>
            <a:custGeom>
              <a:avLst/>
              <a:gdLst/>
              <a:ahLst/>
              <a:cxnLst/>
              <a:rect l="l" t="t" r="r" b="b"/>
              <a:pathLst>
                <a:path w="2852" h="1972" extrusionOk="0">
                  <a:moveTo>
                    <a:pt x="1404" y="0"/>
                  </a:moveTo>
                  <a:cubicBezTo>
                    <a:pt x="1119" y="154"/>
                    <a:pt x="440" y="515"/>
                    <a:pt x="254" y="768"/>
                  </a:cubicBezTo>
                  <a:cubicBezTo>
                    <a:pt x="56" y="1019"/>
                    <a:pt x="1" y="1392"/>
                    <a:pt x="176" y="1655"/>
                  </a:cubicBezTo>
                  <a:cubicBezTo>
                    <a:pt x="317" y="1866"/>
                    <a:pt x="577" y="1971"/>
                    <a:pt x="833" y="1971"/>
                  </a:cubicBezTo>
                  <a:cubicBezTo>
                    <a:pt x="896" y="1971"/>
                    <a:pt x="960" y="1965"/>
                    <a:pt x="1021" y="1952"/>
                  </a:cubicBezTo>
                  <a:cubicBezTo>
                    <a:pt x="1328" y="1896"/>
                    <a:pt x="1602" y="1711"/>
                    <a:pt x="1843" y="1524"/>
                  </a:cubicBezTo>
                  <a:cubicBezTo>
                    <a:pt x="2095" y="1326"/>
                    <a:pt x="2852" y="658"/>
                    <a:pt x="2852" y="658"/>
                  </a:cubicBezTo>
                  <a:lnTo>
                    <a:pt x="14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9251399" y="1778830"/>
              <a:ext cx="44619" cy="42378"/>
            </a:xfrm>
            <a:custGeom>
              <a:avLst/>
              <a:gdLst/>
              <a:ahLst/>
              <a:cxnLst/>
              <a:rect l="l" t="t" r="r" b="b"/>
              <a:pathLst>
                <a:path w="856" h="813" extrusionOk="0">
                  <a:moveTo>
                    <a:pt x="328" y="0"/>
                  </a:moveTo>
                  <a:cubicBezTo>
                    <a:pt x="250" y="0"/>
                    <a:pt x="174" y="23"/>
                    <a:pt x="110" y="80"/>
                  </a:cubicBezTo>
                  <a:cubicBezTo>
                    <a:pt x="22" y="158"/>
                    <a:pt x="0" y="343"/>
                    <a:pt x="44" y="475"/>
                  </a:cubicBezTo>
                  <a:cubicBezTo>
                    <a:pt x="77" y="607"/>
                    <a:pt x="176" y="716"/>
                    <a:pt x="296" y="782"/>
                  </a:cubicBezTo>
                  <a:cubicBezTo>
                    <a:pt x="346" y="803"/>
                    <a:pt x="399" y="813"/>
                    <a:pt x="451" y="813"/>
                  </a:cubicBezTo>
                  <a:cubicBezTo>
                    <a:pt x="537" y="813"/>
                    <a:pt x="623" y="786"/>
                    <a:pt x="691" y="738"/>
                  </a:cubicBezTo>
                  <a:cubicBezTo>
                    <a:pt x="834" y="618"/>
                    <a:pt x="856" y="387"/>
                    <a:pt x="757" y="223"/>
                  </a:cubicBezTo>
                  <a:cubicBezTo>
                    <a:pt x="689" y="117"/>
                    <a:pt x="504" y="0"/>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8929633" y="1548700"/>
              <a:ext cx="148087" cy="102791"/>
            </a:xfrm>
            <a:custGeom>
              <a:avLst/>
              <a:gdLst/>
              <a:ahLst/>
              <a:cxnLst/>
              <a:rect l="l" t="t" r="r" b="b"/>
              <a:pathLst>
                <a:path w="2841" h="1972" extrusionOk="0">
                  <a:moveTo>
                    <a:pt x="1404" y="0"/>
                  </a:moveTo>
                  <a:cubicBezTo>
                    <a:pt x="1119" y="154"/>
                    <a:pt x="439" y="516"/>
                    <a:pt x="242" y="768"/>
                  </a:cubicBezTo>
                  <a:cubicBezTo>
                    <a:pt x="56" y="1020"/>
                    <a:pt x="0" y="1393"/>
                    <a:pt x="176" y="1656"/>
                  </a:cubicBezTo>
                  <a:cubicBezTo>
                    <a:pt x="316" y="1867"/>
                    <a:pt x="569" y="1971"/>
                    <a:pt x="827" y="1971"/>
                  </a:cubicBezTo>
                  <a:cubicBezTo>
                    <a:pt x="892" y="1971"/>
                    <a:pt x="957" y="1965"/>
                    <a:pt x="1020" y="1952"/>
                  </a:cubicBezTo>
                  <a:cubicBezTo>
                    <a:pt x="1327" y="1897"/>
                    <a:pt x="1591" y="1711"/>
                    <a:pt x="1842" y="1525"/>
                  </a:cubicBezTo>
                  <a:cubicBezTo>
                    <a:pt x="2095" y="1327"/>
                    <a:pt x="2840" y="658"/>
                    <a:pt x="2840" y="658"/>
                  </a:cubicBezTo>
                  <a:lnTo>
                    <a:pt x="14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8942195" y="1607340"/>
              <a:ext cx="36071" cy="35184"/>
            </a:xfrm>
            <a:custGeom>
              <a:avLst/>
              <a:gdLst/>
              <a:ahLst/>
              <a:cxnLst/>
              <a:rect l="l" t="t" r="r" b="b"/>
              <a:pathLst>
                <a:path w="692" h="675" extrusionOk="0">
                  <a:moveTo>
                    <a:pt x="245" y="0"/>
                  </a:moveTo>
                  <a:cubicBezTo>
                    <a:pt x="145" y="0"/>
                    <a:pt x="52" y="43"/>
                    <a:pt x="23" y="158"/>
                  </a:cubicBezTo>
                  <a:cubicBezTo>
                    <a:pt x="1" y="235"/>
                    <a:pt x="56" y="400"/>
                    <a:pt x="132" y="498"/>
                  </a:cubicBezTo>
                  <a:cubicBezTo>
                    <a:pt x="209" y="597"/>
                    <a:pt x="308" y="663"/>
                    <a:pt x="417" y="673"/>
                  </a:cubicBezTo>
                  <a:cubicBezTo>
                    <a:pt x="425" y="674"/>
                    <a:pt x="432" y="675"/>
                    <a:pt x="439" y="675"/>
                  </a:cubicBezTo>
                  <a:cubicBezTo>
                    <a:pt x="529" y="675"/>
                    <a:pt x="607" y="611"/>
                    <a:pt x="648" y="520"/>
                  </a:cubicBezTo>
                  <a:cubicBezTo>
                    <a:pt x="692" y="378"/>
                    <a:pt x="615" y="180"/>
                    <a:pt x="494" y="81"/>
                  </a:cubicBezTo>
                  <a:cubicBezTo>
                    <a:pt x="432" y="35"/>
                    <a:pt x="336"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9142198" y="1648727"/>
              <a:ext cx="502641" cy="139747"/>
            </a:xfrm>
            <a:custGeom>
              <a:avLst/>
              <a:gdLst/>
              <a:ahLst/>
              <a:cxnLst/>
              <a:rect l="l" t="t" r="r" b="b"/>
              <a:pathLst>
                <a:path w="9643" h="2681" extrusionOk="0">
                  <a:moveTo>
                    <a:pt x="3093" y="0"/>
                  </a:moveTo>
                  <a:lnTo>
                    <a:pt x="418" y="1612"/>
                  </a:lnTo>
                  <a:cubicBezTo>
                    <a:pt x="418" y="1612"/>
                    <a:pt x="1" y="2072"/>
                    <a:pt x="4759" y="2532"/>
                  </a:cubicBezTo>
                  <a:cubicBezTo>
                    <a:pt x="5884" y="2639"/>
                    <a:pt x="6750" y="2681"/>
                    <a:pt x="7417" y="2681"/>
                  </a:cubicBezTo>
                  <a:cubicBezTo>
                    <a:pt x="9573" y="2681"/>
                    <a:pt x="9642" y="2242"/>
                    <a:pt x="9583" y="2116"/>
                  </a:cubicBezTo>
                  <a:cubicBezTo>
                    <a:pt x="9354" y="1633"/>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8962159" y="1408797"/>
              <a:ext cx="619037" cy="392605"/>
            </a:xfrm>
            <a:custGeom>
              <a:avLst/>
              <a:gdLst/>
              <a:ahLst/>
              <a:cxnLst/>
              <a:rect l="l" t="t" r="r" b="b"/>
              <a:pathLst>
                <a:path w="11876" h="7532" extrusionOk="0">
                  <a:moveTo>
                    <a:pt x="10911" y="1"/>
                  </a:moveTo>
                  <a:cubicBezTo>
                    <a:pt x="10776" y="1"/>
                    <a:pt x="10647" y="46"/>
                    <a:pt x="10549" y="108"/>
                  </a:cubicBezTo>
                  <a:lnTo>
                    <a:pt x="9409" y="776"/>
                  </a:lnTo>
                  <a:cubicBezTo>
                    <a:pt x="9409" y="776"/>
                    <a:pt x="5231" y="2794"/>
                    <a:pt x="4343" y="3364"/>
                  </a:cubicBezTo>
                  <a:cubicBezTo>
                    <a:pt x="3444" y="3924"/>
                    <a:pt x="923" y="5151"/>
                    <a:pt x="407" y="6248"/>
                  </a:cubicBezTo>
                  <a:cubicBezTo>
                    <a:pt x="0" y="7133"/>
                    <a:pt x="578" y="7532"/>
                    <a:pt x="1203" y="7532"/>
                  </a:cubicBezTo>
                  <a:cubicBezTo>
                    <a:pt x="1352" y="7532"/>
                    <a:pt x="1504" y="7509"/>
                    <a:pt x="1646" y="7464"/>
                  </a:cubicBezTo>
                  <a:cubicBezTo>
                    <a:pt x="2370" y="7245"/>
                    <a:pt x="8773" y="3726"/>
                    <a:pt x="9485" y="3112"/>
                  </a:cubicBezTo>
                  <a:cubicBezTo>
                    <a:pt x="9891" y="2772"/>
                    <a:pt x="10516" y="2125"/>
                    <a:pt x="10988" y="1621"/>
                  </a:cubicBezTo>
                  <a:cubicBezTo>
                    <a:pt x="11393" y="1193"/>
                    <a:pt x="11875" y="678"/>
                    <a:pt x="11360" y="206"/>
                  </a:cubicBezTo>
                  <a:cubicBezTo>
                    <a:pt x="11222" y="56"/>
                    <a:pt x="11062" y="1"/>
                    <a:pt x="10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9475952" y="1450393"/>
              <a:ext cx="190934" cy="69222"/>
            </a:xfrm>
            <a:custGeom>
              <a:avLst/>
              <a:gdLst/>
              <a:ahLst/>
              <a:cxnLst/>
              <a:rect l="l" t="t" r="r" b="b"/>
              <a:pathLst>
                <a:path w="3663" h="1328" extrusionOk="0">
                  <a:moveTo>
                    <a:pt x="867" y="0"/>
                  </a:moveTo>
                  <a:lnTo>
                    <a:pt x="1" y="1064"/>
                  </a:lnTo>
                  <a:cubicBezTo>
                    <a:pt x="1" y="1064"/>
                    <a:pt x="2470" y="1328"/>
                    <a:pt x="2999" y="1328"/>
                  </a:cubicBezTo>
                  <a:cubicBezTo>
                    <a:pt x="3009" y="1328"/>
                    <a:pt x="3018" y="1328"/>
                    <a:pt x="3027" y="1327"/>
                  </a:cubicBezTo>
                  <a:cubicBezTo>
                    <a:pt x="3477" y="1306"/>
                    <a:pt x="3663" y="845"/>
                    <a:pt x="3663" y="845"/>
                  </a:cubicBezTo>
                  <a:lnTo>
                    <a:pt x="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8942612" y="1457429"/>
              <a:ext cx="240244" cy="215120"/>
            </a:xfrm>
            <a:custGeom>
              <a:avLst/>
              <a:gdLst/>
              <a:ahLst/>
              <a:cxnLst/>
              <a:rect l="l" t="t" r="r" b="b"/>
              <a:pathLst>
                <a:path w="4609" h="4127" extrusionOk="0">
                  <a:moveTo>
                    <a:pt x="542" y="1"/>
                  </a:moveTo>
                  <a:cubicBezTo>
                    <a:pt x="348" y="1"/>
                    <a:pt x="143" y="132"/>
                    <a:pt x="136" y="238"/>
                  </a:cubicBezTo>
                  <a:cubicBezTo>
                    <a:pt x="1" y="1633"/>
                    <a:pt x="1472" y="4127"/>
                    <a:pt x="1891" y="4127"/>
                  </a:cubicBezTo>
                  <a:cubicBezTo>
                    <a:pt x="1917" y="4127"/>
                    <a:pt x="1938" y="4117"/>
                    <a:pt x="1956" y="4097"/>
                  </a:cubicBezTo>
                  <a:lnTo>
                    <a:pt x="4609" y="2771"/>
                  </a:lnTo>
                  <a:cubicBezTo>
                    <a:pt x="4609" y="2771"/>
                    <a:pt x="936" y="194"/>
                    <a:pt x="728" y="52"/>
                  </a:cubicBezTo>
                  <a:cubicBezTo>
                    <a:pt x="672" y="16"/>
                    <a:pt x="607" y="1"/>
                    <a:pt x="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9438840" y="1278954"/>
              <a:ext cx="98360" cy="202662"/>
            </a:xfrm>
            <a:custGeom>
              <a:avLst/>
              <a:gdLst/>
              <a:ahLst/>
              <a:cxnLst/>
              <a:rect l="l" t="t" r="r" b="b"/>
              <a:pathLst>
                <a:path w="1887" h="3888" extrusionOk="0">
                  <a:moveTo>
                    <a:pt x="1886" y="0"/>
                  </a:moveTo>
                  <a:cubicBezTo>
                    <a:pt x="1886" y="0"/>
                    <a:pt x="1151" y="209"/>
                    <a:pt x="987" y="538"/>
                  </a:cubicBezTo>
                  <a:cubicBezTo>
                    <a:pt x="559" y="1426"/>
                    <a:pt x="1" y="3783"/>
                    <a:pt x="88" y="3881"/>
                  </a:cubicBezTo>
                  <a:cubicBezTo>
                    <a:pt x="92" y="3886"/>
                    <a:pt x="98" y="3888"/>
                    <a:pt x="107" y="3888"/>
                  </a:cubicBezTo>
                  <a:cubicBezTo>
                    <a:pt x="299" y="3888"/>
                    <a:pt x="1712" y="2928"/>
                    <a:pt x="1872" y="2928"/>
                  </a:cubicBezTo>
                  <a:cubicBezTo>
                    <a:pt x="1873" y="2928"/>
                    <a:pt x="1874" y="2928"/>
                    <a:pt x="1875" y="2928"/>
                  </a:cubicBezTo>
                  <a:lnTo>
                    <a:pt x="18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9160233" y="1735984"/>
              <a:ext cx="450464" cy="54575"/>
            </a:xfrm>
            <a:custGeom>
              <a:avLst/>
              <a:gdLst/>
              <a:ahLst/>
              <a:cxnLst/>
              <a:rect l="l" t="t" r="r" b="b"/>
              <a:pathLst>
                <a:path w="8642" h="1047" extrusionOk="0">
                  <a:moveTo>
                    <a:pt x="65" y="0"/>
                  </a:moveTo>
                  <a:cubicBezTo>
                    <a:pt x="14" y="0"/>
                    <a:pt x="1" y="83"/>
                    <a:pt x="50" y="102"/>
                  </a:cubicBezTo>
                  <a:cubicBezTo>
                    <a:pt x="1092" y="486"/>
                    <a:pt x="2232" y="651"/>
                    <a:pt x="3317" y="793"/>
                  </a:cubicBezTo>
                  <a:cubicBezTo>
                    <a:pt x="4506" y="950"/>
                    <a:pt x="5695" y="1046"/>
                    <a:pt x="6883" y="1046"/>
                  </a:cubicBezTo>
                  <a:cubicBezTo>
                    <a:pt x="6944" y="1046"/>
                    <a:pt x="7005" y="1046"/>
                    <a:pt x="7066" y="1045"/>
                  </a:cubicBezTo>
                  <a:cubicBezTo>
                    <a:pt x="7571" y="1045"/>
                    <a:pt x="8087" y="1034"/>
                    <a:pt x="8579" y="946"/>
                  </a:cubicBezTo>
                  <a:cubicBezTo>
                    <a:pt x="8642" y="936"/>
                    <a:pt x="8625" y="847"/>
                    <a:pt x="8568" y="847"/>
                  </a:cubicBezTo>
                  <a:cubicBezTo>
                    <a:pt x="8565" y="847"/>
                    <a:pt x="8561" y="847"/>
                    <a:pt x="8558" y="848"/>
                  </a:cubicBezTo>
                  <a:cubicBezTo>
                    <a:pt x="8076" y="932"/>
                    <a:pt x="7581" y="961"/>
                    <a:pt x="7086" y="961"/>
                  </a:cubicBezTo>
                  <a:cubicBezTo>
                    <a:pt x="6546" y="961"/>
                    <a:pt x="6004" y="926"/>
                    <a:pt x="5477" y="892"/>
                  </a:cubicBezTo>
                  <a:cubicBezTo>
                    <a:pt x="4205" y="815"/>
                    <a:pt x="2944" y="673"/>
                    <a:pt x="1694" y="431"/>
                  </a:cubicBezTo>
                  <a:cubicBezTo>
                    <a:pt x="1146" y="322"/>
                    <a:pt x="609" y="201"/>
                    <a:pt x="83" y="3"/>
                  </a:cubicBezTo>
                  <a:cubicBezTo>
                    <a:pt x="77" y="1"/>
                    <a:pt x="7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9457135" y="1279059"/>
              <a:ext cx="77771" cy="129687"/>
            </a:xfrm>
            <a:custGeom>
              <a:avLst/>
              <a:gdLst/>
              <a:ahLst/>
              <a:cxnLst/>
              <a:rect l="l" t="t" r="r" b="b"/>
              <a:pathLst>
                <a:path w="1492" h="2488" extrusionOk="0">
                  <a:moveTo>
                    <a:pt x="1443" y="1"/>
                  </a:moveTo>
                  <a:cubicBezTo>
                    <a:pt x="1192" y="1"/>
                    <a:pt x="593" y="525"/>
                    <a:pt x="593" y="525"/>
                  </a:cubicBezTo>
                  <a:lnTo>
                    <a:pt x="0" y="2487"/>
                  </a:lnTo>
                  <a:lnTo>
                    <a:pt x="1492" y="1599"/>
                  </a:lnTo>
                  <a:lnTo>
                    <a:pt x="1492" y="10"/>
                  </a:lnTo>
                  <a:cubicBezTo>
                    <a:pt x="1477" y="4"/>
                    <a:pt x="1461" y="1"/>
                    <a:pt x="14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8992495" y="1275931"/>
              <a:ext cx="547521" cy="434983"/>
            </a:xfrm>
            <a:custGeom>
              <a:avLst/>
              <a:gdLst/>
              <a:ahLst/>
              <a:cxnLst/>
              <a:rect l="l" t="t" r="r" b="b"/>
              <a:pathLst>
                <a:path w="10504" h="8345" extrusionOk="0">
                  <a:moveTo>
                    <a:pt x="10455" y="1"/>
                  </a:moveTo>
                  <a:cubicBezTo>
                    <a:pt x="10450" y="1"/>
                    <a:pt x="10444" y="2"/>
                    <a:pt x="10438" y="4"/>
                  </a:cubicBezTo>
                  <a:cubicBezTo>
                    <a:pt x="10131" y="80"/>
                    <a:pt x="9758" y="223"/>
                    <a:pt x="9561" y="475"/>
                  </a:cubicBezTo>
                  <a:cubicBezTo>
                    <a:pt x="9429" y="662"/>
                    <a:pt x="9364" y="913"/>
                    <a:pt x="9287" y="1122"/>
                  </a:cubicBezTo>
                  <a:cubicBezTo>
                    <a:pt x="9068" y="1780"/>
                    <a:pt x="8893" y="2460"/>
                    <a:pt x="8728" y="3128"/>
                  </a:cubicBezTo>
                  <a:cubicBezTo>
                    <a:pt x="8717" y="3172"/>
                    <a:pt x="8706" y="3282"/>
                    <a:pt x="8673" y="3325"/>
                  </a:cubicBezTo>
                  <a:cubicBezTo>
                    <a:pt x="8662" y="3337"/>
                    <a:pt x="8574" y="3369"/>
                    <a:pt x="8530" y="3391"/>
                  </a:cubicBezTo>
                  <a:cubicBezTo>
                    <a:pt x="8410" y="3457"/>
                    <a:pt x="8279" y="3512"/>
                    <a:pt x="8158" y="3578"/>
                  </a:cubicBezTo>
                  <a:cubicBezTo>
                    <a:pt x="7653" y="3841"/>
                    <a:pt x="7149" y="4104"/>
                    <a:pt x="6634" y="4356"/>
                  </a:cubicBezTo>
                  <a:cubicBezTo>
                    <a:pt x="5570" y="4904"/>
                    <a:pt x="4496" y="5464"/>
                    <a:pt x="3443" y="6034"/>
                  </a:cubicBezTo>
                  <a:cubicBezTo>
                    <a:pt x="2841" y="6363"/>
                    <a:pt x="2248" y="6680"/>
                    <a:pt x="1667" y="7031"/>
                  </a:cubicBezTo>
                  <a:cubicBezTo>
                    <a:pt x="1086" y="7382"/>
                    <a:pt x="505" y="7766"/>
                    <a:pt x="34" y="8259"/>
                  </a:cubicBezTo>
                  <a:cubicBezTo>
                    <a:pt x="1" y="8292"/>
                    <a:pt x="36" y="8344"/>
                    <a:pt x="74" y="8344"/>
                  </a:cubicBezTo>
                  <a:cubicBezTo>
                    <a:pt x="86" y="8344"/>
                    <a:pt x="99" y="8339"/>
                    <a:pt x="110" y="8325"/>
                  </a:cubicBezTo>
                  <a:cubicBezTo>
                    <a:pt x="955" y="7459"/>
                    <a:pt x="2095" y="6889"/>
                    <a:pt x="3147" y="6308"/>
                  </a:cubicBezTo>
                  <a:cubicBezTo>
                    <a:pt x="4178" y="5749"/>
                    <a:pt x="5219" y="5211"/>
                    <a:pt x="6261" y="4674"/>
                  </a:cubicBezTo>
                  <a:cubicBezTo>
                    <a:pt x="6766" y="4411"/>
                    <a:pt x="7280" y="4148"/>
                    <a:pt x="7796" y="3885"/>
                  </a:cubicBezTo>
                  <a:cubicBezTo>
                    <a:pt x="8026" y="3764"/>
                    <a:pt x="8267" y="3644"/>
                    <a:pt x="8498" y="3523"/>
                  </a:cubicBezTo>
                  <a:cubicBezTo>
                    <a:pt x="8596" y="3468"/>
                    <a:pt x="8739" y="3435"/>
                    <a:pt x="8783" y="3337"/>
                  </a:cubicBezTo>
                  <a:cubicBezTo>
                    <a:pt x="8859" y="3140"/>
                    <a:pt x="8893" y="2898"/>
                    <a:pt x="8947" y="2690"/>
                  </a:cubicBezTo>
                  <a:cubicBezTo>
                    <a:pt x="9035" y="2339"/>
                    <a:pt x="9134" y="1988"/>
                    <a:pt x="9243" y="1627"/>
                  </a:cubicBezTo>
                  <a:cubicBezTo>
                    <a:pt x="9342" y="1308"/>
                    <a:pt x="9429" y="957"/>
                    <a:pt x="9583" y="650"/>
                  </a:cubicBezTo>
                  <a:cubicBezTo>
                    <a:pt x="9726" y="364"/>
                    <a:pt x="10088" y="211"/>
                    <a:pt x="10394" y="121"/>
                  </a:cubicBezTo>
                  <a:lnTo>
                    <a:pt x="10394" y="121"/>
                  </a:lnTo>
                  <a:cubicBezTo>
                    <a:pt x="10394" y="1076"/>
                    <a:pt x="10384" y="2031"/>
                    <a:pt x="10384" y="2986"/>
                  </a:cubicBezTo>
                  <a:cubicBezTo>
                    <a:pt x="10384" y="3019"/>
                    <a:pt x="10408" y="3035"/>
                    <a:pt x="10433" y="3035"/>
                  </a:cubicBezTo>
                  <a:cubicBezTo>
                    <a:pt x="10457" y="3035"/>
                    <a:pt x="10482" y="3019"/>
                    <a:pt x="10482" y="2986"/>
                  </a:cubicBezTo>
                  <a:cubicBezTo>
                    <a:pt x="10493" y="2010"/>
                    <a:pt x="10493" y="1034"/>
                    <a:pt x="10504" y="58"/>
                  </a:cubicBezTo>
                  <a:cubicBezTo>
                    <a:pt x="10504" y="22"/>
                    <a:pt x="10482" y="1"/>
                    <a:pt x="10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9502171" y="1455501"/>
              <a:ext cx="46808" cy="52281"/>
            </a:xfrm>
            <a:custGeom>
              <a:avLst/>
              <a:gdLst/>
              <a:ahLst/>
              <a:cxnLst/>
              <a:rect l="l" t="t" r="r" b="b"/>
              <a:pathLst>
                <a:path w="898" h="1003" extrusionOk="0">
                  <a:moveTo>
                    <a:pt x="824" y="1"/>
                  </a:moveTo>
                  <a:cubicBezTo>
                    <a:pt x="820" y="1"/>
                    <a:pt x="817" y="1"/>
                    <a:pt x="813" y="1"/>
                  </a:cubicBezTo>
                  <a:cubicBezTo>
                    <a:pt x="342" y="67"/>
                    <a:pt x="145" y="550"/>
                    <a:pt x="14" y="944"/>
                  </a:cubicBezTo>
                  <a:cubicBezTo>
                    <a:pt x="0" y="977"/>
                    <a:pt x="31" y="1003"/>
                    <a:pt x="63" y="1003"/>
                  </a:cubicBezTo>
                  <a:cubicBezTo>
                    <a:pt x="83" y="1003"/>
                    <a:pt x="103" y="992"/>
                    <a:pt x="112" y="966"/>
                  </a:cubicBezTo>
                  <a:cubicBezTo>
                    <a:pt x="233" y="604"/>
                    <a:pt x="408" y="155"/>
                    <a:pt x="835" y="100"/>
                  </a:cubicBezTo>
                  <a:cubicBezTo>
                    <a:pt x="898" y="90"/>
                    <a:pt x="881"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9159764" y="1642628"/>
              <a:ext cx="179310" cy="99038"/>
            </a:xfrm>
            <a:custGeom>
              <a:avLst/>
              <a:gdLst/>
              <a:ahLst/>
              <a:cxnLst/>
              <a:rect l="l" t="t" r="r" b="b"/>
              <a:pathLst>
                <a:path w="3440" h="1900" extrusionOk="0">
                  <a:moveTo>
                    <a:pt x="3364" y="1"/>
                  </a:moveTo>
                  <a:cubicBezTo>
                    <a:pt x="3355" y="1"/>
                    <a:pt x="3347" y="3"/>
                    <a:pt x="3337" y="8"/>
                  </a:cubicBezTo>
                  <a:cubicBezTo>
                    <a:pt x="2241" y="610"/>
                    <a:pt x="1145" y="1202"/>
                    <a:pt x="48" y="1794"/>
                  </a:cubicBezTo>
                  <a:cubicBezTo>
                    <a:pt x="1" y="1823"/>
                    <a:pt x="35" y="1900"/>
                    <a:pt x="80" y="1900"/>
                  </a:cubicBezTo>
                  <a:cubicBezTo>
                    <a:pt x="87" y="1900"/>
                    <a:pt x="95" y="1898"/>
                    <a:pt x="103" y="1893"/>
                  </a:cubicBezTo>
                  <a:cubicBezTo>
                    <a:pt x="1199" y="1290"/>
                    <a:pt x="2295" y="698"/>
                    <a:pt x="3392" y="106"/>
                  </a:cubicBezTo>
                  <a:cubicBezTo>
                    <a:pt x="3439" y="78"/>
                    <a:pt x="3413" y="1"/>
                    <a:pt x="3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9113112" y="1597280"/>
              <a:ext cx="218352" cy="139486"/>
            </a:xfrm>
            <a:custGeom>
              <a:avLst/>
              <a:gdLst/>
              <a:ahLst/>
              <a:cxnLst/>
              <a:rect l="l" t="t" r="r" b="b"/>
              <a:pathLst>
                <a:path w="4189" h="2676" extrusionOk="0">
                  <a:moveTo>
                    <a:pt x="4188" y="1"/>
                  </a:moveTo>
                  <a:lnTo>
                    <a:pt x="77" y="2292"/>
                  </a:lnTo>
                  <a:lnTo>
                    <a:pt x="0" y="2676"/>
                  </a:lnTo>
                  <a:cubicBezTo>
                    <a:pt x="1097" y="2084"/>
                    <a:pt x="3070" y="976"/>
                    <a:pt x="4166" y="373"/>
                  </a:cubicBezTo>
                  <a:lnTo>
                    <a:pt x="41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8979933" y="1720138"/>
              <a:ext cx="110922" cy="54419"/>
            </a:xfrm>
            <a:custGeom>
              <a:avLst/>
              <a:gdLst/>
              <a:ahLst/>
              <a:cxnLst/>
              <a:rect l="l" t="t" r="r" b="b"/>
              <a:pathLst>
                <a:path w="2128" h="1044" extrusionOk="0">
                  <a:moveTo>
                    <a:pt x="231" y="0"/>
                  </a:moveTo>
                  <a:cubicBezTo>
                    <a:pt x="143" y="110"/>
                    <a:pt x="55" y="263"/>
                    <a:pt x="12" y="428"/>
                  </a:cubicBezTo>
                  <a:cubicBezTo>
                    <a:pt x="0" y="548"/>
                    <a:pt x="44" y="658"/>
                    <a:pt x="99" y="746"/>
                  </a:cubicBezTo>
                  <a:cubicBezTo>
                    <a:pt x="231" y="921"/>
                    <a:pt x="450" y="1020"/>
                    <a:pt x="669" y="1042"/>
                  </a:cubicBezTo>
                  <a:cubicBezTo>
                    <a:pt x="690" y="1043"/>
                    <a:pt x="710" y="1044"/>
                    <a:pt x="730" y="1044"/>
                  </a:cubicBezTo>
                  <a:cubicBezTo>
                    <a:pt x="1371" y="1044"/>
                    <a:pt x="2061" y="560"/>
                    <a:pt x="2061" y="560"/>
                  </a:cubicBezTo>
                  <a:lnTo>
                    <a:pt x="2127" y="176"/>
                  </a:lnTo>
                  <a:lnTo>
                    <a:pt x="2127" y="176"/>
                  </a:lnTo>
                  <a:cubicBezTo>
                    <a:pt x="1668" y="538"/>
                    <a:pt x="1130" y="737"/>
                    <a:pt x="767" y="737"/>
                  </a:cubicBezTo>
                  <a:cubicBezTo>
                    <a:pt x="679" y="737"/>
                    <a:pt x="602" y="725"/>
                    <a:pt x="538" y="702"/>
                  </a:cubicBezTo>
                  <a:cubicBezTo>
                    <a:pt x="56" y="538"/>
                    <a:pt x="231"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9289137" y="1973881"/>
              <a:ext cx="109775" cy="68075"/>
            </a:xfrm>
            <a:custGeom>
              <a:avLst/>
              <a:gdLst/>
              <a:ahLst/>
              <a:cxnLst/>
              <a:rect l="l" t="t" r="r" b="b"/>
              <a:pathLst>
                <a:path w="2106" h="1306" extrusionOk="0">
                  <a:moveTo>
                    <a:pt x="658" y="0"/>
                  </a:moveTo>
                  <a:lnTo>
                    <a:pt x="0" y="406"/>
                  </a:lnTo>
                  <a:lnTo>
                    <a:pt x="1425" y="1305"/>
                  </a:lnTo>
                  <a:lnTo>
                    <a:pt x="2105" y="877"/>
                  </a:lnTo>
                  <a:lnTo>
                    <a:pt x="1962" y="779"/>
                  </a:lnTo>
                  <a:lnTo>
                    <a:pt x="1425" y="1108"/>
                  </a:lnTo>
                  <a:lnTo>
                    <a:pt x="921" y="779"/>
                  </a:lnTo>
                  <a:lnTo>
                    <a:pt x="1392" y="494"/>
                  </a:lnTo>
                  <a:lnTo>
                    <a:pt x="1250" y="395"/>
                  </a:lnTo>
                  <a:lnTo>
                    <a:pt x="768" y="680"/>
                  </a:lnTo>
                  <a:lnTo>
                    <a:pt x="307" y="406"/>
                  </a:lnTo>
                  <a:lnTo>
                    <a:pt x="822" y="99"/>
                  </a:lnTo>
                  <a:lnTo>
                    <a:pt x="6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9351374" y="1957879"/>
              <a:ext cx="95545" cy="59475"/>
            </a:xfrm>
            <a:custGeom>
              <a:avLst/>
              <a:gdLst/>
              <a:ahLst/>
              <a:cxnLst/>
              <a:rect l="l" t="t" r="r" b="b"/>
              <a:pathLst>
                <a:path w="1833" h="1141" extrusionOk="0">
                  <a:moveTo>
                    <a:pt x="812" y="0"/>
                  </a:moveTo>
                  <a:lnTo>
                    <a:pt x="637" y="99"/>
                  </a:lnTo>
                  <a:lnTo>
                    <a:pt x="724" y="319"/>
                  </a:lnTo>
                  <a:cubicBezTo>
                    <a:pt x="746" y="373"/>
                    <a:pt x="768" y="428"/>
                    <a:pt x="802" y="483"/>
                  </a:cubicBezTo>
                  <a:lnTo>
                    <a:pt x="790" y="483"/>
                  </a:lnTo>
                  <a:cubicBezTo>
                    <a:pt x="702" y="461"/>
                    <a:pt x="626" y="450"/>
                    <a:pt x="538" y="428"/>
                  </a:cubicBezTo>
                  <a:lnTo>
                    <a:pt x="188" y="373"/>
                  </a:lnTo>
                  <a:lnTo>
                    <a:pt x="1" y="483"/>
                  </a:lnTo>
                  <a:lnTo>
                    <a:pt x="812" y="614"/>
                  </a:lnTo>
                  <a:lnTo>
                    <a:pt x="999" y="1140"/>
                  </a:lnTo>
                  <a:lnTo>
                    <a:pt x="1174" y="1031"/>
                  </a:lnTo>
                  <a:lnTo>
                    <a:pt x="1087" y="801"/>
                  </a:lnTo>
                  <a:cubicBezTo>
                    <a:pt x="1053" y="746"/>
                    <a:pt x="1031" y="691"/>
                    <a:pt x="1009" y="636"/>
                  </a:cubicBezTo>
                  <a:lnTo>
                    <a:pt x="1009" y="636"/>
                  </a:lnTo>
                  <a:cubicBezTo>
                    <a:pt x="1097" y="658"/>
                    <a:pt x="1185" y="669"/>
                    <a:pt x="1284" y="691"/>
                  </a:cubicBezTo>
                  <a:lnTo>
                    <a:pt x="1645" y="757"/>
                  </a:lnTo>
                  <a:lnTo>
                    <a:pt x="1832" y="648"/>
                  </a:lnTo>
                  <a:lnTo>
                    <a:pt x="987" y="494"/>
                  </a:lnTo>
                  <a:lnTo>
                    <a:pt x="8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9402248" y="1932181"/>
              <a:ext cx="91532" cy="68023"/>
            </a:xfrm>
            <a:custGeom>
              <a:avLst/>
              <a:gdLst/>
              <a:ahLst/>
              <a:cxnLst/>
              <a:rect l="l" t="t" r="r" b="b"/>
              <a:pathLst>
                <a:path w="1756" h="1305" extrusionOk="0">
                  <a:moveTo>
                    <a:pt x="808" y="150"/>
                  </a:moveTo>
                  <a:cubicBezTo>
                    <a:pt x="951" y="150"/>
                    <a:pt x="1108" y="202"/>
                    <a:pt x="1239" y="285"/>
                  </a:cubicBezTo>
                  <a:cubicBezTo>
                    <a:pt x="1459" y="439"/>
                    <a:pt x="1514" y="603"/>
                    <a:pt x="1327" y="702"/>
                  </a:cubicBezTo>
                  <a:cubicBezTo>
                    <a:pt x="1265" y="742"/>
                    <a:pt x="1185" y="761"/>
                    <a:pt x="1100" y="761"/>
                  </a:cubicBezTo>
                  <a:cubicBezTo>
                    <a:pt x="1022" y="761"/>
                    <a:pt x="941" y="744"/>
                    <a:pt x="867" y="713"/>
                  </a:cubicBezTo>
                  <a:cubicBezTo>
                    <a:pt x="834" y="702"/>
                    <a:pt x="812" y="691"/>
                    <a:pt x="779" y="669"/>
                  </a:cubicBezTo>
                  <a:lnTo>
                    <a:pt x="604" y="559"/>
                  </a:lnTo>
                  <a:cubicBezTo>
                    <a:pt x="582" y="549"/>
                    <a:pt x="560" y="527"/>
                    <a:pt x="549" y="505"/>
                  </a:cubicBezTo>
                  <a:cubicBezTo>
                    <a:pt x="439" y="395"/>
                    <a:pt x="461" y="274"/>
                    <a:pt x="582" y="208"/>
                  </a:cubicBezTo>
                  <a:cubicBezTo>
                    <a:pt x="646" y="168"/>
                    <a:pt x="725" y="150"/>
                    <a:pt x="808" y="150"/>
                  </a:cubicBezTo>
                  <a:close/>
                  <a:moveTo>
                    <a:pt x="829" y="0"/>
                  </a:moveTo>
                  <a:cubicBezTo>
                    <a:pt x="699" y="0"/>
                    <a:pt x="578" y="29"/>
                    <a:pt x="483" y="88"/>
                  </a:cubicBezTo>
                  <a:cubicBezTo>
                    <a:pt x="330" y="176"/>
                    <a:pt x="286" y="285"/>
                    <a:pt x="340" y="406"/>
                  </a:cubicBezTo>
                  <a:lnTo>
                    <a:pt x="154" y="307"/>
                  </a:lnTo>
                  <a:lnTo>
                    <a:pt x="1" y="395"/>
                  </a:lnTo>
                  <a:cubicBezTo>
                    <a:pt x="111" y="449"/>
                    <a:pt x="220" y="515"/>
                    <a:pt x="340" y="603"/>
                  </a:cubicBezTo>
                  <a:lnTo>
                    <a:pt x="1415" y="1305"/>
                  </a:lnTo>
                  <a:lnTo>
                    <a:pt x="1590" y="1206"/>
                  </a:lnTo>
                  <a:lnTo>
                    <a:pt x="1053" y="855"/>
                  </a:lnTo>
                  <a:lnTo>
                    <a:pt x="1053" y="855"/>
                  </a:lnTo>
                  <a:cubicBezTo>
                    <a:pt x="1091" y="861"/>
                    <a:pt x="1128" y="864"/>
                    <a:pt x="1166" y="864"/>
                  </a:cubicBezTo>
                  <a:cubicBezTo>
                    <a:pt x="1285" y="864"/>
                    <a:pt x="1403" y="837"/>
                    <a:pt x="1503" y="778"/>
                  </a:cubicBezTo>
                  <a:cubicBezTo>
                    <a:pt x="1722" y="658"/>
                    <a:pt x="1755" y="417"/>
                    <a:pt x="1404" y="176"/>
                  </a:cubicBezTo>
                  <a:cubicBezTo>
                    <a:pt x="1224" y="60"/>
                    <a:pt x="1016" y="0"/>
                    <a:pt x="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9466831" y="1899603"/>
              <a:ext cx="85746" cy="47173"/>
            </a:xfrm>
            <a:custGeom>
              <a:avLst/>
              <a:gdLst/>
              <a:ahLst/>
              <a:cxnLst/>
              <a:rect l="l" t="t" r="r" b="b"/>
              <a:pathLst>
                <a:path w="1645" h="905" extrusionOk="0">
                  <a:moveTo>
                    <a:pt x="660" y="140"/>
                  </a:moveTo>
                  <a:cubicBezTo>
                    <a:pt x="823" y="140"/>
                    <a:pt x="989" y="202"/>
                    <a:pt x="1097" y="274"/>
                  </a:cubicBezTo>
                  <a:cubicBezTo>
                    <a:pt x="1327" y="428"/>
                    <a:pt x="1360" y="603"/>
                    <a:pt x="1184" y="702"/>
                  </a:cubicBezTo>
                  <a:cubicBezTo>
                    <a:pt x="1116" y="740"/>
                    <a:pt x="1032" y="759"/>
                    <a:pt x="941" y="759"/>
                  </a:cubicBezTo>
                  <a:cubicBezTo>
                    <a:pt x="798" y="759"/>
                    <a:pt x="639" y="712"/>
                    <a:pt x="505" y="625"/>
                  </a:cubicBezTo>
                  <a:cubicBezTo>
                    <a:pt x="319" y="504"/>
                    <a:pt x="209" y="318"/>
                    <a:pt x="417" y="197"/>
                  </a:cubicBezTo>
                  <a:cubicBezTo>
                    <a:pt x="492" y="156"/>
                    <a:pt x="576" y="140"/>
                    <a:pt x="660" y="140"/>
                  </a:cubicBezTo>
                  <a:close/>
                  <a:moveTo>
                    <a:pt x="720" y="0"/>
                  </a:moveTo>
                  <a:cubicBezTo>
                    <a:pt x="564" y="0"/>
                    <a:pt x="413" y="36"/>
                    <a:pt x="285" y="110"/>
                  </a:cubicBezTo>
                  <a:cubicBezTo>
                    <a:pt x="12" y="263"/>
                    <a:pt x="0" y="516"/>
                    <a:pt x="341" y="735"/>
                  </a:cubicBezTo>
                  <a:cubicBezTo>
                    <a:pt x="511" y="850"/>
                    <a:pt x="708" y="905"/>
                    <a:pt x="896" y="905"/>
                  </a:cubicBezTo>
                  <a:cubicBezTo>
                    <a:pt x="1048" y="905"/>
                    <a:pt x="1194" y="869"/>
                    <a:pt x="1316" y="801"/>
                  </a:cubicBezTo>
                  <a:cubicBezTo>
                    <a:pt x="1547" y="669"/>
                    <a:pt x="1645" y="417"/>
                    <a:pt x="1284" y="165"/>
                  </a:cubicBezTo>
                  <a:cubicBezTo>
                    <a:pt x="1114" y="56"/>
                    <a:pt x="914"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9519424" y="1869319"/>
              <a:ext cx="61768" cy="49727"/>
            </a:xfrm>
            <a:custGeom>
              <a:avLst/>
              <a:gdLst/>
              <a:ahLst/>
              <a:cxnLst/>
              <a:rect l="l" t="t" r="r" b="b"/>
              <a:pathLst>
                <a:path w="1185" h="954" extrusionOk="0">
                  <a:moveTo>
                    <a:pt x="494" y="0"/>
                  </a:moveTo>
                  <a:cubicBezTo>
                    <a:pt x="472" y="11"/>
                    <a:pt x="461" y="22"/>
                    <a:pt x="439" y="33"/>
                  </a:cubicBezTo>
                  <a:cubicBezTo>
                    <a:pt x="318" y="99"/>
                    <a:pt x="285" y="220"/>
                    <a:pt x="373" y="329"/>
                  </a:cubicBezTo>
                  <a:lnTo>
                    <a:pt x="362" y="340"/>
                  </a:lnTo>
                  <a:lnTo>
                    <a:pt x="165" y="208"/>
                  </a:lnTo>
                  <a:lnTo>
                    <a:pt x="0" y="307"/>
                  </a:lnTo>
                  <a:cubicBezTo>
                    <a:pt x="99" y="362"/>
                    <a:pt x="209" y="427"/>
                    <a:pt x="318" y="505"/>
                  </a:cubicBezTo>
                  <a:lnTo>
                    <a:pt x="998" y="954"/>
                  </a:lnTo>
                  <a:lnTo>
                    <a:pt x="1184" y="855"/>
                  </a:lnTo>
                  <a:lnTo>
                    <a:pt x="658" y="505"/>
                  </a:lnTo>
                  <a:cubicBezTo>
                    <a:pt x="625" y="483"/>
                    <a:pt x="604" y="461"/>
                    <a:pt x="582" y="439"/>
                  </a:cubicBezTo>
                  <a:cubicBezTo>
                    <a:pt x="472" y="340"/>
                    <a:pt x="472" y="220"/>
                    <a:pt x="604" y="154"/>
                  </a:cubicBezTo>
                  <a:cubicBezTo>
                    <a:pt x="625" y="132"/>
                    <a:pt x="647" y="120"/>
                    <a:pt x="669" y="120"/>
                  </a:cubicBezTo>
                  <a:lnTo>
                    <a:pt x="4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9547989" y="1847009"/>
              <a:ext cx="86892" cy="45349"/>
            </a:xfrm>
            <a:custGeom>
              <a:avLst/>
              <a:gdLst/>
              <a:ahLst/>
              <a:cxnLst/>
              <a:rect l="l" t="t" r="r" b="b"/>
              <a:pathLst>
                <a:path w="1667" h="870" extrusionOk="0">
                  <a:moveTo>
                    <a:pt x="143" y="0"/>
                  </a:moveTo>
                  <a:lnTo>
                    <a:pt x="0" y="132"/>
                  </a:lnTo>
                  <a:lnTo>
                    <a:pt x="241" y="285"/>
                  </a:lnTo>
                  <a:lnTo>
                    <a:pt x="88" y="373"/>
                  </a:lnTo>
                  <a:lnTo>
                    <a:pt x="220" y="472"/>
                  </a:lnTo>
                  <a:lnTo>
                    <a:pt x="384" y="373"/>
                  </a:lnTo>
                  <a:lnTo>
                    <a:pt x="921" y="735"/>
                  </a:lnTo>
                  <a:cubicBezTo>
                    <a:pt x="1042" y="812"/>
                    <a:pt x="1140" y="855"/>
                    <a:pt x="1250" y="867"/>
                  </a:cubicBezTo>
                  <a:cubicBezTo>
                    <a:pt x="1264" y="869"/>
                    <a:pt x="1279" y="869"/>
                    <a:pt x="1294" y="869"/>
                  </a:cubicBezTo>
                  <a:cubicBezTo>
                    <a:pt x="1370" y="869"/>
                    <a:pt x="1451" y="847"/>
                    <a:pt x="1525" y="801"/>
                  </a:cubicBezTo>
                  <a:cubicBezTo>
                    <a:pt x="1601" y="768"/>
                    <a:pt x="1645" y="724"/>
                    <a:pt x="1667" y="691"/>
                  </a:cubicBezTo>
                  <a:lnTo>
                    <a:pt x="1525" y="604"/>
                  </a:lnTo>
                  <a:cubicBezTo>
                    <a:pt x="1513" y="626"/>
                    <a:pt x="1481" y="648"/>
                    <a:pt x="1426" y="680"/>
                  </a:cubicBezTo>
                  <a:cubicBezTo>
                    <a:pt x="1389" y="700"/>
                    <a:pt x="1352" y="710"/>
                    <a:pt x="1312" y="710"/>
                  </a:cubicBezTo>
                  <a:cubicBezTo>
                    <a:pt x="1245" y="710"/>
                    <a:pt x="1173" y="681"/>
                    <a:pt x="1097" y="626"/>
                  </a:cubicBezTo>
                  <a:lnTo>
                    <a:pt x="570" y="275"/>
                  </a:lnTo>
                  <a:lnTo>
                    <a:pt x="834" y="121"/>
                  </a:lnTo>
                  <a:lnTo>
                    <a:pt x="702" y="34"/>
                  </a:lnTo>
                  <a:lnTo>
                    <a:pt x="428" y="187"/>
                  </a:lnTo>
                  <a:lnTo>
                    <a:pt x="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9667980" y="1548387"/>
              <a:ext cx="214963" cy="234406"/>
            </a:xfrm>
            <a:custGeom>
              <a:avLst/>
              <a:gdLst/>
              <a:ahLst/>
              <a:cxnLst/>
              <a:rect l="l" t="t" r="r" b="b"/>
              <a:pathLst>
                <a:path w="4124" h="4497" extrusionOk="0">
                  <a:moveTo>
                    <a:pt x="2084" y="1"/>
                  </a:moveTo>
                  <a:cubicBezTo>
                    <a:pt x="2023" y="1"/>
                    <a:pt x="1963" y="17"/>
                    <a:pt x="1908" y="50"/>
                  </a:cubicBezTo>
                  <a:lnTo>
                    <a:pt x="220" y="1015"/>
                  </a:lnTo>
                  <a:cubicBezTo>
                    <a:pt x="110" y="1081"/>
                    <a:pt x="45" y="1190"/>
                    <a:pt x="45" y="1322"/>
                  </a:cubicBezTo>
                  <a:lnTo>
                    <a:pt x="1" y="3142"/>
                  </a:lnTo>
                  <a:cubicBezTo>
                    <a:pt x="1" y="3263"/>
                    <a:pt x="66" y="3383"/>
                    <a:pt x="176" y="3449"/>
                  </a:cubicBezTo>
                  <a:lnTo>
                    <a:pt x="1821" y="4447"/>
                  </a:lnTo>
                  <a:cubicBezTo>
                    <a:pt x="1875" y="4480"/>
                    <a:pt x="1936" y="4496"/>
                    <a:pt x="1996" y="4496"/>
                  </a:cubicBezTo>
                  <a:cubicBezTo>
                    <a:pt x="2056" y="4496"/>
                    <a:pt x="2117" y="4480"/>
                    <a:pt x="2171" y="4447"/>
                  </a:cubicBezTo>
                  <a:lnTo>
                    <a:pt x="3893" y="3515"/>
                  </a:lnTo>
                  <a:cubicBezTo>
                    <a:pt x="4003" y="3449"/>
                    <a:pt x="4079" y="3339"/>
                    <a:pt x="4079" y="3208"/>
                  </a:cubicBezTo>
                  <a:lnTo>
                    <a:pt x="4113" y="1388"/>
                  </a:lnTo>
                  <a:cubicBezTo>
                    <a:pt x="4123" y="1256"/>
                    <a:pt x="4057" y="1136"/>
                    <a:pt x="3948" y="1070"/>
                  </a:cubicBezTo>
                  <a:lnTo>
                    <a:pt x="2259" y="50"/>
                  </a:lnTo>
                  <a:cubicBezTo>
                    <a:pt x="2204" y="17"/>
                    <a:pt x="2144" y="1"/>
                    <a:pt x="2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9707438" y="1568716"/>
              <a:ext cx="133805" cy="117750"/>
            </a:xfrm>
            <a:custGeom>
              <a:avLst/>
              <a:gdLst/>
              <a:ahLst/>
              <a:cxnLst/>
              <a:rect l="l" t="t" r="r" b="b"/>
              <a:pathLst>
                <a:path w="2567" h="2259" extrusionOk="0">
                  <a:moveTo>
                    <a:pt x="549" y="0"/>
                  </a:moveTo>
                  <a:lnTo>
                    <a:pt x="1" y="318"/>
                  </a:lnTo>
                  <a:lnTo>
                    <a:pt x="1996" y="1568"/>
                  </a:lnTo>
                  <a:lnTo>
                    <a:pt x="1996" y="2259"/>
                  </a:lnTo>
                  <a:lnTo>
                    <a:pt x="2544" y="1962"/>
                  </a:lnTo>
                  <a:lnTo>
                    <a:pt x="2566" y="1250"/>
                  </a:lnTo>
                  <a:lnTo>
                    <a:pt x="5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9670169" y="1606037"/>
              <a:ext cx="212253" cy="63905"/>
            </a:xfrm>
            <a:custGeom>
              <a:avLst/>
              <a:gdLst/>
              <a:ahLst/>
              <a:cxnLst/>
              <a:rect l="l" t="t" r="r" b="b"/>
              <a:pathLst>
                <a:path w="4072" h="1226" extrusionOk="0">
                  <a:moveTo>
                    <a:pt x="76" y="1"/>
                  </a:moveTo>
                  <a:cubicBezTo>
                    <a:pt x="32" y="1"/>
                    <a:pt x="0" y="67"/>
                    <a:pt x="46" y="96"/>
                  </a:cubicBezTo>
                  <a:cubicBezTo>
                    <a:pt x="616" y="435"/>
                    <a:pt x="1198" y="764"/>
                    <a:pt x="1768" y="1104"/>
                  </a:cubicBezTo>
                  <a:cubicBezTo>
                    <a:pt x="1823" y="1137"/>
                    <a:pt x="1900" y="1214"/>
                    <a:pt x="1965" y="1224"/>
                  </a:cubicBezTo>
                  <a:cubicBezTo>
                    <a:pt x="1970" y="1225"/>
                    <a:pt x="1974" y="1226"/>
                    <a:pt x="1979" y="1226"/>
                  </a:cubicBezTo>
                  <a:cubicBezTo>
                    <a:pt x="2032" y="1226"/>
                    <a:pt x="2101" y="1168"/>
                    <a:pt x="2151" y="1148"/>
                  </a:cubicBezTo>
                  <a:cubicBezTo>
                    <a:pt x="2492" y="961"/>
                    <a:pt x="2831" y="786"/>
                    <a:pt x="3182" y="600"/>
                  </a:cubicBezTo>
                  <a:cubicBezTo>
                    <a:pt x="3457" y="446"/>
                    <a:pt x="3742" y="304"/>
                    <a:pt x="4015" y="150"/>
                  </a:cubicBezTo>
                  <a:cubicBezTo>
                    <a:pt x="4072" y="131"/>
                    <a:pt x="4040" y="56"/>
                    <a:pt x="3987" y="56"/>
                  </a:cubicBezTo>
                  <a:cubicBezTo>
                    <a:pt x="3979" y="56"/>
                    <a:pt x="3970" y="58"/>
                    <a:pt x="3961" y="62"/>
                  </a:cubicBezTo>
                  <a:cubicBezTo>
                    <a:pt x="3391" y="369"/>
                    <a:pt x="2809" y="676"/>
                    <a:pt x="2229" y="983"/>
                  </a:cubicBezTo>
                  <a:cubicBezTo>
                    <a:pt x="2169" y="1023"/>
                    <a:pt x="2046" y="1054"/>
                    <a:pt x="1983" y="1109"/>
                  </a:cubicBezTo>
                  <a:lnTo>
                    <a:pt x="1983" y="1109"/>
                  </a:lnTo>
                  <a:cubicBezTo>
                    <a:pt x="1963" y="1087"/>
                    <a:pt x="1897" y="1059"/>
                    <a:pt x="1866" y="1049"/>
                  </a:cubicBezTo>
                  <a:cubicBezTo>
                    <a:pt x="1549" y="852"/>
                    <a:pt x="1220" y="666"/>
                    <a:pt x="891" y="468"/>
                  </a:cubicBezTo>
                  <a:lnTo>
                    <a:pt x="102" y="8"/>
                  </a:lnTo>
                  <a:cubicBezTo>
                    <a:pt x="93" y="3"/>
                    <a:pt x="85"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9768581" y="1664573"/>
              <a:ext cx="7506" cy="120513"/>
            </a:xfrm>
            <a:custGeom>
              <a:avLst/>
              <a:gdLst/>
              <a:ahLst/>
              <a:cxnLst/>
              <a:rect l="l" t="t" r="r" b="b"/>
              <a:pathLst>
                <a:path w="144" h="2312" extrusionOk="0">
                  <a:moveTo>
                    <a:pt x="94" y="0"/>
                  </a:moveTo>
                  <a:cubicBezTo>
                    <a:pt x="69" y="0"/>
                    <a:pt x="44" y="19"/>
                    <a:pt x="44" y="58"/>
                  </a:cubicBezTo>
                  <a:cubicBezTo>
                    <a:pt x="22" y="793"/>
                    <a:pt x="12" y="1527"/>
                    <a:pt x="0" y="2262"/>
                  </a:cubicBezTo>
                  <a:cubicBezTo>
                    <a:pt x="0" y="2295"/>
                    <a:pt x="25" y="2311"/>
                    <a:pt x="50" y="2311"/>
                  </a:cubicBezTo>
                  <a:cubicBezTo>
                    <a:pt x="75" y="2311"/>
                    <a:pt x="99" y="2295"/>
                    <a:pt x="99" y="2262"/>
                  </a:cubicBezTo>
                  <a:cubicBezTo>
                    <a:pt x="121" y="1527"/>
                    <a:pt x="132" y="793"/>
                    <a:pt x="143" y="58"/>
                  </a:cubicBezTo>
                  <a:cubicBezTo>
                    <a:pt x="143" y="19"/>
                    <a:pt x="118"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9844579" y="1705491"/>
              <a:ext cx="26375" cy="26584"/>
            </a:xfrm>
            <a:custGeom>
              <a:avLst/>
              <a:gdLst/>
              <a:ahLst/>
              <a:cxnLst/>
              <a:rect l="l" t="t" r="r" b="b"/>
              <a:pathLst>
                <a:path w="506" h="510" extrusionOk="0">
                  <a:moveTo>
                    <a:pt x="456" y="0"/>
                  </a:moveTo>
                  <a:cubicBezTo>
                    <a:pt x="447" y="0"/>
                    <a:pt x="438" y="3"/>
                    <a:pt x="428" y="8"/>
                  </a:cubicBezTo>
                  <a:lnTo>
                    <a:pt x="55" y="216"/>
                  </a:lnTo>
                  <a:cubicBezTo>
                    <a:pt x="23" y="237"/>
                    <a:pt x="1" y="271"/>
                    <a:pt x="1" y="315"/>
                  </a:cubicBezTo>
                  <a:lnTo>
                    <a:pt x="1" y="457"/>
                  </a:lnTo>
                  <a:cubicBezTo>
                    <a:pt x="1" y="489"/>
                    <a:pt x="24" y="509"/>
                    <a:pt x="50" y="509"/>
                  </a:cubicBezTo>
                  <a:cubicBezTo>
                    <a:pt x="59" y="509"/>
                    <a:pt x="69" y="506"/>
                    <a:pt x="77" y="501"/>
                  </a:cubicBezTo>
                  <a:lnTo>
                    <a:pt x="461" y="293"/>
                  </a:lnTo>
                  <a:cubicBezTo>
                    <a:pt x="483" y="281"/>
                    <a:pt x="505" y="249"/>
                    <a:pt x="505" y="216"/>
                  </a:cubicBezTo>
                  <a:lnTo>
                    <a:pt x="505" y="52"/>
                  </a:lnTo>
                  <a:cubicBezTo>
                    <a:pt x="505" y="26"/>
                    <a:pt x="485" y="0"/>
                    <a:pt x="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9678874" y="1630848"/>
              <a:ext cx="30910" cy="42378"/>
            </a:xfrm>
            <a:custGeom>
              <a:avLst/>
              <a:gdLst/>
              <a:ahLst/>
              <a:cxnLst/>
              <a:rect l="l" t="t" r="r" b="b"/>
              <a:pathLst>
                <a:path w="593" h="813" extrusionOk="0">
                  <a:moveTo>
                    <a:pt x="60" y="0"/>
                  </a:moveTo>
                  <a:cubicBezTo>
                    <a:pt x="33" y="0"/>
                    <a:pt x="9" y="20"/>
                    <a:pt x="0" y="47"/>
                  </a:cubicBezTo>
                  <a:lnTo>
                    <a:pt x="0" y="420"/>
                  </a:lnTo>
                  <a:cubicBezTo>
                    <a:pt x="0" y="463"/>
                    <a:pt x="22" y="497"/>
                    <a:pt x="55" y="519"/>
                  </a:cubicBezTo>
                  <a:lnTo>
                    <a:pt x="505" y="804"/>
                  </a:lnTo>
                  <a:cubicBezTo>
                    <a:pt x="514" y="810"/>
                    <a:pt x="524" y="813"/>
                    <a:pt x="533" y="813"/>
                  </a:cubicBezTo>
                  <a:cubicBezTo>
                    <a:pt x="558" y="813"/>
                    <a:pt x="581" y="794"/>
                    <a:pt x="581" y="770"/>
                  </a:cubicBezTo>
                  <a:lnTo>
                    <a:pt x="592" y="387"/>
                  </a:lnTo>
                  <a:cubicBezTo>
                    <a:pt x="592" y="354"/>
                    <a:pt x="571" y="310"/>
                    <a:pt x="537" y="288"/>
                  </a:cubicBezTo>
                  <a:lnTo>
                    <a:pt x="77" y="3"/>
                  </a:lnTo>
                  <a:cubicBezTo>
                    <a:pt x="71" y="1"/>
                    <a:pt x="66" y="0"/>
                    <a:pt x="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8730777" y="3846201"/>
              <a:ext cx="108055" cy="126560"/>
            </a:xfrm>
            <a:custGeom>
              <a:avLst/>
              <a:gdLst/>
              <a:ahLst/>
              <a:cxnLst/>
              <a:rect l="l" t="t" r="r" b="b"/>
              <a:pathLst>
                <a:path w="2073" h="2428" extrusionOk="0">
                  <a:moveTo>
                    <a:pt x="1211" y="1"/>
                  </a:moveTo>
                  <a:cubicBezTo>
                    <a:pt x="1094" y="1"/>
                    <a:pt x="962" y="43"/>
                    <a:pt x="823" y="129"/>
                  </a:cubicBezTo>
                  <a:cubicBezTo>
                    <a:pt x="362" y="414"/>
                    <a:pt x="0" y="1084"/>
                    <a:pt x="22" y="1620"/>
                  </a:cubicBezTo>
                  <a:cubicBezTo>
                    <a:pt x="33" y="1883"/>
                    <a:pt x="121" y="2070"/>
                    <a:pt x="275" y="2147"/>
                  </a:cubicBezTo>
                  <a:cubicBezTo>
                    <a:pt x="275" y="2158"/>
                    <a:pt x="746" y="2410"/>
                    <a:pt x="757" y="2410"/>
                  </a:cubicBezTo>
                  <a:cubicBezTo>
                    <a:pt x="782" y="2422"/>
                    <a:pt x="800" y="2428"/>
                    <a:pt x="813" y="2428"/>
                  </a:cubicBezTo>
                  <a:cubicBezTo>
                    <a:pt x="884" y="2428"/>
                    <a:pt x="838" y="2277"/>
                    <a:pt x="1031" y="2158"/>
                  </a:cubicBezTo>
                  <a:cubicBezTo>
                    <a:pt x="1491" y="1873"/>
                    <a:pt x="1853" y="1204"/>
                    <a:pt x="1842" y="667"/>
                  </a:cubicBezTo>
                  <a:cubicBezTo>
                    <a:pt x="1831" y="404"/>
                    <a:pt x="2073" y="392"/>
                    <a:pt x="1919" y="305"/>
                  </a:cubicBezTo>
                  <a:lnTo>
                    <a:pt x="1415" y="53"/>
                  </a:lnTo>
                  <a:cubicBezTo>
                    <a:pt x="1355" y="19"/>
                    <a:pt x="1286" y="1"/>
                    <a:pt x="1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8757048" y="3859962"/>
              <a:ext cx="88665" cy="115092"/>
            </a:xfrm>
            <a:custGeom>
              <a:avLst/>
              <a:gdLst/>
              <a:ahLst/>
              <a:cxnLst/>
              <a:rect l="l" t="t" r="r" b="b"/>
              <a:pathLst>
                <a:path w="1701" h="2208" extrusionOk="0">
                  <a:moveTo>
                    <a:pt x="1214" y="1"/>
                  </a:moveTo>
                  <a:cubicBezTo>
                    <a:pt x="1096" y="1"/>
                    <a:pt x="963" y="42"/>
                    <a:pt x="823" y="128"/>
                  </a:cubicBezTo>
                  <a:cubicBezTo>
                    <a:pt x="363" y="413"/>
                    <a:pt x="0" y="1083"/>
                    <a:pt x="12" y="1619"/>
                  </a:cubicBezTo>
                  <a:cubicBezTo>
                    <a:pt x="27" y="1993"/>
                    <a:pt x="217" y="2208"/>
                    <a:pt x="486" y="2208"/>
                  </a:cubicBezTo>
                  <a:cubicBezTo>
                    <a:pt x="604" y="2208"/>
                    <a:pt x="737" y="2167"/>
                    <a:pt x="877" y="2080"/>
                  </a:cubicBezTo>
                  <a:cubicBezTo>
                    <a:pt x="1338" y="1795"/>
                    <a:pt x="1700" y="1127"/>
                    <a:pt x="1678" y="589"/>
                  </a:cubicBezTo>
                  <a:cubicBezTo>
                    <a:pt x="1670" y="215"/>
                    <a:pt x="1482" y="1"/>
                    <a:pt x="1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8773050" y="3882792"/>
              <a:ext cx="57181" cy="74018"/>
            </a:xfrm>
            <a:custGeom>
              <a:avLst/>
              <a:gdLst/>
              <a:ahLst/>
              <a:cxnLst/>
              <a:rect l="l" t="t" r="r" b="b"/>
              <a:pathLst>
                <a:path w="1097" h="1420" extrusionOk="0">
                  <a:moveTo>
                    <a:pt x="782" y="1"/>
                  </a:moveTo>
                  <a:cubicBezTo>
                    <a:pt x="705" y="1"/>
                    <a:pt x="618" y="28"/>
                    <a:pt x="527" y="85"/>
                  </a:cubicBezTo>
                  <a:cubicBezTo>
                    <a:pt x="231" y="260"/>
                    <a:pt x="0" y="699"/>
                    <a:pt x="12" y="1039"/>
                  </a:cubicBezTo>
                  <a:cubicBezTo>
                    <a:pt x="19" y="1282"/>
                    <a:pt x="142" y="1420"/>
                    <a:pt x="315" y="1420"/>
                  </a:cubicBezTo>
                  <a:cubicBezTo>
                    <a:pt x="392" y="1420"/>
                    <a:pt x="479" y="1393"/>
                    <a:pt x="570" y="1335"/>
                  </a:cubicBezTo>
                  <a:cubicBezTo>
                    <a:pt x="867" y="1149"/>
                    <a:pt x="1097" y="721"/>
                    <a:pt x="1086" y="382"/>
                  </a:cubicBezTo>
                  <a:cubicBezTo>
                    <a:pt x="1078" y="139"/>
                    <a:pt x="955" y="1"/>
                    <a:pt x="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9007351" y="3662774"/>
              <a:ext cx="108107" cy="126560"/>
            </a:xfrm>
            <a:custGeom>
              <a:avLst/>
              <a:gdLst/>
              <a:ahLst/>
              <a:cxnLst/>
              <a:rect l="l" t="t" r="r" b="b"/>
              <a:pathLst>
                <a:path w="2074" h="2428" extrusionOk="0">
                  <a:moveTo>
                    <a:pt x="1203" y="0"/>
                  </a:moveTo>
                  <a:cubicBezTo>
                    <a:pt x="1086" y="0"/>
                    <a:pt x="957" y="42"/>
                    <a:pt x="823" y="129"/>
                  </a:cubicBezTo>
                  <a:cubicBezTo>
                    <a:pt x="363" y="414"/>
                    <a:pt x="1" y="1083"/>
                    <a:pt x="12" y="1620"/>
                  </a:cubicBezTo>
                  <a:cubicBezTo>
                    <a:pt x="22" y="1884"/>
                    <a:pt x="122" y="2069"/>
                    <a:pt x="275" y="2147"/>
                  </a:cubicBezTo>
                  <a:cubicBezTo>
                    <a:pt x="275" y="2157"/>
                    <a:pt x="746" y="2410"/>
                    <a:pt x="746" y="2410"/>
                  </a:cubicBezTo>
                  <a:cubicBezTo>
                    <a:pt x="771" y="2422"/>
                    <a:pt x="789" y="2428"/>
                    <a:pt x="803" y="2428"/>
                  </a:cubicBezTo>
                  <a:cubicBezTo>
                    <a:pt x="876" y="2428"/>
                    <a:pt x="838" y="2277"/>
                    <a:pt x="1031" y="2157"/>
                  </a:cubicBezTo>
                  <a:cubicBezTo>
                    <a:pt x="1492" y="1872"/>
                    <a:pt x="1854" y="1204"/>
                    <a:pt x="1832" y="666"/>
                  </a:cubicBezTo>
                  <a:cubicBezTo>
                    <a:pt x="1820" y="403"/>
                    <a:pt x="2073" y="392"/>
                    <a:pt x="1920" y="305"/>
                  </a:cubicBezTo>
                  <a:cubicBezTo>
                    <a:pt x="1908" y="305"/>
                    <a:pt x="1415" y="52"/>
                    <a:pt x="1415" y="52"/>
                  </a:cubicBezTo>
                  <a:cubicBezTo>
                    <a:pt x="1351" y="18"/>
                    <a:pt x="1279"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9033622" y="3676535"/>
              <a:ext cx="88091" cy="115092"/>
            </a:xfrm>
            <a:custGeom>
              <a:avLst/>
              <a:gdLst/>
              <a:ahLst/>
              <a:cxnLst/>
              <a:rect l="l" t="t" r="r" b="b"/>
              <a:pathLst>
                <a:path w="1690" h="2208" extrusionOk="0">
                  <a:moveTo>
                    <a:pt x="1206" y="1"/>
                  </a:moveTo>
                  <a:cubicBezTo>
                    <a:pt x="1086" y="1"/>
                    <a:pt x="952" y="42"/>
                    <a:pt x="812" y="128"/>
                  </a:cubicBezTo>
                  <a:cubicBezTo>
                    <a:pt x="352" y="413"/>
                    <a:pt x="1" y="1082"/>
                    <a:pt x="12" y="1620"/>
                  </a:cubicBezTo>
                  <a:cubicBezTo>
                    <a:pt x="27" y="1993"/>
                    <a:pt x="218" y="2208"/>
                    <a:pt x="487" y="2208"/>
                  </a:cubicBezTo>
                  <a:cubicBezTo>
                    <a:pt x="605" y="2208"/>
                    <a:pt x="738" y="2167"/>
                    <a:pt x="878" y="2080"/>
                  </a:cubicBezTo>
                  <a:cubicBezTo>
                    <a:pt x="1338" y="1795"/>
                    <a:pt x="1689" y="1126"/>
                    <a:pt x="1679" y="589"/>
                  </a:cubicBezTo>
                  <a:cubicBezTo>
                    <a:pt x="1671" y="215"/>
                    <a:pt x="1477" y="1"/>
                    <a:pt x="1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9049624" y="3699366"/>
              <a:ext cx="57233" cy="74018"/>
            </a:xfrm>
            <a:custGeom>
              <a:avLst/>
              <a:gdLst/>
              <a:ahLst/>
              <a:cxnLst/>
              <a:rect l="l" t="t" r="r" b="b"/>
              <a:pathLst>
                <a:path w="1098" h="1420" extrusionOk="0">
                  <a:moveTo>
                    <a:pt x="783" y="0"/>
                  </a:moveTo>
                  <a:cubicBezTo>
                    <a:pt x="706" y="0"/>
                    <a:pt x="618" y="28"/>
                    <a:pt x="527" y="85"/>
                  </a:cubicBezTo>
                  <a:cubicBezTo>
                    <a:pt x="232" y="261"/>
                    <a:pt x="1" y="699"/>
                    <a:pt x="12" y="1039"/>
                  </a:cubicBezTo>
                  <a:cubicBezTo>
                    <a:pt x="20" y="1282"/>
                    <a:pt x="137" y="1419"/>
                    <a:pt x="308" y="1419"/>
                  </a:cubicBezTo>
                  <a:cubicBezTo>
                    <a:pt x="383" y="1419"/>
                    <a:pt x="469" y="1392"/>
                    <a:pt x="560" y="1335"/>
                  </a:cubicBezTo>
                  <a:cubicBezTo>
                    <a:pt x="867" y="1148"/>
                    <a:pt x="1097" y="721"/>
                    <a:pt x="1087" y="381"/>
                  </a:cubicBezTo>
                  <a:cubicBezTo>
                    <a:pt x="1079" y="138"/>
                    <a:pt x="956" y="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8483341" y="3830668"/>
              <a:ext cx="186347" cy="144595"/>
            </a:xfrm>
            <a:custGeom>
              <a:avLst/>
              <a:gdLst/>
              <a:ahLst/>
              <a:cxnLst/>
              <a:rect l="l" t="t" r="r" b="b"/>
              <a:pathLst>
                <a:path w="3575" h="2774" extrusionOk="0">
                  <a:moveTo>
                    <a:pt x="0" y="0"/>
                  </a:moveTo>
                  <a:lnTo>
                    <a:pt x="11" y="405"/>
                  </a:lnTo>
                  <a:lnTo>
                    <a:pt x="3574" y="2774"/>
                  </a:lnTo>
                  <a:lnTo>
                    <a:pt x="3552" y="189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8483341" y="3519535"/>
              <a:ext cx="684088" cy="455729"/>
            </a:xfrm>
            <a:custGeom>
              <a:avLst/>
              <a:gdLst/>
              <a:ahLst/>
              <a:cxnLst/>
              <a:rect l="l" t="t" r="r" b="b"/>
              <a:pathLst>
                <a:path w="13124" h="8743" extrusionOk="0">
                  <a:moveTo>
                    <a:pt x="9546" y="0"/>
                  </a:moveTo>
                  <a:cubicBezTo>
                    <a:pt x="9521" y="0"/>
                    <a:pt x="9497" y="8"/>
                    <a:pt x="9473" y="27"/>
                  </a:cubicBezTo>
                  <a:lnTo>
                    <a:pt x="0" y="5969"/>
                  </a:lnTo>
                  <a:lnTo>
                    <a:pt x="3552" y="7865"/>
                  </a:lnTo>
                  <a:lnTo>
                    <a:pt x="3574" y="8743"/>
                  </a:lnTo>
                  <a:lnTo>
                    <a:pt x="13058" y="2812"/>
                  </a:lnTo>
                  <a:cubicBezTo>
                    <a:pt x="13101" y="2790"/>
                    <a:pt x="13123" y="2746"/>
                    <a:pt x="13123" y="2690"/>
                  </a:cubicBezTo>
                  <a:lnTo>
                    <a:pt x="13101" y="1945"/>
                  </a:lnTo>
                  <a:cubicBezTo>
                    <a:pt x="13091" y="1901"/>
                    <a:pt x="13069" y="1857"/>
                    <a:pt x="13025" y="1835"/>
                  </a:cubicBezTo>
                  <a:lnTo>
                    <a:pt x="9604" y="15"/>
                  </a:lnTo>
                  <a:cubicBezTo>
                    <a:pt x="9585" y="5"/>
                    <a:pt x="9565" y="0"/>
                    <a:pt x="9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8485009" y="3418935"/>
              <a:ext cx="644682" cy="499775"/>
            </a:xfrm>
            <a:custGeom>
              <a:avLst/>
              <a:gdLst/>
              <a:ahLst/>
              <a:cxnLst/>
              <a:rect l="l" t="t" r="r" b="b"/>
              <a:pathLst>
                <a:path w="12368" h="9588" extrusionOk="0">
                  <a:moveTo>
                    <a:pt x="11654" y="0"/>
                  </a:moveTo>
                  <a:cubicBezTo>
                    <a:pt x="11621" y="0"/>
                    <a:pt x="11587" y="9"/>
                    <a:pt x="11556" y="27"/>
                  </a:cubicBezTo>
                  <a:lnTo>
                    <a:pt x="3465" y="5256"/>
                  </a:lnTo>
                  <a:cubicBezTo>
                    <a:pt x="3438" y="5273"/>
                    <a:pt x="3405" y="5281"/>
                    <a:pt x="3372" y="5281"/>
                  </a:cubicBezTo>
                  <a:cubicBezTo>
                    <a:pt x="3339" y="5281"/>
                    <a:pt x="3306" y="5273"/>
                    <a:pt x="3279" y="5256"/>
                  </a:cubicBezTo>
                  <a:lnTo>
                    <a:pt x="319" y="3557"/>
                  </a:lnTo>
                  <a:cubicBezTo>
                    <a:pt x="291" y="3541"/>
                    <a:pt x="261" y="3532"/>
                    <a:pt x="231" y="3532"/>
                  </a:cubicBezTo>
                  <a:cubicBezTo>
                    <a:pt x="201" y="3532"/>
                    <a:pt x="171" y="3541"/>
                    <a:pt x="144" y="3557"/>
                  </a:cubicBezTo>
                  <a:lnTo>
                    <a:pt x="78" y="3590"/>
                  </a:lnTo>
                  <a:cubicBezTo>
                    <a:pt x="34" y="3623"/>
                    <a:pt x="1" y="3689"/>
                    <a:pt x="1" y="3755"/>
                  </a:cubicBezTo>
                  <a:lnTo>
                    <a:pt x="122" y="7668"/>
                  </a:lnTo>
                  <a:cubicBezTo>
                    <a:pt x="122" y="7734"/>
                    <a:pt x="154" y="7789"/>
                    <a:pt x="209" y="7822"/>
                  </a:cubicBezTo>
                  <a:lnTo>
                    <a:pt x="3531" y="9588"/>
                  </a:lnTo>
                  <a:lnTo>
                    <a:pt x="12160" y="4435"/>
                  </a:lnTo>
                  <a:cubicBezTo>
                    <a:pt x="12214" y="4401"/>
                    <a:pt x="12248" y="4347"/>
                    <a:pt x="12248" y="4281"/>
                  </a:cubicBezTo>
                  <a:lnTo>
                    <a:pt x="12368" y="597"/>
                  </a:lnTo>
                  <a:cubicBezTo>
                    <a:pt x="12368" y="454"/>
                    <a:pt x="12291" y="312"/>
                    <a:pt x="12160" y="246"/>
                  </a:cubicBezTo>
                  <a:lnTo>
                    <a:pt x="11732" y="16"/>
                  </a:lnTo>
                  <a:cubicBezTo>
                    <a:pt x="11708" y="6"/>
                    <a:pt x="11681" y="0"/>
                    <a:pt x="11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8489022" y="3347002"/>
              <a:ext cx="636134" cy="356848"/>
            </a:xfrm>
            <a:custGeom>
              <a:avLst/>
              <a:gdLst/>
              <a:ahLst/>
              <a:cxnLst/>
              <a:rect l="l" t="t" r="r" b="b"/>
              <a:pathLst>
                <a:path w="12204" h="6846" extrusionOk="0">
                  <a:moveTo>
                    <a:pt x="8910" y="1"/>
                  </a:moveTo>
                  <a:cubicBezTo>
                    <a:pt x="8835" y="1"/>
                    <a:pt x="8760" y="20"/>
                    <a:pt x="8695" y="58"/>
                  </a:cubicBezTo>
                  <a:lnTo>
                    <a:pt x="67" y="4937"/>
                  </a:lnTo>
                  <a:cubicBezTo>
                    <a:pt x="1" y="4970"/>
                    <a:pt x="1" y="5069"/>
                    <a:pt x="67" y="5101"/>
                  </a:cubicBezTo>
                  <a:lnTo>
                    <a:pt x="3334" y="6845"/>
                  </a:lnTo>
                  <a:lnTo>
                    <a:pt x="12127" y="1834"/>
                  </a:lnTo>
                  <a:cubicBezTo>
                    <a:pt x="12203" y="1790"/>
                    <a:pt x="12193" y="1681"/>
                    <a:pt x="12127" y="1648"/>
                  </a:cubicBezTo>
                  <a:lnTo>
                    <a:pt x="9133" y="58"/>
                  </a:lnTo>
                  <a:cubicBezTo>
                    <a:pt x="9062" y="20"/>
                    <a:pt x="8985" y="1"/>
                    <a:pt x="8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8312424" y="3704057"/>
              <a:ext cx="340637" cy="400372"/>
            </a:xfrm>
            <a:custGeom>
              <a:avLst/>
              <a:gdLst/>
              <a:ahLst/>
              <a:cxnLst/>
              <a:rect l="l" t="t" r="r" b="b"/>
              <a:pathLst>
                <a:path w="6535" h="7681" extrusionOk="0">
                  <a:moveTo>
                    <a:pt x="3355" y="0"/>
                  </a:moveTo>
                  <a:cubicBezTo>
                    <a:pt x="3196" y="0"/>
                    <a:pt x="3037" y="39"/>
                    <a:pt x="2895" y="115"/>
                  </a:cubicBezTo>
                  <a:lnTo>
                    <a:pt x="1535" y="817"/>
                  </a:lnTo>
                  <a:cubicBezTo>
                    <a:pt x="1262" y="992"/>
                    <a:pt x="527" y="1442"/>
                    <a:pt x="319" y="2374"/>
                  </a:cubicBezTo>
                  <a:lnTo>
                    <a:pt x="154" y="3032"/>
                  </a:lnTo>
                  <a:cubicBezTo>
                    <a:pt x="66" y="3416"/>
                    <a:pt x="1" y="4052"/>
                    <a:pt x="12" y="4435"/>
                  </a:cubicBezTo>
                  <a:lnTo>
                    <a:pt x="66" y="5926"/>
                  </a:lnTo>
                  <a:lnTo>
                    <a:pt x="66" y="5938"/>
                  </a:lnTo>
                  <a:lnTo>
                    <a:pt x="3377" y="7680"/>
                  </a:lnTo>
                  <a:lnTo>
                    <a:pt x="3389" y="7670"/>
                  </a:lnTo>
                  <a:lnTo>
                    <a:pt x="3355" y="6365"/>
                  </a:lnTo>
                  <a:cubicBezTo>
                    <a:pt x="3334" y="5872"/>
                    <a:pt x="3399" y="5389"/>
                    <a:pt x="3531" y="4929"/>
                  </a:cubicBezTo>
                  <a:lnTo>
                    <a:pt x="3904" y="3591"/>
                  </a:lnTo>
                  <a:cubicBezTo>
                    <a:pt x="3991" y="3306"/>
                    <a:pt x="4178" y="3054"/>
                    <a:pt x="4430" y="2900"/>
                  </a:cubicBezTo>
                  <a:lnTo>
                    <a:pt x="6535" y="1596"/>
                  </a:lnTo>
                  <a:cubicBezTo>
                    <a:pt x="6535" y="1584"/>
                    <a:pt x="6524" y="1584"/>
                    <a:pt x="6524" y="1574"/>
                  </a:cubicBezTo>
                  <a:lnTo>
                    <a:pt x="3816" y="115"/>
                  </a:lnTo>
                  <a:cubicBezTo>
                    <a:pt x="3673" y="39"/>
                    <a:pt x="3514" y="0"/>
                    <a:pt x="33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8486156" y="3786622"/>
              <a:ext cx="172638" cy="317806"/>
            </a:xfrm>
            <a:custGeom>
              <a:avLst/>
              <a:gdLst/>
              <a:ahLst/>
              <a:cxnLst/>
              <a:rect l="l" t="t" r="r" b="b"/>
              <a:pathLst>
                <a:path w="3312" h="6097" extrusionOk="0">
                  <a:moveTo>
                    <a:pt x="3213" y="0"/>
                  </a:moveTo>
                  <a:lnTo>
                    <a:pt x="1097" y="1316"/>
                  </a:lnTo>
                  <a:cubicBezTo>
                    <a:pt x="834" y="1481"/>
                    <a:pt x="648" y="1722"/>
                    <a:pt x="571" y="2018"/>
                  </a:cubicBezTo>
                  <a:lnTo>
                    <a:pt x="187" y="3345"/>
                  </a:lnTo>
                  <a:cubicBezTo>
                    <a:pt x="66" y="3805"/>
                    <a:pt x="1" y="4288"/>
                    <a:pt x="22" y="4770"/>
                  </a:cubicBezTo>
                  <a:lnTo>
                    <a:pt x="56" y="6096"/>
                  </a:lnTo>
                  <a:lnTo>
                    <a:pt x="1777" y="5044"/>
                  </a:lnTo>
                  <a:lnTo>
                    <a:pt x="1898" y="4266"/>
                  </a:lnTo>
                  <a:lnTo>
                    <a:pt x="3312" y="3355"/>
                  </a:lnTo>
                  <a:lnTo>
                    <a:pt x="32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8337131" y="3924127"/>
              <a:ext cx="123640" cy="106491"/>
            </a:xfrm>
            <a:custGeom>
              <a:avLst/>
              <a:gdLst/>
              <a:ahLst/>
              <a:cxnLst/>
              <a:rect l="l" t="t" r="r" b="b"/>
              <a:pathLst>
                <a:path w="2372" h="2043" extrusionOk="0">
                  <a:moveTo>
                    <a:pt x="212" y="0"/>
                  </a:moveTo>
                  <a:cubicBezTo>
                    <a:pt x="101" y="0"/>
                    <a:pt x="1" y="88"/>
                    <a:pt x="9" y="213"/>
                  </a:cubicBezTo>
                  <a:lnTo>
                    <a:pt x="9" y="422"/>
                  </a:lnTo>
                  <a:cubicBezTo>
                    <a:pt x="31" y="1090"/>
                    <a:pt x="437" y="1584"/>
                    <a:pt x="1018" y="1901"/>
                  </a:cubicBezTo>
                  <a:lnTo>
                    <a:pt x="1061" y="1923"/>
                  </a:lnTo>
                  <a:cubicBezTo>
                    <a:pt x="1218" y="2005"/>
                    <a:pt x="1380" y="2042"/>
                    <a:pt x="1535" y="2042"/>
                  </a:cubicBezTo>
                  <a:cubicBezTo>
                    <a:pt x="1986" y="2042"/>
                    <a:pt x="2372" y="1720"/>
                    <a:pt x="2355" y="1222"/>
                  </a:cubicBezTo>
                  <a:cubicBezTo>
                    <a:pt x="2355" y="1145"/>
                    <a:pt x="2311" y="1068"/>
                    <a:pt x="2246" y="1036"/>
                  </a:cubicBezTo>
                  <a:lnTo>
                    <a:pt x="316" y="27"/>
                  </a:lnTo>
                  <a:cubicBezTo>
                    <a:pt x="282" y="9"/>
                    <a:pt x="247"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8587903" y="3923919"/>
              <a:ext cx="17775" cy="16628"/>
            </a:xfrm>
            <a:custGeom>
              <a:avLst/>
              <a:gdLst/>
              <a:ahLst/>
              <a:cxnLst/>
              <a:rect l="l" t="t" r="r" b="b"/>
              <a:pathLst>
                <a:path w="341" h="319" extrusionOk="0">
                  <a:moveTo>
                    <a:pt x="284" y="1"/>
                  </a:moveTo>
                  <a:cubicBezTo>
                    <a:pt x="277" y="1"/>
                    <a:pt x="269" y="3"/>
                    <a:pt x="263" y="9"/>
                  </a:cubicBezTo>
                  <a:lnTo>
                    <a:pt x="66" y="129"/>
                  </a:lnTo>
                  <a:cubicBezTo>
                    <a:pt x="33" y="151"/>
                    <a:pt x="0" y="195"/>
                    <a:pt x="11" y="250"/>
                  </a:cubicBezTo>
                  <a:cubicBezTo>
                    <a:pt x="11" y="290"/>
                    <a:pt x="40" y="318"/>
                    <a:pt x="68" y="318"/>
                  </a:cubicBezTo>
                  <a:cubicBezTo>
                    <a:pt x="79" y="318"/>
                    <a:pt x="90" y="314"/>
                    <a:pt x="99" y="305"/>
                  </a:cubicBezTo>
                  <a:lnTo>
                    <a:pt x="275" y="207"/>
                  </a:lnTo>
                  <a:cubicBezTo>
                    <a:pt x="318" y="173"/>
                    <a:pt x="340" y="129"/>
                    <a:pt x="340" y="85"/>
                  </a:cubicBezTo>
                  <a:lnTo>
                    <a:pt x="329" y="53"/>
                  </a:lnTo>
                  <a:cubicBezTo>
                    <a:pt x="329" y="21"/>
                    <a:pt x="305"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8510133" y="3960927"/>
              <a:ext cx="101800" cy="141780"/>
            </a:xfrm>
            <a:custGeom>
              <a:avLst/>
              <a:gdLst/>
              <a:ahLst/>
              <a:cxnLst/>
              <a:rect l="l" t="t" r="r" b="b"/>
              <a:pathLst>
                <a:path w="1953" h="2720" extrusionOk="0">
                  <a:moveTo>
                    <a:pt x="1404" y="1"/>
                  </a:moveTo>
                  <a:lnTo>
                    <a:pt x="1097" y="176"/>
                  </a:lnTo>
                  <a:cubicBezTo>
                    <a:pt x="758" y="384"/>
                    <a:pt x="473" y="681"/>
                    <a:pt x="286" y="1031"/>
                  </a:cubicBezTo>
                  <a:cubicBezTo>
                    <a:pt x="100" y="1382"/>
                    <a:pt x="1" y="1777"/>
                    <a:pt x="12" y="2172"/>
                  </a:cubicBezTo>
                  <a:lnTo>
                    <a:pt x="23" y="2501"/>
                  </a:lnTo>
                  <a:lnTo>
                    <a:pt x="483" y="2720"/>
                  </a:lnTo>
                  <a:lnTo>
                    <a:pt x="549" y="2457"/>
                  </a:lnTo>
                  <a:cubicBezTo>
                    <a:pt x="539" y="2051"/>
                    <a:pt x="626" y="1656"/>
                    <a:pt x="824" y="1305"/>
                  </a:cubicBezTo>
                  <a:cubicBezTo>
                    <a:pt x="1010" y="954"/>
                    <a:pt x="1284" y="659"/>
                    <a:pt x="1624" y="450"/>
                  </a:cubicBezTo>
                  <a:lnTo>
                    <a:pt x="1953" y="242"/>
                  </a:lnTo>
                  <a:lnTo>
                    <a:pt x="1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8302155" y="3996946"/>
              <a:ext cx="233207" cy="128905"/>
            </a:xfrm>
            <a:custGeom>
              <a:avLst/>
              <a:gdLst/>
              <a:ahLst/>
              <a:cxnLst/>
              <a:rect l="l" t="t" r="r" b="b"/>
              <a:pathLst>
                <a:path w="4474" h="2473" extrusionOk="0">
                  <a:moveTo>
                    <a:pt x="0" y="0"/>
                  </a:moveTo>
                  <a:lnTo>
                    <a:pt x="22" y="439"/>
                  </a:lnTo>
                  <a:cubicBezTo>
                    <a:pt x="22" y="560"/>
                    <a:pt x="88" y="669"/>
                    <a:pt x="198" y="724"/>
                  </a:cubicBezTo>
                  <a:lnTo>
                    <a:pt x="3345" y="2412"/>
                  </a:lnTo>
                  <a:cubicBezTo>
                    <a:pt x="3422" y="2453"/>
                    <a:pt x="3506" y="2473"/>
                    <a:pt x="3590" y="2473"/>
                  </a:cubicBezTo>
                  <a:cubicBezTo>
                    <a:pt x="3684" y="2473"/>
                    <a:pt x="3778" y="2448"/>
                    <a:pt x="3859" y="2402"/>
                  </a:cubicBezTo>
                  <a:lnTo>
                    <a:pt x="4473" y="2029"/>
                  </a:lnTo>
                  <a:lnTo>
                    <a:pt x="4451" y="1469"/>
                  </a:lnTo>
                  <a:lnTo>
                    <a:pt x="3859" y="1832"/>
                  </a:lnTo>
                  <a:cubicBezTo>
                    <a:pt x="3772" y="1884"/>
                    <a:pt x="3676" y="1908"/>
                    <a:pt x="3581" y="1908"/>
                  </a:cubicBezTo>
                  <a:cubicBezTo>
                    <a:pt x="3498" y="1908"/>
                    <a:pt x="3416" y="1889"/>
                    <a:pt x="3345" y="1853"/>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8301008" y="3985478"/>
              <a:ext cx="233207" cy="110974"/>
            </a:xfrm>
            <a:custGeom>
              <a:avLst/>
              <a:gdLst/>
              <a:ahLst/>
              <a:cxnLst/>
              <a:rect l="l" t="t" r="r" b="b"/>
              <a:pathLst>
                <a:path w="4474" h="2129" extrusionOk="0">
                  <a:moveTo>
                    <a:pt x="275" y="1"/>
                  </a:moveTo>
                  <a:lnTo>
                    <a:pt x="77" y="132"/>
                  </a:lnTo>
                  <a:cubicBezTo>
                    <a:pt x="0" y="176"/>
                    <a:pt x="12" y="286"/>
                    <a:pt x="88" y="330"/>
                  </a:cubicBezTo>
                  <a:lnTo>
                    <a:pt x="3367" y="2073"/>
                  </a:lnTo>
                  <a:cubicBezTo>
                    <a:pt x="3438" y="2109"/>
                    <a:pt x="3520" y="2128"/>
                    <a:pt x="3603" y="2128"/>
                  </a:cubicBezTo>
                  <a:cubicBezTo>
                    <a:pt x="3698" y="2128"/>
                    <a:pt x="3794" y="2104"/>
                    <a:pt x="3881" y="2052"/>
                  </a:cubicBezTo>
                  <a:lnTo>
                    <a:pt x="4473" y="1689"/>
                  </a:lnTo>
                  <a:lnTo>
                    <a:pt x="4309" y="1602"/>
                  </a:lnTo>
                  <a:lnTo>
                    <a:pt x="3871" y="1865"/>
                  </a:lnTo>
                  <a:cubicBezTo>
                    <a:pt x="3792" y="1916"/>
                    <a:pt x="3701" y="1941"/>
                    <a:pt x="3609" y="1941"/>
                  </a:cubicBezTo>
                  <a:cubicBezTo>
                    <a:pt x="3523" y="1941"/>
                    <a:pt x="3435" y="1919"/>
                    <a:pt x="3355" y="1876"/>
                  </a:cubicBezTo>
                  <a:lnTo>
                    <a:pt x="275" y="232"/>
                  </a:lnTo>
                  <a:lnTo>
                    <a:pt x="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8660200" y="3700773"/>
              <a:ext cx="12041" cy="223356"/>
            </a:xfrm>
            <a:custGeom>
              <a:avLst/>
              <a:gdLst/>
              <a:ahLst/>
              <a:cxnLst/>
              <a:rect l="l" t="t" r="r" b="b"/>
              <a:pathLst>
                <a:path w="231" h="4285" extrusionOk="0">
                  <a:moveTo>
                    <a:pt x="51" y="0"/>
                  </a:moveTo>
                  <a:cubicBezTo>
                    <a:pt x="25" y="0"/>
                    <a:pt x="0" y="20"/>
                    <a:pt x="6" y="58"/>
                  </a:cubicBezTo>
                  <a:cubicBezTo>
                    <a:pt x="38" y="1450"/>
                    <a:pt x="82" y="2843"/>
                    <a:pt x="126" y="4235"/>
                  </a:cubicBezTo>
                  <a:cubicBezTo>
                    <a:pt x="126" y="4268"/>
                    <a:pt x="153" y="4284"/>
                    <a:pt x="180" y="4284"/>
                  </a:cubicBezTo>
                  <a:cubicBezTo>
                    <a:pt x="206" y="4284"/>
                    <a:pt x="230" y="4268"/>
                    <a:pt x="225" y="4235"/>
                  </a:cubicBezTo>
                  <a:cubicBezTo>
                    <a:pt x="192" y="2843"/>
                    <a:pt x="148" y="1450"/>
                    <a:pt x="104" y="58"/>
                  </a:cubicBezTo>
                  <a:cubicBezTo>
                    <a:pt x="104" y="20"/>
                    <a:pt x="77"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8485582" y="3786257"/>
              <a:ext cx="169927" cy="309310"/>
            </a:xfrm>
            <a:custGeom>
              <a:avLst/>
              <a:gdLst/>
              <a:ahLst/>
              <a:cxnLst/>
              <a:rect l="l" t="t" r="r" b="b"/>
              <a:pathLst>
                <a:path w="3260" h="5934" extrusionOk="0">
                  <a:moveTo>
                    <a:pt x="3187" y="0"/>
                  </a:moveTo>
                  <a:cubicBezTo>
                    <a:pt x="3178" y="0"/>
                    <a:pt x="3169" y="3"/>
                    <a:pt x="3159" y="7"/>
                  </a:cubicBezTo>
                  <a:cubicBezTo>
                    <a:pt x="2424" y="380"/>
                    <a:pt x="1667" y="808"/>
                    <a:pt x="1032" y="1345"/>
                  </a:cubicBezTo>
                  <a:cubicBezTo>
                    <a:pt x="932" y="1433"/>
                    <a:pt x="823" y="1532"/>
                    <a:pt x="747" y="1641"/>
                  </a:cubicBezTo>
                  <a:cubicBezTo>
                    <a:pt x="637" y="1806"/>
                    <a:pt x="571" y="2025"/>
                    <a:pt x="505" y="2212"/>
                  </a:cubicBezTo>
                  <a:cubicBezTo>
                    <a:pt x="318" y="2748"/>
                    <a:pt x="198" y="3308"/>
                    <a:pt x="111" y="3878"/>
                  </a:cubicBezTo>
                  <a:cubicBezTo>
                    <a:pt x="23" y="4546"/>
                    <a:pt x="1" y="5216"/>
                    <a:pt x="55" y="5884"/>
                  </a:cubicBezTo>
                  <a:cubicBezTo>
                    <a:pt x="55" y="5917"/>
                    <a:pt x="83" y="5933"/>
                    <a:pt x="109" y="5933"/>
                  </a:cubicBezTo>
                  <a:cubicBezTo>
                    <a:pt x="135" y="5933"/>
                    <a:pt x="160" y="5917"/>
                    <a:pt x="154" y="5884"/>
                  </a:cubicBezTo>
                  <a:cubicBezTo>
                    <a:pt x="67" y="4744"/>
                    <a:pt x="187" y="3593"/>
                    <a:pt x="516" y="2497"/>
                  </a:cubicBezTo>
                  <a:cubicBezTo>
                    <a:pt x="637" y="2124"/>
                    <a:pt x="747" y="1751"/>
                    <a:pt x="1032" y="1488"/>
                  </a:cubicBezTo>
                  <a:cubicBezTo>
                    <a:pt x="1327" y="1213"/>
                    <a:pt x="1656" y="994"/>
                    <a:pt x="1985" y="786"/>
                  </a:cubicBezTo>
                  <a:cubicBezTo>
                    <a:pt x="2391" y="534"/>
                    <a:pt x="2796" y="304"/>
                    <a:pt x="3213" y="95"/>
                  </a:cubicBezTo>
                  <a:cubicBezTo>
                    <a:pt x="3260" y="68"/>
                    <a:pt x="3235" y="0"/>
                    <a:pt x="3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8528429" y="3851205"/>
              <a:ext cx="72662" cy="96848"/>
            </a:xfrm>
            <a:custGeom>
              <a:avLst/>
              <a:gdLst/>
              <a:ahLst/>
              <a:cxnLst/>
              <a:rect l="l" t="t" r="r" b="b"/>
              <a:pathLst>
                <a:path w="1394" h="1858" extrusionOk="0">
                  <a:moveTo>
                    <a:pt x="1163" y="1"/>
                  </a:moveTo>
                  <a:cubicBezTo>
                    <a:pt x="1145" y="1"/>
                    <a:pt x="1127" y="4"/>
                    <a:pt x="1109" y="11"/>
                  </a:cubicBezTo>
                  <a:cubicBezTo>
                    <a:pt x="977" y="67"/>
                    <a:pt x="845" y="143"/>
                    <a:pt x="736" y="209"/>
                  </a:cubicBezTo>
                  <a:cubicBezTo>
                    <a:pt x="593" y="296"/>
                    <a:pt x="439" y="362"/>
                    <a:pt x="352" y="505"/>
                  </a:cubicBezTo>
                  <a:cubicBezTo>
                    <a:pt x="275" y="603"/>
                    <a:pt x="242" y="735"/>
                    <a:pt x="220" y="856"/>
                  </a:cubicBezTo>
                  <a:cubicBezTo>
                    <a:pt x="144" y="1141"/>
                    <a:pt x="78" y="1426"/>
                    <a:pt x="12" y="1711"/>
                  </a:cubicBezTo>
                  <a:cubicBezTo>
                    <a:pt x="1" y="1744"/>
                    <a:pt x="1" y="1787"/>
                    <a:pt x="12" y="1821"/>
                  </a:cubicBezTo>
                  <a:cubicBezTo>
                    <a:pt x="29" y="1845"/>
                    <a:pt x="57" y="1858"/>
                    <a:pt x="84" y="1858"/>
                  </a:cubicBezTo>
                  <a:cubicBezTo>
                    <a:pt x="93" y="1858"/>
                    <a:pt x="102" y="1856"/>
                    <a:pt x="110" y="1853"/>
                  </a:cubicBezTo>
                  <a:cubicBezTo>
                    <a:pt x="154" y="1853"/>
                    <a:pt x="188" y="1831"/>
                    <a:pt x="220" y="1809"/>
                  </a:cubicBezTo>
                  <a:cubicBezTo>
                    <a:pt x="560" y="1602"/>
                    <a:pt x="889" y="1382"/>
                    <a:pt x="1229" y="1173"/>
                  </a:cubicBezTo>
                  <a:cubicBezTo>
                    <a:pt x="1273" y="1141"/>
                    <a:pt x="1328" y="1108"/>
                    <a:pt x="1360" y="1053"/>
                  </a:cubicBezTo>
                  <a:cubicBezTo>
                    <a:pt x="1394" y="998"/>
                    <a:pt x="1382" y="922"/>
                    <a:pt x="1372" y="845"/>
                  </a:cubicBezTo>
                  <a:cubicBezTo>
                    <a:pt x="1360" y="691"/>
                    <a:pt x="1350" y="395"/>
                    <a:pt x="1338" y="176"/>
                  </a:cubicBezTo>
                  <a:cubicBezTo>
                    <a:pt x="1330" y="85"/>
                    <a:pt x="1252" y="1"/>
                    <a:pt x="1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8326758" y="3800123"/>
              <a:ext cx="180040" cy="153821"/>
            </a:xfrm>
            <a:custGeom>
              <a:avLst/>
              <a:gdLst/>
              <a:ahLst/>
              <a:cxnLst/>
              <a:rect l="l" t="t" r="r" b="b"/>
              <a:pathLst>
                <a:path w="3454" h="2951" extrusionOk="0">
                  <a:moveTo>
                    <a:pt x="590" y="0"/>
                  </a:moveTo>
                  <a:cubicBezTo>
                    <a:pt x="501" y="0"/>
                    <a:pt x="418" y="59"/>
                    <a:pt x="395" y="148"/>
                  </a:cubicBezTo>
                  <a:cubicBezTo>
                    <a:pt x="252" y="575"/>
                    <a:pt x="0" y="1254"/>
                    <a:pt x="98" y="1496"/>
                  </a:cubicBezTo>
                  <a:cubicBezTo>
                    <a:pt x="142" y="1605"/>
                    <a:pt x="318" y="1726"/>
                    <a:pt x="439" y="1792"/>
                  </a:cubicBezTo>
                  <a:cubicBezTo>
                    <a:pt x="1096" y="2153"/>
                    <a:pt x="1688" y="2450"/>
                    <a:pt x="2269" y="2767"/>
                  </a:cubicBezTo>
                  <a:cubicBezTo>
                    <a:pt x="2368" y="2823"/>
                    <a:pt x="2456" y="2888"/>
                    <a:pt x="2566" y="2921"/>
                  </a:cubicBezTo>
                  <a:cubicBezTo>
                    <a:pt x="2618" y="2939"/>
                    <a:pt x="2677" y="2950"/>
                    <a:pt x="2735" y="2950"/>
                  </a:cubicBezTo>
                  <a:cubicBezTo>
                    <a:pt x="2787" y="2950"/>
                    <a:pt x="2837" y="2941"/>
                    <a:pt x="2883" y="2921"/>
                  </a:cubicBezTo>
                  <a:cubicBezTo>
                    <a:pt x="3004" y="2855"/>
                    <a:pt x="3080" y="2735"/>
                    <a:pt x="3136" y="2614"/>
                  </a:cubicBezTo>
                  <a:cubicBezTo>
                    <a:pt x="3245" y="2362"/>
                    <a:pt x="3344" y="2099"/>
                    <a:pt x="3409" y="1825"/>
                  </a:cubicBezTo>
                  <a:cubicBezTo>
                    <a:pt x="3431" y="1726"/>
                    <a:pt x="3453" y="1617"/>
                    <a:pt x="3421" y="1518"/>
                  </a:cubicBezTo>
                  <a:cubicBezTo>
                    <a:pt x="3365" y="1386"/>
                    <a:pt x="3223" y="1298"/>
                    <a:pt x="3092" y="1233"/>
                  </a:cubicBezTo>
                  <a:cubicBezTo>
                    <a:pt x="2346" y="849"/>
                    <a:pt x="1458" y="411"/>
                    <a:pt x="690" y="27"/>
                  </a:cubicBezTo>
                  <a:cubicBezTo>
                    <a:pt x="658" y="9"/>
                    <a:pt x="623"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8333430" y="3930278"/>
              <a:ext cx="132345" cy="71099"/>
            </a:xfrm>
            <a:custGeom>
              <a:avLst/>
              <a:gdLst/>
              <a:ahLst/>
              <a:cxnLst/>
              <a:rect l="l" t="t" r="r" b="b"/>
              <a:pathLst>
                <a:path w="2539" h="1364" extrusionOk="0">
                  <a:moveTo>
                    <a:pt x="77" y="0"/>
                  </a:moveTo>
                  <a:cubicBezTo>
                    <a:pt x="33" y="0"/>
                    <a:pt x="1" y="68"/>
                    <a:pt x="47" y="95"/>
                  </a:cubicBezTo>
                  <a:cubicBezTo>
                    <a:pt x="749" y="457"/>
                    <a:pt x="1439" y="830"/>
                    <a:pt x="2141" y="1203"/>
                  </a:cubicBezTo>
                  <a:cubicBezTo>
                    <a:pt x="2240" y="1257"/>
                    <a:pt x="2338" y="1301"/>
                    <a:pt x="2438" y="1356"/>
                  </a:cubicBezTo>
                  <a:cubicBezTo>
                    <a:pt x="2446" y="1361"/>
                    <a:pt x="2454" y="1363"/>
                    <a:pt x="2462" y="1363"/>
                  </a:cubicBezTo>
                  <a:cubicBezTo>
                    <a:pt x="2506" y="1363"/>
                    <a:pt x="2539" y="1296"/>
                    <a:pt x="2492" y="1269"/>
                  </a:cubicBezTo>
                  <a:cubicBezTo>
                    <a:pt x="1790" y="896"/>
                    <a:pt x="1100" y="534"/>
                    <a:pt x="398" y="161"/>
                  </a:cubicBezTo>
                  <a:cubicBezTo>
                    <a:pt x="299" y="106"/>
                    <a:pt x="201" y="51"/>
                    <a:pt x="102" y="7"/>
                  </a:cubicBezTo>
                  <a:cubicBezTo>
                    <a:pt x="94" y="2"/>
                    <a:pt x="85"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8334056" y="3950294"/>
              <a:ext cx="132398" cy="71463"/>
            </a:xfrm>
            <a:custGeom>
              <a:avLst/>
              <a:gdLst/>
              <a:ahLst/>
              <a:cxnLst/>
              <a:rect l="l" t="t" r="r" b="b"/>
              <a:pathLst>
                <a:path w="2540" h="1371" extrusionOk="0">
                  <a:moveTo>
                    <a:pt x="76" y="0"/>
                  </a:moveTo>
                  <a:cubicBezTo>
                    <a:pt x="32" y="0"/>
                    <a:pt x="0" y="67"/>
                    <a:pt x="46" y="95"/>
                  </a:cubicBezTo>
                  <a:cubicBezTo>
                    <a:pt x="748" y="468"/>
                    <a:pt x="1439" y="829"/>
                    <a:pt x="2141" y="1202"/>
                  </a:cubicBezTo>
                  <a:lnTo>
                    <a:pt x="2436" y="1367"/>
                  </a:lnTo>
                  <a:cubicBezTo>
                    <a:pt x="2442" y="1369"/>
                    <a:pt x="2448" y="1370"/>
                    <a:pt x="2454" y="1370"/>
                  </a:cubicBezTo>
                  <a:cubicBezTo>
                    <a:pt x="2502" y="1370"/>
                    <a:pt x="2540" y="1298"/>
                    <a:pt x="2491" y="1268"/>
                  </a:cubicBezTo>
                  <a:cubicBezTo>
                    <a:pt x="1790" y="907"/>
                    <a:pt x="1099" y="534"/>
                    <a:pt x="397" y="161"/>
                  </a:cubicBezTo>
                  <a:cubicBezTo>
                    <a:pt x="299" y="117"/>
                    <a:pt x="199" y="62"/>
                    <a:pt x="101" y="7"/>
                  </a:cubicBezTo>
                  <a:cubicBezTo>
                    <a:pt x="93" y="2"/>
                    <a:pt x="84" y="0"/>
                    <a:pt x="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8334003" y="3972551"/>
              <a:ext cx="132241" cy="71099"/>
            </a:xfrm>
            <a:custGeom>
              <a:avLst/>
              <a:gdLst/>
              <a:ahLst/>
              <a:cxnLst/>
              <a:rect l="l" t="t" r="r" b="b"/>
              <a:pathLst>
                <a:path w="2537" h="1364" extrusionOk="0">
                  <a:moveTo>
                    <a:pt x="74" y="1"/>
                  </a:moveTo>
                  <a:cubicBezTo>
                    <a:pt x="25" y="1"/>
                    <a:pt x="1" y="68"/>
                    <a:pt x="47" y="95"/>
                  </a:cubicBezTo>
                  <a:cubicBezTo>
                    <a:pt x="738" y="468"/>
                    <a:pt x="1440" y="830"/>
                    <a:pt x="2142" y="1203"/>
                  </a:cubicBezTo>
                  <a:cubicBezTo>
                    <a:pt x="2240" y="1258"/>
                    <a:pt x="2339" y="1313"/>
                    <a:pt x="2437" y="1357"/>
                  </a:cubicBezTo>
                  <a:cubicBezTo>
                    <a:pt x="2445" y="1362"/>
                    <a:pt x="2454" y="1364"/>
                    <a:pt x="2462" y="1364"/>
                  </a:cubicBezTo>
                  <a:cubicBezTo>
                    <a:pt x="2506" y="1364"/>
                    <a:pt x="2537" y="1296"/>
                    <a:pt x="2481" y="1269"/>
                  </a:cubicBezTo>
                  <a:cubicBezTo>
                    <a:pt x="1791" y="907"/>
                    <a:pt x="1089" y="534"/>
                    <a:pt x="398" y="161"/>
                  </a:cubicBezTo>
                  <a:cubicBezTo>
                    <a:pt x="300" y="107"/>
                    <a:pt x="200" y="63"/>
                    <a:pt x="102" y="8"/>
                  </a:cubicBezTo>
                  <a:cubicBezTo>
                    <a:pt x="92" y="3"/>
                    <a:pt x="83"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8454151" y="4040157"/>
              <a:ext cx="16628" cy="17410"/>
            </a:xfrm>
            <a:custGeom>
              <a:avLst/>
              <a:gdLst/>
              <a:ahLst/>
              <a:cxnLst/>
              <a:rect l="l" t="t" r="r" b="b"/>
              <a:pathLst>
                <a:path w="319" h="334" extrusionOk="0">
                  <a:moveTo>
                    <a:pt x="153" y="0"/>
                  </a:moveTo>
                  <a:cubicBezTo>
                    <a:pt x="134" y="0"/>
                    <a:pt x="114" y="6"/>
                    <a:pt x="100" y="16"/>
                  </a:cubicBezTo>
                  <a:cubicBezTo>
                    <a:pt x="66" y="26"/>
                    <a:pt x="44" y="60"/>
                    <a:pt x="34" y="92"/>
                  </a:cubicBezTo>
                  <a:cubicBezTo>
                    <a:pt x="12" y="125"/>
                    <a:pt x="1" y="169"/>
                    <a:pt x="12" y="213"/>
                  </a:cubicBezTo>
                  <a:cubicBezTo>
                    <a:pt x="22" y="279"/>
                    <a:pt x="88" y="333"/>
                    <a:pt x="154" y="333"/>
                  </a:cubicBezTo>
                  <a:cubicBezTo>
                    <a:pt x="220" y="323"/>
                    <a:pt x="286" y="279"/>
                    <a:pt x="297" y="213"/>
                  </a:cubicBezTo>
                  <a:cubicBezTo>
                    <a:pt x="319" y="147"/>
                    <a:pt x="275" y="60"/>
                    <a:pt x="220" y="26"/>
                  </a:cubicBezTo>
                  <a:cubicBezTo>
                    <a:pt x="202" y="8"/>
                    <a:pt x="177" y="0"/>
                    <a:pt x="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8320451" y="3975574"/>
              <a:ext cx="16628" cy="16836"/>
            </a:xfrm>
            <a:custGeom>
              <a:avLst/>
              <a:gdLst/>
              <a:ahLst/>
              <a:cxnLst/>
              <a:rect l="l" t="t" r="r" b="b"/>
              <a:pathLst>
                <a:path w="319" h="323" extrusionOk="0">
                  <a:moveTo>
                    <a:pt x="152" y="0"/>
                  </a:moveTo>
                  <a:cubicBezTo>
                    <a:pt x="133" y="0"/>
                    <a:pt x="114" y="6"/>
                    <a:pt x="99" y="15"/>
                  </a:cubicBezTo>
                  <a:cubicBezTo>
                    <a:pt x="66" y="27"/>
                    <a:pt x="44" y="59"/>
                    <a:pt x="33" y="93"/>
                  </a:cubicBezTo>
                  <a:cubicBezTo>
                    <a:pt x="11" y="125"/>
                    <a:pt x="0" y="169"/>
                    <a:pt x="11" y="213"/>
                  </a:cubicBezTo>
                  <a:cubicBezTo>
                    <a:pt x="22" y="279"/>
                    <a:pt x="88" y="322"/>
                    <a:pt x="153" y="322"/>
                  </a:cubicBezTo>
                  <a:cubicBezTo>
                    <a:pt x="219" y="322"/>
                    <a:pt x="285" y="279"/>
                    <a:pt x="296" y="213"/>
                  </a:cubicBezTo>
                  <a:cubicBezTo>
                    <a:pt x="318" y="147"/>
                    <a:pt x="275" y="59"/>
                    <a:pt x="219" y="27"/>
                  </a:cubicBezTo>
                  <a:cubicBezTo>
                    <a:pt x="201" y="8"/>
                    <a:pt x="176" y="0"/>
                    <a:pt x="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8568460" y="3947792"/>
              <a:ext cx="107482" cy="62342"/>
            </a:xfrm>
            <a:custGeom>
              <a:avLst/>
              <a:gdLst/>
              <a:ahLst/>
              <a:cxnLst/>
              <a:rect l="l" t="t" r="r" b="b"/>
              <a:pathLst>
                <a:path w="2062" h="1196" extrusionOk="0">
                  <a:moveTo>
                    <a:pt x="1864" y="0"/>
                  </a:moveTo>
                  <a:cubicBezTo>
                    <a:pt x="1685" y="138"/>
                    <a:pt x="1484" y="286"/>
                    <a:pt x="1254" y="286"/>
                  </a:cubicBezTo>
                  <a:cubicBezTo>
                    <a:pt x="1245" y="286"/>
                    <a:pt x="1237" y="286"/>
                    <a:pt x="1228" y="285"/>
                  </a:cubicBezTo>
                  <a:cubicBezTo>
                    <a:pt x="1097" y="285"/>
                    <a:pt x="977" y="231"/>
                    <a:pt x="845" y="209"/>
                  </a:cubicBezTo>
                  <a:cubicBezTo>
                    <a:pt x="782" y="197"/>
                    <a:pt x="718" y="191"/>
                    <a:pt x="654" y="191"/>
                  </a:cubicBezTo>
                  <a:cubicBezTo>
                    <a:pt x="417" y="191"/>
                    <a:pt x="182" y="270"/>
                    <a:pt x="0" y="417"/>
                  </a:cubicBezTo>
                  <a:lnTo>
                    <a:pt x="88" y="867"/>
                  </a:lnTo>
                  <a:cubicBezTo>
                    <a:pt x="215" y="803"/>
                    <a:pt x="356" y="767"/>
                    <a:pt x="496" y="767"/>
                  </a:cubicBezTo>
                  <a:cubicBezTo>
                    <a:pt x="573" y="767"/>
                    <a:pt x="650" y="778"/>
                    <a:pt x="724" y="801"/>
                  </a:cubicBezTo>
                  <a:cubicBezTo>
                    <a:pt x="933" y="867"/>
                    <a:pt x="1108" y="1009"/>
                    <a:pt x="1218" y="1196"/>
                  </a:cubicBezTo>
                  <a:cubicBezTo>
                    <a:pt x="1426" y="1064"/>
                    <a:pt x="1645" y="933"/>
                    <a:pt x="1854" y="801"/>
                  </a:cubicBezTo>
                  <a:cubicBezTo>
                    <a:pt x="1908" y="768"/>
                    <a:pt x="1963" y="735"/>
                    <a:pt x="1996" y="691"/>
                  </a:cubicBezTo>
                  <a:cubicBezTo>
                    <a:pt x="2061" y="582"/>
                    <a:pt x="2029" y="450"/>
                    <a:pt x="1974" y="341"/>
                  </a:cubicBezTo>
                  <a:cubicBezTo>
                    <a:pt x="1930" y="231"/>
                    <a:pt x="1864" y="121"/>
                    <a:pt x="1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8527907" y="3980943"/>
              <a:ext cx="107482" cy="126143"/>
            </a:xfrm>
            <a:custGeom>
              <a:avLst/>
              <a:gdLst/>
              <a:ahLst/>
              <a:cxnLst/>
              <a:rect l="l" t="t" r="r" b="b"/>
              <a:pathLst>
                <a:path w="2062" h="2420" extrusionOk="0">
                  <a:moveTo>
                    <a:pt x="1207" y="0"/>
                  </a:moveTo>
                  <a:cubicBezTo>
                    <a:pt x="1088" y="0"/>
                    <a:pt x="954" y="40"/>
                    <a:pt x="812" y="121"/>
                  </a:cubicBezTo>
                  <a:cubicBezTo>
                    <a:pt x="351" y="406"/>
                    <a:pt x="0" y="1075"/>
                    <a:pt x="11" y="1612"/>
                  </a:cubicBezTo>
                  <a:cubicBezTo>
                    <a:pt x="22" y="1875"/>
                    <a:pt x="120" y="2061"/>
                    <a:pt x="263" y="2149"/>
                  </a:cubicBezTo>
                  <a:cubicBezTo>
                    <a:pt x="274" y="2149"/>
                    <a:pt x="734" y="2402"/>
                    <a:pt x="746" y="2402"/>
                  </a:cubicBezTo>
                  <a:cubicBezTo>
                    <a:pt x="770" y="2414"/>
                    <a:pt x="789" y="2419"/>
                    <a:pt x="803" y="2419"/>
                  </a:cubicBezTo>
                  <a:cubicBezTo>
                    <a:pt x="876" y="2419"/>
                    <a:pt x="835" y="2269"/>
                    <a:pt x="1020" y="2149"/>
                  </a:cubicBezTo>
                  <a:cubicBezTo>
                    <a:pt x="1480" y="1864"/>
                    <a:pt x="1842" y="1196"/>
                    <a:pt x="1831" y="658"/>
                  </a:cubicBezTo>
                  <a:cubicBezTo>
                    <a:pt x="1820" y="395"/>
                    <a:pt x="2062" y="384"/>
                    <a:pt x="1908" y="307"/>
                  </a:cubicBezTo>
                  <a:cubicBezTo>
                    <a:pt x="1908" y="297"/>
                    <a:pt x="1414" y="44"/>
                    <a:pt x="1404" y="44"/>
                  </a:cubicBezTo>
                  <a:cubicBezTo>
                    <a:pt x="1345" y="15"/>
                    <a:pt x="1279" y="0"/>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8553605" y="3994287"/>
              <a:ext cx="88665" cy="115092"/>
            </a:xfrm>
            <a:custGeom>
              <a:avLst/>
              <a:gdLst/>
              <a:ahLst/>
              <a:cxnLst/>
              <a:rect l="l" t="t" r="r" b="b"/>
              <a:pathLst>
                <a:path w="1701" h="2208" extrusionOk="0">
                  <a:moveTo>
                    <a:pt x="1214" y="0"/>
                  </a:moveTo>
                  <a:cubicBezTo>
                    <a:pt x="1096" y="0"/>
                    <a:pt x="963" y="42"/>
                    <a:pt x="823" y="128"/>
                  </a:cubicBezTo>
                  <a:cubicBezTo>
                    <a:pt x="362" y="413"/>
                    <a:pt x="0" y="1082"/>
                    <a:pt x="22" y="1619"/>
                  </a:cubicBezTo>
                  <a:cubicBezTo>
                    <a:pt x="30" y="1993"/>
                    <a:pt x="218" y="2208"/>
                    <a:pt x="487" y="2208"/>
                  </a:cubicBezTo>
                  <a:cubicBezTo>
                    <a:pt x="604" y="2208"/>
                    <a:pt x="737" y="2167"/>
                    <a:pt x="877" y="2080"/>
                  </a:cubicBezTo>
                  <a:cubicBezTo>
                    <a:pt x="1338" y="1795"/>
                    <a:pt x="1700" y="1126"/>
                    <a:pt x="1689" y="589"/>
                  </a:cubicBezTo>
                  <a:cubicBezTo>
                    <a:pt x="1673" y="215"/>
                    <a:pt x="1483" y="0"/>
                    <a:pt x="1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8569607" y="4017118"/>
              <a:ext cx="57181" cy="74018"/>
            </a:xfrm>
            <a:custGeom>
              <a:avLst/>
              <a:gdLst/>
              <a:ahLst/>
              <a:cxnLst/>
              <a:rect l="l" t="t" r="r" b="b"/>
              <a:pathLst>
                <a:path w="1097" h="1420" extrusionOk="0">
                  <a:moveTo>
                    <a:pt x="791" y="0"/>
                  </a:moveTo>
                  <a:cubicBezTo>
                    <a:pt x="715" y="0"/>
                    <a:pt x="629" y="27"/>
                    <a:pt x="538" y="85"/>
                  </a:cubicBezTo>
                  <a:cubicBezTo>
                    <a:pt x="241" y="260"/>
                    <a:pt x="0" y="699"/>
                    <a:pt x="12" y="1038"/>
                  </a:cubicBezTo>
                  <a:cubicBezTo>
                    <a:pt x="19" y="1281"/>
                    <a:pt x="142" y="1419"/>
                    <a:pt x="316" y="1419"/>
                  </a:cubicBezTo>
                  <a:cubicBezTo>
                    <a:pt x="393" y="1419"/>
                    <a:pt x="479" y="1392"/>
                    <a:pt x="570" y="1335"/>
                  </a:cubicBezTo>
                  <a:cubicBezTo>
                    <a:pt x="867" y="1159"/>
                    <a:pt x="1097" y="721"/>
                    <a:pt x="1086" y="381"/>
                  </a:cubicBezTo>
                  <a:cubicBezTo>
                    <a:pt x="1078" y="138"/>
                    <a:pt x="960" y="0"/>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8672918" y="3657092"/>
              <a:ext cx="498107" cy="314001"/>
            </a:xfrm>
            <a:custGeom>
              <a:avLst/>
              <a:gdLst/>
              <a:ahLst/>
              <a:cxnLst/>
              <a:rect l="l" t="t" r="r" b="b"/>
              <a:pathLst>
                <a:path w="9556" h="6024" extrusionOk="0">
                  <a:moveTo>
                    <a:pt x="9478" y="1"/>
                  </a:moveTo>
                  <a:cubicBezTo>
                    <a:pt x="9470" y="1"/>
                    <a:pt x="9462" y="3"/>
                    <a:pt x="9454" y="8"/>
                  </a:cubicBezTo>
                  <a:cubicBezTo>
                    <a:pt x="8401" y="677"/>
                    <a:pt x="7337" y="1345"/>
                    <a:pt x="6285" y="2003"/>
                  </a:cubicBezTo>
                  <a:lnTo>
                    <a:pt x="1220" y="5194"/>
                  </a:lnTo>
                  <a:cubicBezTo>
                    <a:pt x="825" y="5435"/>
                    <a:pt x="442" y="5676"/>
                    <a:pt x="47" y="5928"/>
                  </a:cubicBezTo>
                  <a:cubicBezTo>
                    <a:pt x="0" y="5956"/>
                    <a:pt x="32" y="6023"/>
                    <a:pt x="76" y="6023"/>
                  </a:cubicBezTo>
                  <a:cubicBezTo>
                    <a:pt x="84" y="6023"/>
                    <a:pt x="93" y="6021"/>
                    <a:pt x="101" y="6016"/>
                  </a:cubicBezTo>
                  <a:cubicBezTo>
                    <a:pt x="1165" y="5347"/>
                    <a:pt x="2218" y="4678"/>
                    <a:pt x="3281" y="4020"/>
                  </a:cubicBezTo>
                  <a:lnTo>
                    <a:pt x="8346" y="830"/>
                  </a:lnTo>
                  <a:cubicBezTo>
                    <a:pt x="8730" y="589"/>
                    <a:pt x="9125" y="348"/>
                    <a:pt x="9508" y="95"/>
                  </a:cubicBezTo>
                  <a:cubicBezTo>
                    <a:pt x="9555" y="68"/>
                    <a:pt x="9523" y="1"/>
                    <a:pt x="9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8598745" y="3579739"/>
              <a:ext cx="110349" cy="68649"/>
            </a:xfrm>
            <a:custGeom>
              <a:avLst/>
              <a:gdLst/>
              <a:ahLst/>
              <a:cxnLst/>
              <a:rect l="l" t="t" r="r" b="b"/>
              <a:pathLst>
                <a:path w="2117" h="1317" extrusionOk="0">
                  <a:moveTo>
                    <a:pt x="669" y="1"/>
                  </a:moveTo>
                  <a:lnTo>
                    <a:pt x="1" y="407"/>
                  </a:lnTo>
                  <a:lnTo>
                    <a:pt x="1415" y="1316"/>
                  </a:lnTo>
                  <a:lnTo>
                    <a:pt x="2116" y="900"/>
                  </a:lnTo>
                  <a:lnTo>
                    <a:pt x="1963" y="801"/>
                  </a:lnTo>
                  <a:lnTo>
                    <a:pt x="1426" y="1119"/>
                  </a:lnTo>
                  <a:lnTo>
                    <a:pt x="922" y="790"/>
                  </a:lnTo>
                  <a:lnTo>
                    <a:pt x="1404" y="505"/>
                  </a:lnTo>
                  <a:lnTo>
                    <a:pt x="1251" y="407"/>
                  </a:lnTo>
                  <a:lnTo>
                    <a:pt x="768" y="692"/>
                  </a:lnTo>
                  <a:lnTo>
                    <a:pt x="318" y="407"/>
                  </a:lnTo>
                  <a:lnTo>
                    <a:pt x="823" y="100"/>
                  </a:lnTo>
                  <a:lnTo>
                    <a:pt x="6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8661607" y="3564310"/>
              <a:ext cx="95493" cy="59527"/>
            </a:xfrm>
            <a:custGeom>
              <a:avLst/>
              <a:gdLst/>
              <a:ahLst/>
              <a:cxnLst/>
              <a:rect l="l" t="t" r="r" b="b"/>
              <a:pathLst>
                <a:path w="1832" h="1142" extrusionOk="0">
                  <a:moveTo>
                    <a:pt x="823" y="1"/>
                  </a:moveTo>
                  <a:lnTo>
                    <a:pt x="637" y="111"/>
                  </a:lnTo>
                  <a:lnTo>
                    <a:pt x="724" y="318"/>
                  </a:lnTo>
                  <a:cubicBezTo>
                    <a:pt x="746" y="374"/>
                    <a:pt x="768" y="428"/>
                    <a:pt x="801" y="483"/>
                  </a:cubicBezTo>
                  <a:lnTo>
                    <a:pt x="790" y="483"/>
                  </a:lnTo>
                  <a:cubicBezTo>
                    <a:pt x="703" y="472"/>
                    <a:pt x="625" y="450"/>
                    <a:pt x="527" y="440"/>
                  </a:cubicBezTo>
                  <a:lnTo>
                    <a:pt x="187" y="374"/>
                  </a:lnTo>
                  <a:lnTo>
                    <a:pt x="1" y="483"/>
                  </a:lnTo>
                  <a:lnTo>
                    <a:pt x="801" y="615"/>
                  </a:lnTo>
                  <a:lnTo>
                    <a:pt x="988" y="1141"/>
                  </a:lnTo>
                  <a:lnTo>
                    <a:pt x="1174" y="1032"/>
                  </a:lnTo>
                  <a:lnTo>
                    <a:pt x="1075" y="812"/>
                  </a:lnTo>
                  <a:cubicBezTo>
                    <a:pt x="1053" y="746"/>
                    <a:pt x="1031" y="703"/>
                    <a:pt x="998" y="637"/>
                  </a:cubicBezTo>
                  <a:lnTo>
                    <a:pt x="1010" y="637"/>
                  </a:lnTo>
                  <a:cubicBezTo>
                    <a:pt x="1097" y="659"/>
                    <a:pt x="1185" y="681"/>
                    <a:pt x="1273" y="691"/>
                  </a:cubicBezTo>
                  <a:lnTo>
                    <a:pt x="1634" y="768"/>
                  </a:lnTo>
                  <a:lnTo>
                    <a:pt x="1831" y="647"/>
                  </a:lnTo>
                  <a:lnTo>
                    <a:pt x="988" y="505"/>
                  </a:lnTo>
                  <a:lnTo>
                    <a:pt x="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8713055" y="3539082"/>
              <a:ext cx="91479" cy="68127"/>
            </a:xfrm>
            <a:custGeom>
              <a:avLst/>
              <a:gdLst/>
              <a:ahLst/>
              <a:cxnLst/>
              <a:rect l="l" t="t" r="r" b="b"/>
              <a:pathLst>
                <a:path w="1755" h="1307" extrusionOk="0">
                  <a:moveTo>
                    <a:pt x="804" y="152"/>
                  </a:moveTo>
                  <a:cubicBezTo>
                    <a:pt x="949" y="152"/>
                    <a:pt x="1104" y="205"/>
                    <a:pt x="1229" y="288"/>
                  </a:cubicBezTo>
                  <a:cubicBezTo>
                    <a:pt x="1458" y="441"/>
                    <a:pt x="1502" y="605"/>
                    <a:pt x="1327" y="715"/>
                  </a:cubicBezTo>
                  <a:cubicBezTo>
                    <a:pt x="1261" y="748"/>
                    <a:pt x="1182" y="764"/>
                    <a:pt x="1099" y="764"/>
                  </a:cubicBezTo>
                  <a:cubicBezTo>
                    <a:pt x="1017" y="764"/>
                    <a:pt x="933" y="748"/>
                    <a:pt x="856" y="715"/>
                  </a:cubicBezTo>
                  <a:cubicBezTo>
                    <a:pt x="822" y="704"/>
                    <a:pt x="800" y="693"/>
                    <a:pt x="768" y="671"/>
                  </a:cubicBezTo>
                  <a:lnTo>
                    <a:pt x="603" y="561"/>
                  </a:lnTo>
                  <a:cubicBezTo>
                    <a:pt x="571" y="551"/>
                    <a:pt x="559" y="529"/>
                    <a:pt x="537" y="507"/>
                  </a:cubicBezTo>
                  <a:cubicBezTo>
                    <a:pt x="439" y="397"/>
                    <a:pt x="450" y="276"/>
                    <a:pt x="571" y="210"/>
                  </a:cubicBezTo>
                  <a:cubicBezTo>
                    <a:pt x="639" y="170"/>
                    <a:pt x="720" y="152"/>
                    <a:pt x="804" y="152"/>
                  </a:cubicBezTo>
                  <a:close/>
                  <a:moveTo>
                    <a:pt x="813" y="1"/>
                  </a:moveTo>
                  <a:cubicBezTo>
                    <a:pt x="688" y="1"/>
                    <a:pt x="574" y="27"/>
                    <a:pt x="483" y="79"/>
                  </a:cubicBezTo>
                  <a:cubicBezTo>
                    <a:pt x="329" y="178"/>
                    <a:pt x="286" y="288"/>
                    <a:pt x="340" y="408"/>
                  </a:cubicBezTo>
                  <a:lnTo>
                    <a:pt x="329" y="408"/>
                  </a:lnTo>
                  <a:lnTo>
                    <a:pt x="154" y="298"/>
                  </a:lnTo>
                  <a:lnTo>
                    <a:pt x="1" y="386"/>
                  </a:lnTo>
                  <a:cubicBezTo>
                    <a:pt x="99" y="452"/>
                    <a:pt x="208" y="517"/>
                    <a:pt x="340" y="595"/>
                  </a:cubicBezTo>
                  <a:lnTo>
                    <a:pt x="1404" y="1307"/>
                  </a:lnTo>
                  <a:lnTo>
                    <a:pt x="1568" y="1219"/>
                  </a:lnTo>
                  <a:lnTo>
                    <a:pt x="1042" y="858"/>
                  </a:lnTo>
                  <a:lnTo>
                    <a:pt x="1042" y="846"/>
                  </a:lnTo>
                  <a:cubicBezTo>
                    <a:pt x="1090" y="857"/>
                    <a:pt x="1139" y="862"/>
                    <a:pt x="1189" y="862"/>
                  </a:cubicBezTo>
                  <a:cubicBezTo>
                    <a:pt x="1299" y="862"/>
                    <a:pt x="1408" y="837"/>
                    <a:pt x="1492" y="792"/>
                  </a:cubicBezTo>
                  <a:cubicBezTo>
                    <a:pt x="1711" y="660"/>
                    <a:pt x="1755" y="419"/>
                    <a:pt x="1404" y="188"/>
                  </a:cubicBezTo>
                  <a:cubicBezTo>
                    <a:pt x="1218" y="63"/>
                    <a:pt x="1004" y="1"/>
                    <a:pt x="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8777637" y="3506817"/>
              <a:ext cx="85746" cy="47069"/>
            </a:xfrm>
            <a:custGeom>
              <a:avLst/>
              <a:gdLst/>
              <a:ahLst/>
              <a:cxnLst/>
              <a:rect l="l" t="t" r="r" b="b"/>
              <a:pathLst>
                <a:path w="1645" h="903" extrusionOk="0">
                  <a:moveTo>
                    <a:pt x="654" y="138"/>
                  </a:moveTo>
                  <a:cubicBezTo>
                    <a:pt x="821" y="138"/>
                    <a:pt x="997" y="207"/>
                    <a:pt x="1108" y="281"/>
                  </a:cubicBezTo>
                  <a:cubicBezTo>
                    <a:pt x="1327" y="435"/>
                    <a:pt x="1360" y="610"/>
                    <a:pt x="1184" y="709"/>
                  </a:cubicBezTo>
                  <a:cubicBezTo>
                    <a:pt x="1120" y="745"/>
                    <a:pt x="1041" y="762"/>
                    <a:pt x="956" y="762"/>
                  </a:cubicBezTo>
                  <a:cubicBezTo>
                    <a:pt x="809" y="762"/>
                    <a:pt x="643" y="712"/>
                    <a:pt x="504" y="622"/>
                  </a:cubicBezTo>
                  <a:cubicBezTo>
                    <a:pt x="318" y="501"/>
                    <a:pt x="209" y="315"/>
                    <a:pt x="428" y="194"/>
                  </a:cubicBezTo>
                  <a:cubicBezTo>
                    <a:pt x="496" y="154"/>
                    <a:pt x="574" y="138"/>
                    <a:pt x="654" y="138"/>
                  </a:cubicBezTo>
                  <a:close/>
                  <a:moveTo>
                    <a:pt x="715" y="1"/>
                  </a:moveTo>
                  <a:cubicBezTo>
                    <a:pt x="566" y="1"/>
                    <a:pt x="420" y="35"/>
                    <a:pt x="297" y="106"/>
                  </a:cubicBezTo>
                  <a:cubicBezTo>
                    <a:pt x="22" y="259"/>
                    <a:pt x="0" y="512"/>
                    <a:pt x="329" y="731"/>
                  </a:cubicBezTo>
                  <a:cubicBezTo>
                    <a:pt x="508" y="848"/>
                    <a:pt x="712" y="903"/>
                    <a:pt x="902" y="903"/>
                  </a:cubicBezTo>
                  <a:cubicBezTo>
                    <a:pt x="1050" y="903"/>
                    <a:pt x="1190" y="870"/>
                    <a:pt x="1305" y="807"/>
                  </a:cubicBezTo>
                  <a:cubicBezTo>
                    <a:pt x="1546" y="665"/>
                    <a:pt x="1645" y="424"/>
                    <a:pt x="1283" y="172"/>
                  </a:cubicBezTo>
                  <a:cubicBezTo>
                    <a:pt x="1115" y="60"/>
                    <a:pt x="912" y="1"/>
                    <a:pt x="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8830804" y="3476897"/>
              <a:ext cx="61143" cy="49779"/>
            </a:xfrm>
            <a:custGeom>
              <a:avLst/>
              <a:gdLst/>
              <a:ahLst/>
              <a:cxnLst/>
              <a:rect l="l" t="t" r="r" b="b"/>
              <a:pathLst>
                <a:path w="1173" h="955" extrusionOk="0">
                  <a:moveTo>
                    <a:pt x="504" y="0"/>
                  </a:moveTo>
                  <a:lnTo>
                    <a:pt x="439" y="33"/>
                  </a:lnTo>
                  <a:cubicBezTo>
                    <a:pt x="318" y="99"/>
                    <a:pt x="285" y="219"/>
                    <a:pt x="373" y="329"/>
                  </a:cubicBezTo>
                  <a:lnTo>
                    <a:pt x="361" y="340"/>
                  </a:lnTo>
                  <a:lnTo>
                    <a:pt x="164" y="209"/>
                  </a:lnTo>
                  <a:lnTo>
                    <a:pt x="0" y="297"/>
                  </a:lnTo>
                  <a:cubicBezTo>
                    <a:pt x="98" y="362"/>
                    <a:pt x="208" y="428"/>
                    <a:pt x="318" y="504"/>
                  </a:cubicBezTo>
                  <a:lnTo>
                    <a:pt x="997" y="954"/>
                  </a:lnTo>
                  <a:lnTo>
                    <a:pt x="1173" y="855"/>
                  </a:lnTo>
                  <a:lnTo>
                    <a:pt x="658" y="504"/>
                  </a:lnTo>
                  <a:cubicBezTo>
                    <a:pt x="625" y="482"/>
                    <a:pt x="603" y="461"/>
                    <a:pt x="581" y="439"/>
                  </a:cubicBezTo>
                  <a:cubicBezTo>
                    <a:pt x="471" y="340"/>
                    <a:pt x="471" y="219"/>
                    <a:pt x="603" y="154"/>
                  </a:cubicBezTo>
                  <a:cubicBezTo>
                    <a:pt x="625" y="132"/>
                    <a:pt x="647" y="121"/>
                    <a:pt x="668" y="121"/>
                  </a:cubicBezTo>
                  <a:lnTo>
                    <a:pt x="5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8859890" y="3454588"/>
              <a:ext cx="86371" cy="45818"/>
            </a:xfrm>
            <a:custGeom>
              <a:avLst/>
              <a:gdLst/>
              <a:ahLst/>
              <a:cxnLst/>
              <a:rect l="l" t="t" r="r" b="b"/>
              <a:pathLst>
                <a:path w="1657" h="879" extrusionOk="0">
                  <a:moveTo>
                    <a:pt x="144" y="1"/>
                  </a:moveTo>
                  <a:lnTo>
                    <a:pt x="1" y="132"/>
                  </a:lnTo>
                  <a:lnTo>
                    <a:pt x="242" y="286"/>
                  </a:lnTo>
                  <a:lnTo>
                    <a:pt x="78" y="374"/>
                  </a:lnTo>
                  <a:lnTo>
                    <a:pt x="220" y="472"/>
                  </a:lnTo>
                  <a:lnTo>
                    <a:pt x="374" y="384"/>
                  </a:lnTo>
                  <a:lnTo>
                    <a:pt x="911" y="735"/>
                  </a:lnTo>
                  <a:cubicBezTo>
                    <a:pt x="1021" y="823"/>
                    <a:pt x="1131" y="867"/>
                    <a:pt x="1240" y="878"/>
                  </a:cubicBezTo>
                  <a:cubicBezTo>
                    <a:pt x="1328" y="878"/>
                    <a:pt x="1426" y="856"/>
                    <a:pt x="1514" y="812"/>
                  </a:cubicBezTo>
                  <a:cubicBezTo>
                    <a:pt x="1591" y="768"/>
                    <a:pt x="1635" y="735"/>
                    <a:pt x="1657" y="703"/>
                  </a:cubicBezTo>
                  <a:lnTo>
                    <a:pt x="1514" y="615"/>
                  </a:lnTo>
                  <a:cubicBezTo>
                    <a:pt x="1503" y="637"/>
                    <a:pt x="1470" y="659"/>
                    <a:pt x="1416" y="681"/>
                  </a:cubicBezTo>
                  <a:cubicBezTo>
                    <a:pt x="1379" y="705"/>
                    <a:pt x="1341" y="716"/>
                    <a:pt x="1301" y="716"/>
                  </a:cubicBezTo>
                  <a:cubicBezTo>
                    <a:pt x="1234" y="716"/>
                    <a:pt x="1162" y="685"/>
                    <a:pt x="1087" y="637"/>
                  </a:cubicBezTo>
                  <a:lnTo>
                    <a:pt x="560" y="275"/>
                  </a:lnTo>
                  <a:lnTo>
                    <a:pt x="834" y="132"/>
                  </a:lnTo>
                  <a:lnTo>
                    <a:pt x="703" y="33"/>
                  </a:lnTo>
                  <a:lnTo>
                    <a:pt x="429" y="187"/>
                  </a:lnTo>
                  <a:lnTo>
                    <a:pt x="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8585610" y="1391075"/>
              <a:ext cx="108629" cy="125621"/>
            </a:xfrm>
            <a:custGeom>
              <a:avLst/>
              <a:gdLst/>
              <a:ahLst/>
              <a:cxnLst/>
              <a:rect l="l" t="t" r="r" b="b"/>
              <a:pathLst>
                <a:path w="2084" h="2410" extrusionOk="0">
                  <a:moveTo>
                    <a:pt x="1228" y="1"/>
                  </a:moveTo>
                  <a:cubicBezTo>
                    <a:pt x="1113" y="1"/>
                    <a:pt x="983" y="40"/>
                    <a:pt x="845" y="119"/>
                  </a:cubicBezTo>
                  <a:cubicBezTo>
                    <a:pt x="373" y="382"/>
                    <a:pt x="0" y="1040"/>
                    <a:pt x="0" y="1577"/>
                  </a:cubicBezTo>
                  <a:cubicBezTo>
                    <a:pt x="0" y="1840"/>
                    <a:pt x="88" y="2027"/>
                    <a:pt x="231" y="2115"/>
                  </a:cubicBezTo>
                  <a:cubicBezTo>
                    <a:pt x="241" y="2125"/>
                    <a:pt x="702" y="2388"/>
                    <a:pt x="702" y="2388"/>
                  </a:cubicBezTo>
                  <a:cubicBezTo>
                    <a:pt x="728" y="2403"/>
                    <a:pt x="747" y="2410"/>
                    <a:pt x="762" y="2410"/>
                  </a:cubicBezTo>
                  <a:cubicBezTo>
                    <a:pt x="832" y="2410"/>
                    <a:pt x="799" y="2256"/>
                    <a:pt x="998" y="2147"/>
                  </a:cubicBezTo>
                  <a:cubicBezTo>
                    <a:pt x="1459" y="1873"/>
                    <a:pt x="1842" y="1226"/>
                    <a:pt x="1842" y="689"/>
                  </a:cubicBezTo>
                  <a:cubicBezTo>
                    <a:pt x="1842" y="415"/>
                    <a:pt x="2083" y="415"/>
                    <a:pt x="1941" y="327"/>
                  </a:cubicBezTo>
                  <a:cubicBezTo>
                    <a:pt x="1930" y="327"/>
                    <a:pt x="1447" y="53"/>
                    <a:pt x="1437" y="53"/>
                  </a:cubicBezTo>
                  <a:cubicBezTo>
                    <a:pt x="1376" y="18"/>
                    <a:pt x="1305" y="1"/>
                    <a:pt x="1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8611359" y="1405617"/>
              <a:ext cx="88039" cy="113580"/>
            </a:xfrm>
            <a:custGeom>
              <a:avLst/>
              <a:gdLst/>
              <a:ahLst/>
              <a:cxnLst/>
              <a:rect l="l" t="t" r="r" b="b"/>
              <a:pathLst>
                <a:path w="1689" h="2179" extrusionOk="0">
                  <a:moveTo>
                    <a:pt x="1225" y="0"/>
                  </a:moveTo>
                  <a:cubicBezTo>
                    <a:pt x="1111" y="0"/>
                    <a:pt x="981" y="37"/>
                    <a:pt x="844" y="114"/>
                  </a:cubicBezTo>
                  <a:cubicBezTo>
                    <a:pt x="373" y="388"/>
                    <a:pt x="0" y="1046"/>
                    <a:pt x="0" y="1583"/>
                  </a:cubicBezTo>
                  <a:cubicBezTo>
                    <a:pt x="0" y="1964"/>
                    <a:pt x="187" y="2179"/>
                    <a:pt x="463" y="2179"/>
                  </a:cubicBezTo>
                  <a:cubicBezTo>
                    <a:pt x="577" y="2179"/>
                    <a:pt x="706" y="2142"/>
                    <a:pt x="844" y="2065"/>
                  </a:cubicBezTo>
                  <a:cubicBezTo>
                    <a:pt x="1316" y="1792"/>
                    <a:pt x="1688" y="1134"/>
                    <a:pt x="1688" y="596"/>
                  </a:cubicBezTo>
                  <a:cubicBezTo>
                    <a:pt x="1688" y="216"/>
                    <a:pt x="1501" y="0"/>
                    <a:pt x="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p:cNvSpPr/>
            <p:nvPr/>
          </p:nvSpPr>
          <p:spPr>
            <a:xfrm>
              <a:off x="8627361" y="1427875"/>
              <a:ext cx="57181" cy="73340"/>
            </a:xfrm>
            <a:custGeom>
              <a:avLst/>
              <a:gdLst/>
              <a:ahLst/>
              <a:cxnLst/>
              <a:rect l="l" t="t" r="r" b="b"/>
              <a:pathLst>
                <a:path w="1097" h="1407" extrusionOk="0">
                  <a:moveTo>
                    <a:pt x="789" y="0"/>
                  </a:moveTo>
                  <a:cubicBezTo>
                    <a:pt x="715" y="0"/>
                    <a:pt x="634" y="23"/>
                    <a:pt x="548" y="71"/>
                  </a:cubicBezTo>
                  <a:cubicBezTo>
                    <a:pt x="241" y="246"/>
                    <a:pt x="0" y="674"/>
                    <a:pt x="0" y="1024"/>
                  </a:cubicBezTo>
                  <a:cubicBezTo>
                    <a:pt x="0" y="1265"/>
                    <a:pt x="121" y="1407"/>
                    <a:pt x="300" y="1407"/>
                  </a:cubicBezTo>
                  <a:cubicBezTo>
                    <a:pt x="374" y="1407"/>
                    <a:pt x="458" y="1383"/>
                    <a:pt x="548" y="1331"/>
                  </a:cubicBezTo>
                  <a:cubicBezTo>
                    <a:pt x="844" y="1156"/>
                    <a:pt x="1096" y="739"/>
                    <a:pt x="1096" y="389"/>
                  </a:cubicBezTo>
                  <a:cubicBezTo>
                    <a:pt x="1096" y="139"/>
                    <a:pt x="969" y="0"/>
                    <a:pt x="7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8867344" y="1216040"/>
              <a:ext cx="108629" cy="125830"/>
            </a:xfrm>
            <a:custGeom>
              <a:avLst/>
              <a:gdLst/>
              <a:ahLst/>
              <a:cxnLst/>
              <a:rect l="l" t="t" r="r" b="b"/>
              <a:pathLst>
                <a:path w="2084" h="2414" extrusionOk="0">
                  <a:moveTo>
                    <a:pt x="1219" y="0"/>
                  </a:moveTo>
                  <a:cubicBezTo>
                    <a:pt x="1106" y="0"/>
                    <a:pt x="979" y="39"/>
                    <a:pt x="845" y="122"/>
                  </a:cubicBezTo>
                  <a:cubicBezTo>
                    <a:pt x="374" y="385"/>
                    <a:pt x="1" y="1043"/>
                    <a:pt x="1" y="1580"/>
                  </a:cubicBezTo>
                  <a:cubicBezTo>
                    <a:pt x="1" y="1843"/>
                    <a:pt x="89" y="2030"/>
                    <a:pt x="242" y="2118"/>
                  </a:cubicBezTo>
                  <a:lnTo>
                    <a:pt x="702" y="2391"/>
                  </a:lnTo>
                  <a:cubicBezTo>
                    <a:pt x="729" y="2406"/>
                    <a:pt x="748" y="2413"/>
                    <a:pt x="762" y="2413"/>
                  </a:cubicBezTo>
                  <a:cubicBezTo>
                    <a:pt x="832" y="2413"/>
                    <a:pt x="798" y="2259"/>
                    <a:pt x="998" y="2150"/>
                  </a:cubicBezTo>
                  <a:cubicBezTo>
                    <a:pt x="1459" y="1876"/>
                    <a:pt x="1843" y="1219"/>
                    <a:pt x="1843" y="681"/>
                  </a:cubicBezTo>
                  <a:cubicBezTo>
                    <a:pt x="1843" y="418"/>
                    <a:pt x="2084" y="418"/>
                    <a:pt x="1941" y="330"/>
                  </a:cubicBezTo>
                  <a:cubicBezTo>
                    <a:pt x="1930" y="330"/>
                    <a:pt x="1448" y="56"/>
                    <a:pt x="1437" y="56"/>
                  </a:cubicBezTo>
                  <a:cubicBezTo>
                    <a:pt x="1373" y="20"/>
                    <a:pt x="1299"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8893041" y="1230478"/>
              <a:ext cx="88091" cy="113737"/>
            </a:xfrm>
            <a:custGeom>
              <a:avLst/>
              <a:gdLst/>
              <a:ahLst/>
              <a:cxnLst/>
              <a:rect l="l" t="t" r="r" b="b"/>
              <a:pathLst>
                <a:path w="1690" h="2182" extrusionOk="0">
                  <a:moveTo>
                    <a:pt x="1227" y="1"/>
                  </a:moveTo>
                  <a:cubicBezTo>
                    <a:pt x="1113" y="1"/>
                    <a:pt x="983" y="39"/>
                    <a:pt x="845" y="119"/>
                  </a:cubicBezTo>
                  <a:cubicBezTo>
                    <a:pt x="374" y="393"/>
                    <a:pt x="1" y="1040"/>
                    <a:pt x="1" y="1578"/>
                  </a:cubicBezTo>
                  <a:cubicBezTo>
                    <a:pt x="1" y="1960"/>
                    <a:pt x="190" y="2182"/>
                    <a:pt x="470" y="2182"/>
                  </a:cubicBezTo>
                  <a:cubicBezTo>
                    <a:pt x="583" y="2182"/>
                    <a:pt x="710" y="2146"/>
                    <a:pt x="845" y="2070"/>
                  </a:cubicBezTo>
                  <a:cubicBezTo>
                    <a:pt x="1316" y="1797"/>
                    <a:pt x="1689" y="1139"/>
                    <a:pt x="1689" y="601"/>
                  </a:cubicBezTo>
                  <a:cubicBezTo>
                    <a:pt x="1689" y="222"/>
                    <a:pt x="1503" y="1"/>
                    <a:pt x="1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8909044" y="1252736"/>
              <a:ext cx="57233" cy="73600"/>
            </a:xfrm>
            <a:custGeom>
              <a:avLst/>
              <a:gdLst/>
              <a:ahLst/>
              <a:cxnLst/>
              <a:rect l="l" t="t" r="r" b="b"/>
              <a:pathLst>
                <a:path w="1098" h="1412" extrusionOk="0">
                  <a:moveTo>
                    <a:pt x="791" y="1"/>
                  </a:moveTo>
                  <a:cubicBezTo>
                    <a:pt x="718" y="1"/>
                    <a:pt x="635" y="25"/>
                    <a:pt x="549" y="76"/>
                  </a:cubicBezTo>
                  <a:cubicBezTo>
                    <a:pt x="242" y="252"/>
                    <a:pt x="1" y="679"/>
                    <a:pt x="1" y="1019"/>
                  </a:cubicBezTo>
                  <a:cubicBezTo>
                    <a:pt x="1" y="1268"/>
                    <a:pt x="122" y="1412"/>
                    <a:pt x="302" y="1412"/>
                  </a:cubicBezTo>
                  <a:cubicBezTo>
                    <a:pt x="376" y="1412"/>
                    <a:pt x="460" y="1387"/>
                    <a:pt x="549" y="1336"/>
                  </a:cubicBezTo>
                  <a:cubicBezTo>
                    <a:pt x="845" y="1161"/>
                    <a:pt x="1097" y="734"/>
                    <a:pt x="1097" y="394"/>
                  </a:cubicBezTo>
                  <a:cubicBezTo>
                    <a:pt x="1097" y="145"/>
                    <a:pt x="970" y="1"/>
                    <a:pt x="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8339841" y="1366420"/>
              <a:ext cx="182385" cy="149182"/>
            </a:xfrm>
            <a:custGeom>
              <a:avLst/>
              <a:gdLst/>
              <a:ahLst/>
              <a:cxnLst/>
              <a:rect l="l" t="t" r="r" b="b"/>
              <a:pathLst>
                <a:path w="3499" h="2862" extrusionOk="0">
                  <a:moveTo>
                    <a:pt x="1" y="0"/>
                  </a:moveTo>
                  <a:lnTo>
                    <a:pt x="1" y="395"/>
                  </a:lnTo>
                  <a:lnTo>
                    <a:pt x="3499" y="2861"/>
                  </a:lnTo>
                  <a:lnTo>
                    <a:pt x="3499" y="1996"/>
                  </a:lnTo>
                  <a:lnTo>
                    <a:pt x="1" y="0"/>
                  </a:lnTo>
                  <a:close/>
                </a:path>
              </a:pathLst>
            </a:custGeom>
            <a:solidFill>
              <a:srgbClr val="221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8339841" y="1070038"/>
              <a:ext cx="688728" cy="445564"/>
            </a:xfrm>
            <a:custGeom>
              <a:avLst/>
              <a:gdLst/>
              <a:ahLst/>
              <a:cxnLst/>
              <a:rect l="l" t="t" r="r" b="b"/>
              <a:pathLst>
                <a:path w="13213" h="8548" extrusionOk="0">
                  <a:moveTo>
                    <a:pt x="9722" y="1"/>
                  </a:moveTo>
                  <a:cubicBezTo>
                    <a:pt x="9698" y="1"/>
                    <a:pt x="9677" y="6"/>
                    <a:pt x="9660" y="17"/>
                  </a:cubicBezTo>
                  <a:lnTo>
                    <a:pt x="1" y="5686"/>
                  </a:lnTo>
                  <a:lnTo>
                    <a:pt x="3499" y="7682"/>
                  </a:lnTo>
                  <a:lnTo>
                    <a:pt x="3499" y="8547"/>
                  </a:lnTo>
                  <a:lnTo>
                    <a:pt x="13157" y="2912"/>
                  </a:lnTo>
                  <a:cubicBezTo>
                    <a:pt x="13191" y="2890"/>
                    <a:pt x="13213" y="2846"/>
                    <a:pt x="13213" y="2802"/>
                  </a:cubicBezTo>
                  <a:lnTo>
                    <a:pt x="13213" y="2046"/>
                  </a:lnTo>
                  <a:cubicBezTo>
                    <a:pt x="13213" y="2002"/>
                    <a:pt x="13191" y="1958"/>
                    <a:pt x="13147" y="1937"/>
                  </a:cubicBezTo>
                  <a:lnTo>
                    <a:pt x="9792" y="17"/>
                  </a:lnTo>
                  <a:cubicBezTo>
                    <a:pt x="9770" y="6"/>
                    <a:pt x="9745" y="1"/>
                    <a:pt x="9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8348442" y="972513"/>
              <a:ext cx="649269" cy="486535"/>
            </a:xfrm>
            <a:custGeom>
              <a:avLst/>
              <a:gdLst/>
              <a:ahLst/>
              <a:cxnLst/>
              <a:rect l="l" t="t" r="r" b="b"/>
              <a:pathLst>
                <a:path w="12456" h="9334" extrusionOk="0">
                  <a:moveTo>
                    <a:pt x="11754" y="0"/>
                  </a:moveTo>
                  <a:cubicBezTo>
                    <a:pt x="11723" y="0"/>
                    <a:pt x="11693" y="8"/>
                    <a:pt x="11666" y="25"/>
                  </a:cubicBezTo>
                  <a:lnTo>
                    <a:pt x="3410" y="5014"/>
                  </a:lnTo>
                  <a:cubicBezTo>
                    <a:pt x="3383" y="5030"/>
                    <a:pt x="3353" y="5038"/>
                    <a:pt x="3321" y="5038"/>
                  </a:cubicBezTo>
                  <a:cubicBezTo>
                    <a:pt x="3290" y="5038"/>
                    <a:pt x="3257" y="5030"/>
                    <a:pt x="3224" y="5014"/>
                  </a:cubicBezTo>
                  <a:lnTo>
                    <a:pt x="330" y="3215"/>
                  </a:lnTo>
                  <a:cubicBezTo>
                    <a:pt x="302" y="3199"/>
                    <a:pt x="269" y="3190"/>
                    <a:pt x="236" y="3190"/>
                  </a:cubicBezTo>
                  <a:cubicBezTo>
                    <a:pt x="203" y="3190"/>
                    <a:pt x="170" y="3199"/>
                    <a:pt x="143" y="3215"/>
                  </a:cubicBezTo>
                  <a:lnTo>
                    <a:pt x="88" y="3248"/>
                  </a:lnTo>
                  <a:cubicBezTo>
                    <a:pt x="33" y="3281"/>
                    <a:pt x="1" y="3336"/>
                    <a:pt x="1" y="3401"/>
                  </a:cubicBezTo>
                  <a:lnTo>
                    <a:pt x="1" y="7326"/>
                  </a:lnTo>
                  <a:cubicBezTo>
                    <a:pt x="1" y="7392"/>
                    <a:pt x="33" y="7448"/>
                    <a:pt x="88" y="7480"/>
                  </a:cubicBezTo>
                  <a:lnTo>
                    <a:pt x="3356" y="9333"/>
                  </a:lnTo>
                  <a:lnTo>
                    <a:pt x="12137" y="4454"/>
                  </a:lnTo>
                  <a:cubicBezTo>
                    <a:pt x="12192" y="4421"/>
                    <a:pt x="12225" y="4366"/>
                    <a:pt x="12225" y="4300"/>
                  </a:cubicBezTo>
                  <a:lnTo>
                    <a:pt x="12456" y="628"/>
                  </a:lnTo>
                  <a:cubicBezTo>
                    <a:pt x="12456" y="475"/>
                    <a:pt x="12390" y="343"/>
                    <a:pt x="12258" y="266"/>
                  </a:cubicBezTo>
                  <a:lnTo>
                    <a:pt x="11842" y="25"/>
                  </a:lnTo>
                  <a:cubicBezTo>
                    <a:pt x="11814" y="8"/>
                    <a:pt x="11784" y="0"/>
                    <a:pt x="11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8352403" y="896984"/>
              <a:ext cx="640721" cy="347726"/>
            </a:xfrm>
            <a:custGeom>
              <a:avLst/>
              <a:gdLst/>
              <a:ahLst/>
              <a:cxnLst/>
              <a:rect l="l" t="t" r="r" b="b"/>
              <a:pathLst>
                <a:path w="12292" h="6671" extrusionOk="0">
                  <a:moveTo>
                    <a:pt x="9054" y="0"/>
                  </a:moveTo>
                  <a:cubicBezTo>
                    <a:pt x="8983" y="0"/>
                    <a:pt x="8912" y="17"/>
                    <a:pt x="8849" y="48"/>
                  </a:cubicBezTo>
                  <a:lnTo>
                    <a:pt x="67" y="4664"/>
                  </a:lnTo>
                  <a:cubicBezTo>
                    <a:pt x="1" y="4697"/>
                    <a:pt x="1" y="4796"/>
                    <a:pt x="67" y="4828"/>
                  </a:cubicBezTo>
                  <a:lnTo>
                    <a:pt x="3280" y="6670"/>
                  </a:lnTo>
                  <a:lnTo>
                    <a:pt x="12215" y="1924"/>
                  </a:lnTo>
                  <a:cubicBezTo>
                    <a:pt x="12292" y="1880"/>
                    <a:pt x="12292" y="1781"/>
                    <a:pt x="12226" y="1737"/>
                  </a:cubicBezTo>
                  <a:lnTo>
                    <a:pt x="9276" y="60"/>
                  </a:lnTo>
                  <a:cubicBezTo>
                    <a:pt x="9208" y="20"/>
                    <a:pt x="9131" y="0"/>
                    <a:pt x="9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8166735" y="1239496"/>
              <a:ext cx="344077" cy="400112"/>
            </a:xfrm>
            <a:custGeom>
              <a:avLst/>
              <a:gdLst/>
              <a:ahLst/>
              <a:cxnLst/>
              <a:rect l="l" t="t" r="r" b="b"/>
              <a:pathLst>
                <a:path w="6601" h="7676" extrusionOk="0">
                  <a:moveTo>
                    <a:pt x="3446" y="0"/>
                  </a:moveTo>
                  <a:cubicBezTo>
                    <a:pt x="3299" y="0"/>
                    <a:pt x="3152" y="33"/>
                    <a:pt x="3015" y="99"/>
                  </a:cubicBezTo>
                  <a:lnTo>
                    <a:pt x="1633" y="769"/>
                  </a:lnTo>
                  <a:cubicBezTo>
                    <a:pt x="1348" y="922"/>
                    <a:pt x="603" y="1361"/>
                    <a:pt x="362" y="2292"/>
                  </a:cubicBezTo>
                  <a:lnTo>
                    <a:pt x="176" y="2939"/>
                  </a:lnTo>
                  <a:cubicBezTo>
                    <a:pt x="88" y="3312"/>
                    <a:pt x="0" y="3948"/>
                    <a:pt x="0" y="4343"/>
                  </a:cubicBezTo>
                  <a:lnTo>
                    <a:pt x="0" y="5823"/>
                  </a:lnTo>
                  <a:cubicBezTo>
                    <a:pt x="11" y="5823"/>
                    <a:pt x="11" y="5834"/>
                    <a:pt x="11" y="5834"/>
                  </a:cubicBezTo>
                  <a:lnTo>
                    <a:pt x="3267" y="7676"/>
                  </a:lnTo>
                  <a:cubicBezTo>
                    <a:pt x="3278" y="7676"/>
                    <a:pt x="3278" y="7676"/>
                    <a:pt x="3278" y="7664"/>
                  </a:cubicBezTo>
                  <a:lnTo>
                    <a:pt x="3278" y="6360"/>
                  </a:lnTo>
                  <a:cubicBezTo>
                    <a:pt x="3278" y="5878"/>
                    <a:pt x="3355" y="5395"/>
                    <a:pt x="3497" y="4923"/>
                  </a:cubicBezTo>
                  <a:lnTo>
                    <a:pt x="3914" y="3608"/>
                  </a:lnTo>
                  <a:cubicBezTo>
                    <a:pt x="4013" y="3323"/>
                    <a:pt x="4210" y="3082"/>
                    <a:pt x="4462" y="2928"/>
                  </a:cubicBezTo>
                  <a:lnTo>
                    <a:pt x="6600" y="1690"/>
                  </a:lnTo>
                  <a:lnTo>
                    <a:pt x="6600" y="1668"/>
                  </a:lnTo>
                  <a:lnTo>
                    <a:pt x="3936" y="133"/>
                  </a:lnTo>
                  <a:cubicBezTo>
                    <a:pt x="3783" y="44"/>
                    <a:pt x="3615" y="0"/>
                    <a:pt x="34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8337548" y="1326961"/>
              <a:ext cx="173785" cy="313219"/>
            </a:xfrm>
            <a:custGeom>
              <a:avLst/>
              <a:gdLst/>
              <a:ahLst/>
              <a:cxnLst/>
              <a:rect l="l" t="t" r="r" b="b"/>
              <a:pathLst>
                <a:path w="3334" h="6009" extrusionOk="0">
                  <a:moveTo>
                    <a:pt x="3334" y="0"/>
                  </a:moveTo>
                  <a:lnTo>
                    <a:pt x="1185" y="1261"/>
                  </a:lnTo>
                  <a:cubicBezTo>
                    <a:pt x="922" y="1404"/>
                    <a:pt x="725" y="1645"/>
                    <a:pt x="637" y="1941"/>
                  </a:cubicBezTo>
                  <a:lnTo>
                    <a:pt x="220" y="3257"/>
                  </a:lnTo>
                  <a:cubicBezTo>
                    <a:pt x="78" y="3717"/>
                    <a:pt x="1" y="4188"/>
                    <a:pt x="1" y="4671"/>
                  </a:cubicBezTo>
                  <a:lnTo>
                    <a:pt x="1" y="6008"/>
                  </a:lnTo>
                  <a:lnTo>
                    <a:pt x="1755" y="5000"/>
                  </a:lnTo>
                  <a:lnTo>
                    <a:pt x="1887" y="4222"/>
                  </a:lnTo>
                  <a:lnTo>
                    <a:pt x="3334" y="3367"/>
                  </a:lnTo>
                  <a:lnTo>
                    <a:pt x="33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8191286" y="1455084"/>
              <a:ext cx="120617" cy="108733"/>
            </a:xfrm>
            <a:custGeom>
              <a:avLst/>
              <a:gdLst/>
              <a:ahLst/>
              <a:cxnLst/>
              <a:rect l="l" t="t" r="r" b="b"/>
              <a:pathLst>
                <a:path w="2314" h="2086" extrusionOk="0">
                  <a:moveTo>
                    <a:pt x="210" y="0"/>
                  </a:moveTo>
                  <a:cubicBezTo>
                    <a:pt x="100" y="0"/>
                    <a:pt x="0" y="91"/>
                    <a:pt x="0" y="207"/>
                  </a:cubicBezTo>
                  <a:lnTo>
                    <a:pt x="0" y="426"/>
                  </a:lnTo>
                  <a:cubicBezTo>
                    <a:pt x="0" y="1084"/>
                    <a:pt x="384" y="1599"/>
                    <a:pt x="965" y="1928"/>
                  </a:cubicBezTo>
                  <a:lnTo>
                    <a:pt x="1009" y="1950"/>
                  </a:lnTo>
                  <a:cubicBezTo>
                    <a:pt x="1170" y="2042"/>
                    <a:pt x="1340" y="2085"/>
                    <a:pt x="1502" y="2085"/>
                  </a:cubicBezTo>
                  <a:cubicBezTo>
                    <a:pt x="1936" y="2085"/>
                    <a:pt x="2314" y="1776"/>
                    <a:pt x="2314" y="1281"/>
                  </a:cubicBezTo>
                  <a:cubicBezTo>
                    <a:pt x="2314" y="1216"/>
                    <a:pt x="2270" y="1138"/>
                    <a:pt x="2204" y="1106"/>
                  </a:cubicBezTo>
                  <a:lnTo>
                    <a:pt x="319" y="31"/>
                  </a:lnTo>
                  <a:cubicBezTo>
                    <a:pt x="283" y="10"/>
                    <a:pt x="246"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8441589" y="1462798"/>
              <a:ext cx="17775" cy="16107"/>
            </a:xfrm>
            <a:custGeom>
              <a:avLst/>
              <a:gdLst/>
              <a:ahLst/>
              <a:cxnLst/>
              <a:rect l="l" t="t" r="r" b="b"/>
              <a:pathLst>
                <a:path w="341" h="309" extrusionOk="0">
                  <a:moveTo>
                    <a:pt x="281" y="1"/>
                  </a:moveTo>
                  <a:cubicBezTo>
                    <a:pt x="275" y="1"/>
                    <a:pt x="269" y="2"/>
                    <a:pt x="263" y="4"/>
                  </a:cubicBezTo>
                  <a:lnTo>
                    <a:pt x="78" y="113"/>
                  </a:lnTo>
                  <a:cubicBezTo>
                    <a:pt x="34" y="147"/>
                    <a:pt x="0" y="190"/>
                    <a:pt x="0" y="234"/>
                  </a:cubicBezTo>
                  <a:lnTo>
                    <a:pt x="0" y="245"/>
                  </a:lnTo>
                  <a:cubicBezTo>
                    <a:pt x="0" y="286"/>
                    <a:pt x="31" y="308"/>
                    <a:pt x="64" y="308"/>
                  </a:cubicBezTo>
                  <a:cubicBezTo>
                    <a:pt x="76" y="308"/>
                    <a:pt x="88" y="306"/>
                    <a:pt x="99" y="300"/>
                  </a:cubicBezTo>
                  <a:lnTo>
                    <a:pt x="275" y="201"/>
                  </a:lnTo>
                  <a:cubicBezTo>
                    <a:pt x="307" y="179"/>
                    <a:pt x="341" y="135"/>
                    <a:pt x="341" y="81"/>
                  </a:cubicBezTo>
                  <a:lnTo>
                    <a:pt x="341" y="47"/>
                  </a:lnTo>
                  <a:cubicBezTo>
                    <a:pt x="341" y="21"/>
                    <a:pt x="311"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8360431" y="1499546"/>
              <a:ext cx="104041" cy="140060"/>
            </a:xfrm>
            <a:custGeom>
              <a:avLst/>
              <a:gdLst/>
              <a:ahLst/>
              <a:cxnLst/>
              <a:rect l="l" t="t" r="r" b="b"/>
              <a:pathLst>
                <a:path w="1996" h="2687" extrusionOk="0">
                  <a:moveTo>
                    <a:pt x="1459" y="0"/>
                  </a:moveTo>
                  <a:lnTo>
                    <a:pt x="1130" y="154"/>
                  </a:lnTo>
                  <a:cubicBezTo>
                    <a:pt x="790" y="351"/>
                    <a:pt x="505" y="636"/>
                    <a:pt x="307" y="987"/>
                  </a:cubicBezTo>
                  <a:cubicBezTo>
                    <a:pt x="100" y="1327"/>
                    <a:pt x="0" y="1722"/>
                    <a:pt x="0" y="2127"/>
                  </a:cubicBezTo>
                  <a:lnTo>
                    <a:pt x="0" y="2456"/>
                  </a:lnTo>
                  <a:lnTo>
                    <a:pt x="450" y="2687"/>
                  </a:lnTo>
                  <a:lnTo>
                    <a:pt x="516" y="2424"/>
                  </a:lnTo>
                  <a:cubicBezTo>
                    <a:pt x="516" y="2018"/>
                    <a:pt x="626" y="1623"/>
                    <a:pt x="823" y="1283"/>
                  </a:cubicBezTo>
                  <a:cubicBezTo>
                    <a:pt x="1031" y="933"/>
                    <a:pt x="1316" y="648"/>
                    <a:pt x="1656" y="450"/>
                  </a:cubicBezTo>
                  <a:lnTo>
                    <a:pt x="1996" y="253"/>
                  </a:lnTo>
                  <a:lnTo>
                    <a:pt x="1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8154121" y="1526964"/>
              <a:ext cx="229819" cy="134326"/>
            </a:xfrm>
            <a:custGeom>
              <a:avLst/>
              <a:gdLst/>
              <a:ahLst/>
              <a:cxnLst/>
              <a:rect l="l" t="t" r="r" b="b"/>
              <a:pathLst>
                <a:path w="4409" h="2577" extrusionOk="0">
                  <a:moveTo>
                    <a:pt x="1" y="1"/>
                  </a:moveTo>
                  <a:lnTo>
                    <a:pt x="1" y="429"/>
                  </a:lnTo>
                  <a:cubicBezTo>
                    <a:pt x="1" y="549"/>
                    <a:pt x="67" y="670"/>
                    <a:pt x="165" y="724"/>
                  </a:cubicBezTo>
                  <a:lnTo>
                    <a:pt x="3268" y="2500"/>
                  </a:lnTo>
                  <a:cubicBezTo>
                    <a:pt x="3353" y="2551"/>
                    <a:pt x="3446" y="2576"/>
                    <a:pt x="3538" y="2576"/>
                  </a:cubicBezTo>
                  <a:cubicBezTo>
                    <a:pt x="3624" y="2576"/>
                    <a:pt x="3709" y="2554"/>
                    <a:pt x="3783" y="2512"/>
                  </a:cubicBezTo>
                  <a:lnTo>
                    <a:pt x="4408" y="2161"/>
                  </a:lnTo>
                  <a:lnTo>
                    <a:pt x="4408" y="1601"/>
                  </a:lnTo>
                  <a:lnTo>
                    <a:pt x="3794" y="1942"/>
                  </a:lnTo>
                  <a:cubicBezTo>
                    <a:pt x="3712" y="1985"/>
                    <a:pt x="3624" y="2007"/>
                    <a:pt x="3537" y="2007"/>
                  </a:cubicBezTo>
                  <a:cubicBezTo>
                    <a:pt x="3449" y="2007"/>
                    <a:pt x="3361" y="1985"/>
                    <a:pt x="3279" y="1942"/>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8153026" y="1515548"/>
              <a:ext cx="230914" cy="116082"/>
            </a:xfrm>
            <a:custGeom>
              <a:avLst/>
              <a:gdLst/>
              <a:ahLst/>
              <a:cxnLst/>
              <a:rect l="l" t="t" r="r" b="b"/>
              <a:pathLst>
                <a:path w="4430" h="2227" extrusionOk="0">
                  <a:moveTo>
                    <a:pt x="274" y="0"/>
                  </a:moveTo>
                  <a:lnTo>
                    <a:pt x="76" y="121"/>
                  </a:lnTo>
                  <a:cubicBezTo>
                    <a:pt x="0" y="176"/>
                    <a:pt x="0" y="285"/>
                    <a:pt x="76" y="319"/>
                  </a:cubicBezTo>
                  <a:lnTo>
                    <a:pt x="3300" y="2161"/>
                  </a:lnTo>
                  <a:cubicBezTo>
                    <a:pt x="3382" y="2204"/>
                    <a:pt x="3470" y="2226"/>
                    <a:pt x="3558" y="2226"/>
                  </a:cubicBezTo>
                  <a:cubicBezTo>
                    <a:pt x="3645" y="2226"/>
                    <a:pt x="3733" y="2204"/>
                    <a:pt x="3815" y="2161"/>
                  </a:cubicBezTo>
                  <a:lnTo>
                    <a:pt x="4429" y="1820"/>
                  </a:lnTo>
                  <a:lnTo>
                    <a:pt x="4265" y="1722"/>
                  </a:lnTo>
                  <a:lnTo>
                    <a:pt x="3815" y="1974"/>
                  </a:lnTo>
                  <a:cubicBezTo>
                    <a:pt x="3739" y="2018"/>
                    <a:pt x="3648" y="2040"/>
                    <a:pt x="3558" y="2040"/>
                  </a:cubicBezTo>
                  <a:cubicBezTo>
                    <a:pt x="3467" y="2040"/>
                    <a:pt x="3376" y="2018"/>
                    <a:pt x="3300" y="1974"/>
                  </a:cubicBezTo>
                  <a:lnTo>
                    <a:pt x="274" y="231"/>
                  </a:lnTo>
                  <a:lnTo>
                    <a:pt x="2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8520454" y="1241529"/>
              <a:ext cx="5734" cy="223512"/>
            </a:xfrm>
            <a:custGeom>
              <a:avLst/>
              <a:gdLst/>
              <a:ahLst/>
              <a:cxnLst/>
              <a:rect l="l" t="t" r="r" b="b"/>
              <a:pathLst>
                <a:path w="110" h="4288" extrusionOk="0">
                  <a:moveTo>
                    <a:pt x="55" y="1"/>
                  </a:moveTo>
                  <a:cubicBezTo>
                    <a:pt x="28" y="1"/>
                    <a:pt x="0" y="17"/>
                    <a:pt x="0" y="50"/>
                  </a:cubicBezTo>
                  <a:lnTo>
                    <a:pt x="0" y="4238"/>
                  </a:lnTo>
                  <a:cubicBezTo>
                    <a:pt x="0" y="4271"/>
                    <a:pt x="28" y="4287"/>
                    <a:pt x="55" y="4287"/>
                  </a:cubicBezTo>
                  <a:cubicBezTo>
                    <a:pt x="83" y="4287"/>
                    <a:pt x="110" y="4271"/>
                    <a:pt x="110" y="4238"/>
                  </a:cubicBezTo>
                  <a:lnTo>
                    <a:pt x="110" y="50"/>
                  </a:lnTo>
                  <a:cubicBezTo>
                    <a:pt x="110" y="17"/>
                    <a:pt x="8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8335307" y="1326596"/>
              <a:ext cx="178476" cy="304149"/>
            </a:xfrm>
            <a:custGeom>
              <a:avLst/>
              <a:gdLst/>
              <a:ahLst/>
              <a:cxnLst/>
              <a:rect l="l" t="t" r="r" b="b"/>
              <a:pathLst>
                <a:path w="3424" h="5835" extrusionOk="0">
                  <a:moveTo>
                    <a:pt x="3347" y="0"/>
                  </a:moveTo>
                  <a:cubicBezTo>
                    <a:pt x="3339" y="0"/>
                    <a:pt x="3331" y="2"/>
                    <a:pt x="3323" y="7"/>
                  </a:cubicBezTo>
                  <a:cubicBezTo>
                    <a:pt x="2566" y="358"/>
                    <a:pt x="1798" y="764"/>
                    <a:pt x="1152" y="1290"/>
                  </a:cubicBezTo>
                  <a:cubicBezTo>
                    <a:pt x="1042" y="1367"/>
                    <a:pt x="943" y="1466"/>
                    <a:pt x="855" y="1575"/>
                  </a:cubicBezTo>
                  <a:cubicBezTo>
                    <a:pt x="735" y="1729"/>
                    <a:pt x="669" y="1948"/>
                    <a:pt x="604" y="2134"/>
                  </a:cubicBezTo>
                  <a:cubicBezTo>
                    <a:pt x="395" y="2660"/>
                    <a:pt x="253" y="3220"/>
                    <a:pt x="154" y="3790"/>
                  </a:cubicBezTo>
                  <a:cubicBezTo>
                    <a:pt x="44" y="4448"/>
                    <a:pt x="0" y="5116"/>
                    <a:pt x="33" y="5786"/>
                  </a:cubicBezTo>
                  <a:cubicBezTo>
                    <a:pt x="39" y="5818"/>
                    <a:pt x="66" y="5835"/>
                    <a:pt x="92" y="5835"/>
                  </a:cubicBezTo>
                  <a:cubicBezTo>
                    <a:pt x="118" y="5835"/>
                    <a:pt x="143" y="5818"/>
                    <a:pt x="143" y="5786"/>
                  </a:cubicBezTo>
                  <a:cubicBezTo>
                    <a:pt x="88" y="4645"/>
                    <a:pt x="241" y="3494"/>
                    <a:pt x="604" y="2419"/>
                  </a:cubicBezTo>
                  <a:cubicBezTo>
                    <a:pt x="735" y="2046"/>
                    <a:pt x="845" y="1674"/>
                    <a:pt x="1152" y="1422"/>
                  </a:cubicBezTo>
                  <a:cubicBezTo>
                    <a:pt x="1447" y="1159"/>
                    <a:pt x="1788" y="950"/>
                    <a:pt x="2127" y="753"/>
                  </a:cubicBezTo>
                  <a:cubicBezTo>
                    <a:pt x="2533" y="512"/>
                    <a:pt x="2950" y="292"/>
                    <a:pt x="3377" y="95"/>
                  </a:cubicBezTo>
                  <a:cubicBezTo>
                    <a:pt x="3424" y="67"/>
                    <a:pt x="3391" y="0"/>
                    <a:pt x="3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8381593" y="1389459"/>
              <a:ext cx="73757" cy="95441"/>
            </a:xfrm>
            <a:custGeom>
              <a:avLst/>
              <a:gdLst/>
              <a:ahLst/>
              <a:cxnLst/>
              <a:rect l="l" t="t" r="r" b="b"/>
              <a:pathLst>
                <a:path w="1415" h="1831" extrusionOk="0">
                  <a:moveTo>
                    <a:pt x="1213" y="1"/>
                  </a:moveTo>
                  <a:cubicBezTo>
                    <a:pt x="1200" y="1"/>
                    <a:pt x="1186" y="3"/>
                    <a:pt x="1173" y="7"/>
                  </a:cubicBezTo>
                  <a:cubicBezTo>
                    <a:pt x="1031" y="62"/>
                    <a:pt x="900" y="139"/>
                    <a:pt x="790" y="205"/>
                  </a:cubicBezTo>
                  <a:cubicBezTo>
                    <a:pt x="647" y="282"/>
                    <a:pt x="483" y="348"/>
                    <a:pt x="395" y="479"/>
                  </a:cubicBezTo>
                  <a:cubicBezTo>
                    <a:pt x="318" y="589"/>
                    <a:pt x="286" y="709"/>
                    <a:pt x="252" y="830"/>
                  </a:cubicBezTo>
                  <a:cubicBezTo>
                    <a:pt x="176" y="1115"/>
                    <a:pt x="99" y="1400"/>
                    <a:pt x="11" y="1685"/>
                  </a:cubicBezTo>
                  <a:cubicBezTo>
                    <a:pt x="11" y="1718"/>
                    <a:pt x="1" y="1751"/>
                    <a:pt x="11" y="1783"/>
                  </a:cubicBezTo>
                  <a:cubicBezTo>
                    <a:pt x="29" y="1811"/>
                    <a:pt x="62" y="1830"/>
                    <a:pt x="91" y="1830"/>
                  </a:cubicBezTo>
                  <a:cubicBezTo>
                    <a:pt x="98" y="1830"/>
                    <a:pt x="104" y="1829"/>
                    <a:pt x="110" y="1827"/>
                  </a:cubicBezTo>
                  <a:cubicBezTo>
                    <a:pt x="154" y="1827"/>
                    <a:pt x="187" y="1805"/>
                    <a:pt x="220" y="1783"/>
                  </a:cubicBezTo>
                  <a:cubicBezTo>
                    <a:pt x="559" y="1586"/>
                    <a:pt x="900" y="1378"/>
                    <a:pt x="1250" y="1181"/>
                  </a:cubicBezTo>
                  <a:cubicBezTo>
                    <a:pt x="1294" y="1147"/>
                    <a:pt x="1349" y="1115"/>
                    <a:pt x="1382" y="1060"/>
                  </a:cubicBezTo>
                  <a:cubicBezTo>
                    <a:pt x="1414" y="1005"/>
                    <a:pt x="1414" y="928"/>
                    <a:pt x="1404" y="862"/>
                  </a:cubicBezTo>
                  <a:cubicBezTo>
                    <a:pt x="1393" y="698"/>
                    <a:pt x="1393" y="402"/>
                    <a:pt x="1393" y="183"/>
                  </a:cubicBezTo>
                  <a:cubicBezTo>
                    <a:pt x="1383" y="87"/>
                    <a:pt x="1300"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8182737" y="1331809"/>
              <a:ext cx="178893" cy="156740"/>
            </a:xfrm>
            <a:custGeom>
              <a:avLst/>
              <a:gdLst/>
              <a:ahLst/>
              <a:cxnLst/>
              <a:rect l="l" t="t" r="r" b="b"/>
              <a:pathLst>
                <a:path w="3432" h="3007" extrusionOk="0">
                  <a:moveTo>
                    <a:pt x="615" y="0"/>
                  </a:moveTo>
                  <a:cubicBezTo>
                    <a:pt x="528" y="0"/>
                    <a:pt x="448" y="52"/>
                    <a:pt x="417" y="138"/>
                  </a:cubicBezTo>
                  <a:cubicBezTo>
                    <a:pt x="274" y="565"/>
                    <a:pt x="0" y="1234"/>
                    <a:pt x="88" y="1475"/>
                  </a:cubicBezTo>
                  <a:cubicBezTo>
                    <a:pt x="120" y="1585"/>
                    <a:pt x="307" y="1705"/>
                    <a:pt x="417" y="1782"/>
                  </a:cubicBezTo>
                  <a:cubicBezTo>
                    <a:pt x="1063" y="2166"/>
                    <a:pt x="1645" y="2473"/>
                    <a:pt x="2225" y="2813"/>
                  </a:cubicBezTo>
                  <a:cubicBezTo>
                    <a:pt x="2313" y="2867"/>
                    <a:pt x="2401" y="2933"/>
                    <a:pt x="2510" y="2977"/>
                  </a:cubicBezTo>
                  <a:cubicBezTo>
                    <a:pt x="2563" y="2995"/>
                    <a:pt x="2622" y="3006"/>
                    <a:pt x="2681" y="3006"/>
                  </a:cubicBezTo>
                  <a:cubicBezTo>
                    <a:pt x="2732" y="3006"/>
                    <a:pt x="2783" y="2998"/>
                    <a:pt x="2829" y="2977"/>
                  </a:cubicBezTo>
                  <a:cubicBezTo>
                    <a:pt x="2949" y="2923"/>
                    <a:pt x="3026" y="2802"/>
                    <a:pt x="3092" y="2681"/>
                  </a:cubicBezTo>
                  <a:cubicBezTo>
                    <a:pt x="3212" y="2429"/>
                    <a:pt x="3311" y="2177"/>
                    <a:pt x="3388" y="1903"/>
                  </a:cubicBezTo>
                  <a:cubicBezTo>
                    <a:pt x="3409" y="1804"/>
                    <a:pt x="3431" y="1705"/>
                    <a:pt x="3399" y="1607"/>
                  </a:cubicBezTo>
                  <a:cubicBezTo>
                    <a:pt x="3355" y="1464"/>
                    <a:pt x="3212" y="1376"/>
                    <a:pt x="3092" y="1300"/>
                  </a:cubicBezTo>
                  <a:cubicBezTo>
                    <a:pt x="2357" y="894"/>
                    <a:pt x="1469" y="433"/>
                    <a:pt x="724" y="28"/>
                  </a:cubicBezTo>
                  <a:cubicBezTo>
                    <a:pt x="688" y="9"/>
                    <a:pt x="651"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8187168" y="1460870"/>
              <a:ext cx="130052" cy="75112"/>
            </a:xfrm>
            <a:custGeom>
              <a:avLst/>
              <a:gdLst/>
              <a:ahLst/>
              <a:cxnLst/>
              <a:rect l="l" t="t" r="r" b="b"/>
              <a:pathLst>
                <a:path w="2495" h="1441" extrusionOk="0">
                  <a:moveTo>
                    <a:pt x="76" y="1"/>
                  </a:moveTo>
                  <a:cubicBezTo>
                    <a:pt x="32" y="1"/>
                    <a:pt x="0" y="68"/>
                    <a:pt x="47" y="96"/>
                  </a:cubicBezTo>
                  <a:cubicBezTo>
                    <a:pt x="737" y="491"/>
                    <a:pt x="1417" y="874"/>
                    <a:pt x="2108" y="1269"/>
                  </a:cubicBezTo>
                  <a:cubicBezTo>
                    <a:pt x="2206" y="1324"/>
                    <a:pt x="2305" y="1378"/>
                    <a:pt x="2393" y="1433"/>
                  </a:cubicBezTo>
                  <a:cubicBezTo>
                    <a:pt x="2403" y="1438"/>
                    <a:pt x="2412" y="1441"/>
                    <a:pt x="2421" y="1441"/>
                  </a:cubicBezTo>
                  <a:cubicBezTo>
                    <a:pt x="2470" y="1441"/>
                    <a:pt x="2494" y="1373"/>
                    <a:pt x="2447" y="1346"/>
                  </a:cubicBezTo>
                  <a:cubicBezTo>
                    <a:pt x="1768" y="951"/>
                    <a:pt x="1077" y="567"/>
                    <a:pt x="386" y="172"/>
                  </a:cubicBezTo>
                  <a:cubicBezTo>
                    <a:pt x="298" y="118"/>
                    <a:pt x="200" y="63"/>
                    <a:pt x="101" y="8"/>
                  </a:cubicBezTo>
                  <a:cubicBezTo>
                    <a:pt x="93" y="3"/>
                    <a:pt x="84" y="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8187116" y="1480885"/>
              <a:ext cx="130104" cy="75112"/>
            </a:xfrm>
            <a:custGeom>
              <a:avLst/>
              <a:gdLst/>
              <a:ahLst/>
              <a:cxnLst/>
              <a:rect l="l" t="t" r="r" b="b"/>
              <a:pathLst>
                <a:path w="2496" h="1441" extrusionOk="0">
                  <a:moveTo>
                    <a:pt x="80" y="1"/>
                  </a:moveTo>
                  <a:cubicBezTo>
                    <a:pt x="35" y="1"/>
                    <a:pt x="0" y="78"/>
                    <a:pt x="48" y="107"/>
                  </a:cubicBezTo>
                  <a:cubicBezTo>
                    <a:pt x="738" y="490"/>
                    <a:pt x="1418" y="885"/>
                    <a:pt x="2109" y="1269"/>
                  </a:cubicBezTo>
                  <a:cubicBezTo>
                    <a:pt x="2207" y="1323"/>
                    <a:pt x="2306" y="1378"/>
                    <a:pt x="2394" y="1433"/>
                  </a:cubicBezTo>
                  <a:cubicBezTo>
                    <a:pt x="2404" y="1438"/>
                    <a:pt x="2414" y="1440"/>
                    <a:pt x="2423" y="1440"/>
                  </a:cubicBezTo>
                  <a:cubicBezTo>
                    <a:pt x="2471" y="1440"/>
                    <a:pt x="2495" y="1373"/>
                    <a:pt x="2448" y="1345"/>
                  </a:cubicBezTo>
                  <a:cubicBezTo>
                    <a:pt x="1769" y="962"/>
                    <a:pt x="1078" y="567"/>
                    <a:pt x="387" y="172"/>
                  </a:cubicBezTo>
                  <a:cubicBezTo>
                    <a:pt x="299" y="117"/>
                    <a:pt x="201" y="63"/>
                    <a:pt x="102" y="7"/>
                  </a:cubicBezTo>
                  <a:cubicBezTo>
                    <a:pt x="95" y="3"/>
                    <a:pt x="87" y="1"/>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8186595" y="1503195"/>
              <a:ext cx="130000" cy="75060"/>
            </a:xfrm>
            <a:custGeom>
              <a:avLst/>
              <a:gdLst/>
              <a:ahLst/>
              <a:cxnLst/>
              <a:rect l="l" t="t" r="r" b="b"/>
              <a:pathLst>
                <a:path w="2494" h="1440" extrusionOk="0">
                  <a:moveTo>
                    <a:pt x="73" y="0"/>
                  </a:moveTo>
                  <a:cubicBezTo>
                    <a:pt x="25" y="0"/>
                    <a:pt x="0" y="67"/>
                    <a:pt x="46" y="95"/>
                  </a:cubicBezTo>
                  <a:cubicBezTo>
                    <a:pt x="726" y="490"/>
                    <a:pt x="1417" y="885"/>
                    <a:pt x="2097" y="1268"/>
                  </a:cubicBezTo>
                  <a:lnTo>
                    <a:pt x="2393" y="1433"/>
                  </a:lnTo>
                  <a:cubicBezTo>
                    <a:pt x="2401" y="1438"/>
                    <a:pt x="2409" y="1440"/>
                    <a:pt x="2417" y="1440"/>
                  </a:cubicBezTo>
                  <a:cubicBezTo>
                    <a:pt x="2462" y="1440"/>
                    <a:pt x="2494" y="1373"/>
                    <a:pt x="2448" y="1345"/>
                  </a:cubicBezTo>
                  <a:cubicBezTo>
                    <a:pt x="1757" y="950"/>
                    <a:pt x="1077" y="566"/>
                    <a:pt x="387" y="171"/>
                  </a:cubicBezTo>
                  <a:cubicBezTo>
                    <a:pt x="288" y="117"/>
                    <a:pt x="189" y="62"/>
                    <a:pt x="102" y="7"/>
                  </a:cubicBezTo>
                  <a:cubicBezTo>
                    <a:pt x="91" y="2"/>
                    <a:pt x="82" y="0"/>
                    <a:pt x="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8304449" y="1574762"/>
              <a:ext cx="16628" cy="16941"/>
            </a:xfrm>
            <a:custGeom>
              <a:avLst/>
              <a:gdLst/>
              <a:ahLst/>
              <a:cxnLst/>
              <a:rect l="l" t="t" r="r" b="b"/>
              <a:pathLst>
                <a:path w="319" h="325" extrusionOk="0">
                  <a:moveTo>
                    <a:pt x="153" y="1"/>
                  </a:moveTo>
                  <a:cubicBezTo>
                    <a:pt x="133" y="1"/>
                    <a:pt x="114" y="6"/>
                    <a:pt x="99" y="16"/>
                  </a:cubicBezTo>
                  <a:cubicBezTo>
                    <a:pt x="66" y="26"/>
                    <a:pt x="44" y="60"/>
                    <a:pt x="33" y="92"/>
                  </a:cubicBezTo>
                  <a:cubicBezTo>
                    <a:pt x="11" y="126"/>
                    <a:pt x="0" y="169"/>
                    <a:pt x="11" y="202"/>
                  </a:cubicBezTo>
                  <a:cubicBezTo>
                    <a:pt x="22" y="268"/>
                    <a:pt x="77" y="323"/>
                    <a:pt x="143" y="323"/>
                  </a:cubicBezTo>
                  <a:cubicBezTo>
                    <a:pt x="149" y="324"/>
                    <a:pt x="154" y="324"/>
                    <a:pt x="160" y="324"/>
                  </a:cubicBezTo>
                  <a:cubicBezTo>
                    <a:pt x="220" y="324"/>
                    <a:pt x="276" y="274"/>
                    <a:pt x="296" y="213"/>
                  </a:cubicBezTo>
                  <a:cubicBezTo>
                    <a:pt x="318" y="158"/>
                    <a:pt x="275" y="70"/>
                    <a:pt x="219" y="26"/>
                  </a:cubicBezTo>
                  <a:cubicBezTo>
                    <a:pt x="201" y="9"/>
                    <a:pt x="177" y="1"/>
                    <a:pt x="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8172990" y="1506062"/>
              <a:ext cx="16628" cy="16993"/>
            </a:xfrm>
            <a:custGeom>
              <a:avLst/>
              <a:gdLst/>
              <a:ahLst/>
              <a:cxnLst/>
              <a:rect l="l" t="t" r="r" b="b"/>
              <a:pathLst>
                <a:path w="319" h="326" extrusionOk="0">
                  <a:moveTo>
                    <a:pt x="142" y="1"/>
                  </a:moveTo>
                  <a:cubicBezTo>
                    <a:pt x="126" y="1"/>
                    <a:pt x="111" y="3"/>
                    <a:pt x="99" y="7"/>
                  </a:cubicBezTo>
                  <a:cubicBezTo>
                    <a:pt x="66" y="29"/>
                    <a:pt x="44" y="51"/>
                    <a:pt x="22" y="84"/>
                  </a:cubicBezTo>
                  <a:cubicBezTo>
                    <a:pt x="12" y="128"/>
                    <a:pt x="0" y="160"/>
                    <a:pt x="0" y="204"/>
                  </a:cubicBezTo>
                  <a:cubicBezTo>
                    <a:pt x="12" y="270"/>
                    <a:pt x="78" y="325"/>
                    <a:pt x="143" y="325"/>
                  </a:cubicBezTo>
                  <a:cubicBezTo>
                    <a:pt x="209" y="325"/>
                    <a:pt x="275" y="281"/>
                    <a:pt x="297" y="216"/>
                  </a:cubicBezTo>
                  <a:cubicBezTo>
                    <a:pt x="319" y="150"/>
                    <a:pt x="275" y="62"/>
                    <a:pt x="220" y="29"/>
                  </a:cubicBezTo>
                  <a:cubicBezTo>
                    <a:pt x="199" y="8"/>
                    <a:pt x="169" y="1"/>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p:cNvSpPr/>
            <p:nvPr/>
          </p:nvSpPr>
          <p:spPr>
            <a:xfrm>
              <a:off x="8421000" y="1488704"/>
              <a:ext cx="106960" cy="61195"/>
            </a:xfrm>
            <a:custGeom>
              <a:avLst/>
              <a:gdLst/>
              <a:ahLst/>
              <a:cxnLst/>
              <a:rect l="l" t="t" r="r" b="b"/>
              <a:pathLst>
                <a:path w="2052" h="1174" extrusionOk="0">
                  <a:moveTo>
                    <a:pt x="1876" y="0"/>
                  </a:moveTo>
                  <a:lnTo>
                    <a:pt x="1876" y="0"/>
                  </a:lnTo>
                  <a:cubicBezTo>
                    <a:pt x="1696" y="127"/>
                    <a:pt x="1485" y="264"/>
                    <a:pt x="1254" y="264"/>
                  </a:cubicBezTo>
                  <a:cubicBezTo>
                    <a:pt x="1246" y="264"/>
                    <a:pt x="1237" y="264"/>
                    <a:pt x="1229" y="264"/>
                  </a:cubicBezTo>
                  <a:cubicBezTo>
                    <a:pt x="1097" y="252"/>
                    <a:pt x="977" y="198"/>
                    <a:pt x="856" y="176"/>
                  </a:cubicBezTo>
                  <a:cubicBezTo>
                    <a:pt x="781" y="159"/>
                    <a:pt x="704" y="151"/>
                    <a:pt x="627" y="151"/>
                  </a:cubicBezTo>
                  <a:cubicBezTo>
                    <a:pt x="400" y="151"/>
                    <a:pt x="173" y="223"/>
                    <a:pt x="1" y="362"/>
                  </a:cubicBezTo>
                  <a:lnTo>
                    <a:pt x="78" y="812"/>
                  </a:lnTo>
                  <a:cubicBezTo>
                    <a:pt x="195" y="753"/>
                    <a:pt x="323" y="721"/>
                    <a:pt x="451" y="721"/>
                  </a:cubicBezTo>
                  <a:cubicBezTo>
                    <a:pt x="540" y="721"/>
                    <a:pt x="629" y="736"/>
                    <a:pt x="714" y="768"/>
                  </a:cubicBezTo>
                  <a:cubicBezTo>
                    <a:pt x="911" y="834"/>
                    <a:pt x="1086" y="976"/>
                    <a:pt x="1196" y="1173"/>
                  </a:cubicBezTo>
                  <a:cubicBezTo>
                    <a:pt x="1404" y="1042"/>
                    <a:pt x="1623" y="921"/>
                    <a:pt x="1843" y="800"/>
                  </a:cubicBezTo>
                  <a:cubicBezTo>
                    <a:pt x="1898" y="768"/>
                    <a:pt x="1952" y="735"/>
                    <a:pt x="1986" y="691"/>
                  </a:cubicBezTo>
                  <a:cubicBezTo>
                    <a:pt x="2051" y="592"/>
                    <a:pt x="2029" y="449"/>
                    <a:pt x="1974" y="340"/>
                  </a:cubicBezTo>
                  <a:cubicBezTo>
                    <a:pt x="1930" y="230"/>
                    <a:pt x="1864" y="121"/>
                    <a:pt x="1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p:cNvSpPr/>
            <p:nvPr/>
          </p:nvSpPr>
          <p:spPr>
            <a:xfrm>
              <a:off x="8378153" y="1519093"/>
              <a:ext cx="109202" cy="125621"/>
            </a:xfrm>
            <a:custGeom>
              <a:avLst/>
              <a:gdLst/>
              <a:ahLst/>
              <a:cxnLst/>
              <a:rect l="l" t="t" r="r" b="b"/>
              <a:pathLst>
                <a:path w="2095" h="2410" extrusionOk="0">
                  <a:moveTo>
                    <a:pt x="1228" y="1"/>
                  </a:moveTo>
                  <a:cubicBezTo>
                    <a:pt x="1113" y="1"/>
                    <a:pt x="983" y="40"/>
                    <a:pt x="845" y="119"/>
                  </a:cubicBezTo>
                  <a:cubicBezTo>
                    <a:pt x="384" y="393"/>
                    <a:pt x="1" y="1040"/>
                    <a:pt x="1" y="1577"/>
                  </a:cubicBezTo>
                  <a:cubicBezTo>
                    <a:pt x="1" y="1840"/>
                    <a:pt x="88" y="2027"/>
                    <a:pt x="242" y="2125"/>
                  </a:cubicBezTo>
                  <a:cubicBezTo>
                    <a:pt x="242" y="2125"/>
                    <a:pt x="702" y="2388"/>
                    <a:pt x="713" y="2388"/>
                  </a:cubicBezTo>
                  <a:cubicBezTo>
                    <a:pt x="739" y="2403"/>
                    <a:pt x="758" y="2410"/>
                    <a:pt x="773" y="2410"/>
                  </a:cubicBezTo>
                  <a:cubicBezTo>
                    <a:pt x="842" y="2410"/>
                    <a:pt x="808" y="2256"/>
                    <a:pt x="998" y="2147"/>
                  </a:cubicBezTo>
                  <a:cubicBezTo>
                    <a:pt x="1470" y="1884"/>
                    <a:pt x="1843" y="1226"/>
                    <a:pt x="1843" y="689"/>
                  </a:cubicBezTo>
                  <a:cubicBezTo>
                    <a:pt x="1843" y="426"/>
                    <a:pt x="2094" y="415"/>
                    <a:pt x="1941" y="327"/>
                  </a:cubicBezTo>
                  <a:cubicBezTo>
                    <a:pt x="1941" y="327"/>
                    <a:pt x="1448" y="53"/>
                    <a:pt x="1437" y="53"/>
                  </a:cubicBezTo>
                  <a:cubicBezTo>
                    <a:pt x="1375" y="18"/>
                    <a:pt x="1305" y="1"/>
                    <a:pt x="1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8403851" y="1533740"/>
              <a:ext cx="88665" cy="113737"/>
            </a:xfrm>
            <a:custGeom>
              <a:avLst/>
              <a:gdLst/>
              <a:ahLst/>
              <a:cxnLst/>
              <a:rect l="l" t="t" r="r" b="b"/>
              <a:pathLst>
                <a:path w="1701" h="2182" extrusionOk="0">
                  <a:moveTo>
                    <a:pt x="1222" y="1"/>
                  </a:moveTo>
                  <a:cubicBezTo>
                    <a:pt x="1108" y="1"/>
                    <a:pt x="980" y="36"/>
                    <a:pt x="845" y="112"/>
                  </a:cubicBezTo>
                  <a:cubicBezTo>
                    <a:pt x="373" y="386"/>
                    <a:pt x="1" y="1044"/>
                    <a:pt x="1" y="1581"/>
                  </a:cubicBezTo>
                  <a:cubicBezTo>
                    <a:pt x="1" y="1961"/>
                    <a:pt x="187" y="2182"/>
                    <a:pt x="463" y="2182"/>
                  </a:cubicBezTo>
                  <a:cubicBezTo>
                    <a:pt x="577" y="2182"/>
                    <a:pt x="707" y="2144"/>
                    <a:pt x="845" y="2063"/>
                  </a:cubicBezTo>
                  <a:cubicBezTo>
                    <a:pt x="1316" y="1790"/>
                    <a:pt x="1701" y="1142"/>
                    <a:pt x="1701" y="606"/>
                  </a:cubicBezTo>
                  <a:cubicBezTo>
                    <a:pt x="1701" y="222"/>
                    <a:pt x="1505" y="1"/>
                    <a:pt x="1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8419853" y="1556206"/>
              <a:ext cx="57233" cy="73131"/>
            </a:xfrm>
            <a:custGeom>
              <a:avLst/>
              <a:gdLst/>
              <a:ahLst/>
              <a:cxnLst/>
              <a:rect l="l" t="t" r="r" b="b"/>
              <a:pathLst>
                <a:path w="1098" h="1403" extrusionOk="0">
                  <a:moveTo>
                    <a:pt x="792" y="0"/>
                  </a:moveTo>
                  <a:cubicBezTo>
                    <a:pt x="718" y="0"/>
                    <a:pt x="635" y="24"/>
                    <a:pt x="549" y="75"/>
                  </a:cubicBezTo>
                  <a:cubicBezTo>
                    <a:pt x="242" y="251"/>
                    <a:pt x="1" y="667"/>
                    <a:pt x="1" y="1018"/>
                  </a:cubicBezTo>
                  <a:cubicBezTo>
                    <a:pt x="1" y="1264"/>
                    <a:pt x="119" y="1403"/>
                    <a:pt x="296" y="1403"/>
                  </a:cubicBezTo>
                  <a:cubicBezTo>
                    <a:pt x="372" y="1403"/>
                    <a:pt x="457" y="1378"/>
                    <a:pt x="549" y="1325"/>
                  </a:cubicBezTo>
                  <a:cubicBezTo>
                    <a:pt x="845" y="1161"/>
                    <a:pt x="1097" y="733"/>
                    <a:pt x="1097" y="382"/>
                  </a:cubicBezTo>
                  <a:cubicBezTo>
                    <a:pt x="1097" y="142"/>
                    <a:pt x="971"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8525458" y="1213434"/>
              <a:ext cx="507228" cy="298572"/>
            </a:xfrm>
            <a:custGeom>
              <a:avLst/>
              <a:gdLst/>
              <a:ahLst/>
              <a:cxnLst/>
              <a:rect l="l" t="t" r="r" b="b"/>
              <a:pathLst>
                <a:path w="9731" h="5728" extrusionOk="0">
                  <a:moveTo>
                    <a:pt x="9654" y="0"/>
                  </a:moveTo>
                  <a:cubicBezTo>
                    <a:pt x="9646" y="0"/>
                    <a:pt x="9638" y="2"/>
                    <a:pt x="9630" y="7"/>
                  </a:cubicBezTo>
                  <a:cubicBezTo>
                    <a:pt x="8555" y="643"/>
                    <a:pt x="7469" y="1269"/>
                    <a:pt x="6395" y="1905"/>
                  </a:cubicBezTo>
                  <a:cubicBezTo>
                    <a:pt x="4674" y="2913"/>
                    <a:pt x="2952" y="3922"/>
                    <a:pt x="1242" y="4941"/>
                  </a:cubicBezTo>
                  <a:cubicBezTo>
                    <a:pt x="837" y="5172"/>
                    <a:pt x="442" y="5402"/>
                    <a:pt x="47" y="5632"/>
                  </a:cubicBezTo>
                  <a:cubicBezTo>
                    <a:pt x="0" y="5660"/>
                    <a:pt x="33" y="5727"/>
                    <a:pt x="77" y="5727"/>
                  </a:cubicBezTo>
                  <a:cubicBezTo>
                    <a:pt x="85" y="5727"/>
                    <a:pt x="93" y="5725"/>
                    <a:pt x="102" y="5720"/>
                  </a:cubicBezTo>
                  <a:cubicBezTo>
                    <a:pt x="1176" y="5084"/>
                    <a:pt x="2262" y="4459"/>
                    <a:pt x="3336" y="3823"/>
                  </a:cubicBezTo>
                  <a:lnTo>
                    <a:pt x="8500" y="797"/>
                  </a:lnTo>
                  <a:cubicBezTo>
                    <a:pt x="8895" y="556"/>
                    <a:pt x="9289" y="326"/>
                    <a:pt x="9684" y="95"/>
                  </a:cubicBezTo>
                  <a:cubicBezTo>
                    <a:pt x="9731" y="68"/>
                    <a:pt x="9698"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8453004" y="1133214"/>
              <a:ext cx="81211" cy="52646"/>
            </a:xfrm>
            <a:custGeom>
              <a:avLst/>
              <a:gdLst/>
              <a:ahLst/>
              <a:cxnLst/>
              <a:rect l="l" t="t" r="r" b="b"/>
              <a:pathLst>
                <a:path w="1558" h="1010" extrusionOk="0">
                  <a:moveTo>
                    <a:pt x="166" y="1"/>
                  </a:moveTo>
                  <a:lnTo>
                    <a:pt x="1" y="89"/>
                  </a:lnTo>
                  <a:lnTo>
                    <a:pt x="1393" y="1010"/>
                  </a:lnTo>
                  <a:lnTo>
                    <a:pt x="1557" y="922"/>
                  </a:lnTo>
                  <a:lnTo>
                    <a:pt x="1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a:off x="8497571" y="1104180"/>
              <a:ext cx="121243" cy="68492"/>
            </a:xfrm>
            <a:custGeom>
              <a:avLst/>
              <a:gdLst/>
              <a:ahLst/>
              <a:cxnLst/>
              <a:rect l="l" t="t" r="r" b="b"/>
              <a:pathLst>
                <a:path w="2326" h="1314" extrusionOk="0">
                  <a:moveTo>
                    <a:pt x="1245" y="1"/>
                  </a:moveTo>
                  <a:cubicBezTo>
                    <a:pt x="1142" y="1"/>
                    <a:pt x="1062" y="25"/>
                    <a:pt x="1009" y="54"/>
                  </a:cubicBezTo>
                  <a:cubicBezTo>
                    <a:pt x="922" y="108"/>
                    <a:pt x="878" y="163"/>
                    <a:pt x="867" y="218"/>
                  </a:cubicBezTo>
                  <a:cubicBezTo>
                    <a:pt x="856" y="261"/>
                    <a:pt x="867" y="317"/>
                    <a:pt x="889" y="361"/>
                  </a:cubicBezTo>
                  <a:lnTo>
                    <a:pt x="889" y="371"/>
                  </a:lnTo>
                  <a:cubicBezTo>
                    <a:pt x="813" y="344"/>
                    <a:pt x="727" y="327"/>
                    <a:pt x="647" y="327"/>
                  </a:cubicBezTo>
                  <a:cubicBezTo>
                    <a:pt x="566" y="327"/>
                    <a:pt x="489" y="344"/>
                    <a:pt x="429" y="382"/>
                  </a:cubicBezTo>
                  <a:cubicBezTo>
                    <a:pt x="275" y="470"/>
                    <a:pt x="275" y="568"/>
                    <a:pt x="319" y="668"/>
                  </a:cubicBezTo>
                  <a:lnTo>
                    <a:pt x="308" y="668"/>
                  </a:lnTo>
                  <a:lnTo>
                    <a:pt x="144" y="568"/>
                  </a:lnTo>
                  <a:lnTo>
                    <a:pt x="1" y="646"/>
                  </a:lnTo>
                  <a:cubicBezTo>
                    <a:pt x="88" y="700"/>
                    <a:pt x="176" y="755"/>
                    <a:pt x="275" y="821"/>
                  </a:cubicBezTo>
                  <a:lnTo>
                    <a:pt x="999" y="1314"/>
                  </a:lnTo>
                  <a:lnTo>
                    <a:pt x="1163" y="1216"/>
                  </a:lnTo>
                  <a:lnTo>
                    <a:pt x="560" y="821"/>
                  </a:lnTo>
                  <a:cubicBezTo>
                    <a:pt x="538" y="799"/>
                    <a:pt x="505" y="777"/>
                    <a:pt x="495" y="744"/>
                  </a:cubicBezTo>
                  <a:cubicBezTo>
                    <a:pt x="429" y="678"/>
                    <a:pt x="407" y="568"/>
                    <a:pt x="517" y="514"/>
                  </a:cubicBezTo>
                  <a:cubicBezTo>
                    <a:pt x="562" y="487"/>
                    <a:pt x="613" y="475"/>
                    <a:pt x="667" y="475"/>
                  </a:cubicBezTo>
                  <a:cubicBezTo>
                    <a:pt x="768" y="475"/>
                    <a:pt x="880" y="519"/>
                    <a:pt x="988" y="590"/>
                  </a:cubicBezTo>
                  <a:lnTo>
                    <a:pt x="1569" y="985"/>
                  </a:lnTo>
                  <a:lnTo>
                    <a:pt x="1733" y="897"/>
                  </a:lnTo>
                  <a:lnTo>
                    <a:pt x="1130" y="481"/>
                  </a:lnTo>
                  <a:cubicBezTo>
                    <a:pt x="1097" y="459"/>
                    <a:pt x="1075" y="437"/>
                    <a:pt x="1053" y="415"/>
                  </a:cubicBezTo>
                  <a:cubicBezTo>
                    <a:pt x="999" y="339"/>
                    <a:pt x="999" y="251"/>
                    <a:pt x="1097" y="196"/>
                  </a:cubicBezTo>
                  <a:cubicBezTo>
                    <a:pt x="1144" y="168"/>
                    <a:pt x="1198" y="155"/>
                    <a:pt x="1256" y="155"/>
                  </a:cubicBezTo>
                  <a:cubicBezTo>
                    <a:pt x="1362" y="155"/>
                    <a:pt x="1482" y="199"/>
                    <a:pt x="1602" y="283"/>
                  </a:cubicBezTo>
                  <a:lnTo>
                    <a:pt x="2161" y="668"/>
                  </a:lnTo>
                  <a:lnTo>
                    <a:pt x="2325" y="568"/>
                  </a:lnTo>
                  <a:lnTo>
                    <a:pt x="1755" y="174"/>
                  </a:lnTo>
                  <a:cubicBezTo>
                    <a:pt x="1556" y="43"/>
                    <a:pt x="1381" y="1"/>
                    <a:pt x="1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8582169" y="1071550"/>
              <a:ext cx="91479" cy="68597"/>
            </a:xfrm>
            <a:custGeom>
              <a:avLst/>
              <a:gdLst/>
              <a:ahLst/>
              <a:cxnLst/>
              <a:rect l="l" t="t" r="r" b="b"/>
              <a:pathLst>
                <a:path w="1755" h="1316" extrusionOk="0">
                  <a:moveTo>
                    <a:pt x="803" y="152"/>
                  </a:moveTo>
                  <a:cubicBezTo>
                    <a:pt x="951" y="152"/>
                    <a:pt x="1112" y="210"/>
                    <a:pt x="1240" y="295"/>
                  </a:cubicBezTo>
                  <a:cubicBezTo>
                    <a:pt x="1459" y="449"/>
                    <a:pt x="1503" y="614"/>
                    <a:pt x="1316" y="712"/>
                  </a:cubicBezTo>
                  <a:cubicBezTo>
                    <a:pt x="1250" y="751"/>
                    <a:pt x="1171" y="770"/>
                    <a:pt x="1089" y="770"/>
                  </a:cubicBezTo>
                  <a:cubicBezTo>
                    <a:pt x="1007" y="770"/>
                    <a:pt x="922" y="751"/>
                    <a:pt x="845" y="712"/>
                  </a:cubicBezTo>
                  <a:cubicBezTo>
                    <a:pt x="823" y="701"/>
                    <a:pt x="790" y="690"/>
                    <a:pt x="768" y="668"/>
                  </a:cubicBezTo>
                  <a:lnTo>
                    <a:pt x="592" y="559"/>
                  </a:lnTo>
                  <a:lnTo>
                    <a:pt x="538" y="504"/>
                  </a:lnTo>
                  <a:cubicBezTo>
                    <a:pt x="439" y="395"/>
                    <a:pt x="461" y="273"/>
                    <a:pt x="582" y="208"/>
                  </a:cubicBezTo>
                  <a:cubicBezTo>
                    <a:pt x="647" y="169"/>
                    <a:pt x="723" y="152"/>
                    <a:pt x="803" y="152"/>
                  </a:cubicBezTo>
                  <a:close/>
                  <a:moveTo>
                    <a:pt x="822" y="1"/>
                  </a:moveTo>
                  <a:cubicBezTo>
                    <a:pt x="701" y="1"/>
                    <a:pt x="587" y="26"/>
                    <a:pt x="494" y="76"/>
                  </a:cubicBezTo>
                  <a:cubicBezTo>
                    <a:pt x="329" y="164"/>
                    <a:pt x="285" y="273"/>
                    <a:pt x="341" y="395"/>
                  </a:cubicBezTo>
                  <a:lnTo>
                    <a:pt x="329" y="395"/>
                  </a:lnTo>
                  <a:lnTo>
                    <a:pt x="154" y="285"/>
                  </a:lnTo>
                  <a:lnTo>
                    <a:pt x="0" y="373"/>
                  </a:lnTo>
                  <a:lnTo>
                    <a:pt x="329" y="592"/>
                  </a:lnTo>
                  <a:lnTo>
                    <a:pt x="1371" y="1315"/>
                  </a:lnTo>
                  <a:lnTo>
                    <a:pt x="1547" y="1228"/>
                  </a:lnTo>
                  <a:lnTo>
                    <a:pt x="1031" y="855"/>
                  </a:lnTo>
                  <a:lnTo>
                    <a:pt x="1031" y="855"/>
                  </a:lnTo>
                  <a:cubicBezTo>
                    <a:pt x="1078" y="865"/>
                    <a:pt x="1127" y="870"/>
                    <a:pt x="1175" y="870"/>
                  </a:cubicBezTo>
                  <a:cubicBezTo>
                    <a:pt x="1283" y="870"/>
                    <a:pt x="1390" y="845"/>
                    <a:pt x="1481" y="800"/>
                  </a:cubicBezTo>
                  <a:cubicBezTo>
                    <a:pt x="1711" y="668"/>
                    <a:pt x="1755" y="438"/>
                    <a:pt x="1415" y="186"/>
                  </a:cubicBezTo>
                  <a:cubicBezTo>
                    <a:pt x="1233" y="64"/>
                    <a:pt x="1017" y="1"/>
                    <a:pt x="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8647899" y="1040223"/>
              <a:ext cx="86319" cy="47330"/>
            </a:xfrm>
            <a:custGeom>
              <a:avLst/>
              <a:gdLst/>
              <a:ahLst/>
              <a:cxnLst/>
              <a:rect l="l" t="t" r="r" b="b"/>
              <a:pathLst>
                <a:path w="1656" h="908" extrusionOk="0">
                  <a:moveTo>
                    <a:pt x="667" y="140"/>
                  </a:moveTo>
                  <a:cubicBezTo>
                    <a:pt x="835" y="140"/>
                    <a:pt x="1007" y="212"/>
                    <a:pt x="1119" y="294"/>
                  </a:cubicBezTo>
                  <a:cubicBezTo>
                    <a:pt x="1338" y="436"/>
                    <a:pt x="1360" y="623"/>
                    <a:pt x="1185" y="710"/>
                  </a:cubicBezTo>
                  <a:cubicBezTo>
                    <a:pt x="1121" y="746"/>
                    <a:pt x="1042" y="763"/>
                    <a:pt x="956" y="763"/>
                  </a:cubicBezTo>
                  <a:cubicBezTo>
                    <a:pt x="809" y="763"/>
                    <a:pt x="644" y="713"/>
                    <a:pt x="505" y="623"/>
                  </a:cubicBezTo>
                  <a:cubicBezTo>
                    <a:pt x="330" y="491"/>
                    <a:pt x="220" y="304"/>
                    <a:pt x="439" y="195"/>
                  </a:cubicBezTo>
                  <a:cubicBezTo>
                    <a:pt x="510" y="156"/>
                    <a:pt x="588" y="140"/>
                    <a:pt x="667" y="140"/>
                  </a:cubicBezTo>
                  <a:close/>
                  <a:moveTo>
                    <a:pt x="719" y="1"/>
                  </a:moveTo>
                  <a:cubicBezTo>
                    <a:pt x="574" y="1"/>
                    <a:pt x="431" y="32"/>
                    <a:pt x="308" y="96"/>
                  </a:cubicBezTo>
                  <a:cubicBezTo>
                    <a:pt x="33" y="250"/>
                    <a:pt x="1" y="502"/>
                    <a:pt x="330" y="721"/>
                  </a:cubicBezTo>
                  <a:cubicBezTo>
                    <a:pt x="506" y="847"/>
                    <a:pt x="711" y="908"/>
                    <a:pt x="905" y="908"/>
                  </a:cubicBezTo>
                  <a:cubicBezTo>
                    <a:pt x="1050" y="908"/>
                    <a:pt x="1188" y="874"/>
                    <a:pt x="1305" y="809"/>
                  </a:cubicBezTo>
                  <a:cubicBezTo>
                    <a:pt x="1546" y="677"/>
                    <a:pt x="1656" y="436"/>
                    <a:pt x="1305" y="184"/>
                  </a:cubicBezTo>
                  <a:cubicBezTo>
                    <a:pt x="1133" y="63"/>
                    <a:pt x="923" y="1"/>
                    <a:pt x="7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8703307" y="1011502"/>
              <a:ext cx="60100" cy="49779"/>
            </a:xfrm>
            <a:custGeom>
              <a:avLst/>
              <a:gdLst/>
              <a:ahLst/>
              <a:cxnLst/>
              <a:rect l="l" t="t" r="r" b="b"/>
              <a:pathLst>
                <a:path w="1153" h="955" extrusionOk="0">
                  <a:moveTo>
                    <a:pt x="505" y="0"/>
                  </a:moveTo>
                  <a:cubicBezTo>
                    <a:pt x="483" y="0"/>
                    <a:pt x="461" y="12"/>
                    <a:pt x="439" y="22"/>
                  </a:cubicBezTo>
                  <a:cubicBezTo>
                    <a:pt x="319" y="88"/>
                    <a:pt x="286" y="209"/>
                    <a:pt x="363" y="319"/>
                  </a:cubicBezTo>
                  <a:lnTo>
                    <a:pt x="363" y="329"/>
                  </a:lnTo>
                  <a:lnTo>
                    <a:pt x="166" y="198"/>
                  </a:lnTo>
                  <a:lnTo>
                    <a:pt x="1" y="285"/>
                  </a:lnTo>
                  <a:cubicBezTo>
                    <a:pt x="88" y="340"/>
                    <a:pt x="188" y="406"/>
                    <a:pt x="308" y="483"/>
                  </a:cubicBezTo>
                  <a:lnTo>
                    <a:pt x="966" y="954"/>
                  </a:lnTo>
                  <a:lnTo>
                    <a:pt x="1152" y="855"/>
                  </a:lnTo>
                  <a:lnTo>
                    <a:pt x="648" y="494"/>
                  </a:lnTo>
                  <a:cubicBezTo>
                    <a:pt x="615" y="472"/>
                    <a:pt x="593" y="450"/>
                    <a:pt x="571" y="428"/>
                  </a:cubicBezTo>
                  <a:cubicBezTo>
                    <a:pt x="461" y="329"/>
                    <a:pt x="461" y="209"/>
                    <a:pt x="604" y="143"/>
                  </a:cubicBezTo>
                  <a:lnTo>
                    <a:pt x="670" y="110"/>
                  </a:lnTo>
                  <a:lnTo>
                    <a:pt x="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8733644" y="988620"/>
              <a:ext cx="85172" cy="46913"/>
            </a:xfrm>
            <a:custGeom>
              <a:avLst/>
              <a:gdLst/>
              <a:ahLst/>
              <a:cxnLst/>
              <a:rect l="l" t="t" r="r" b="b"/>
              <a:pathLst>
                <a:path w="1634" h="900" extrusionOk="0">
                  <a:moveTo>
                    <a:pt x="142" y="1"/>
                  </a:moveTo>
                  <a:lnTo>
                    <a:pt x="0" y="132"/>
                  </a:lnTo>
                  <a:lnTo>
                    <a:pt x="230" y="297"/>
                  </a:lnTo>
                  <a:lnTo>
                    <a:pt x="66" y="385"/>
                  </a:lnTo>
                  <a:lnTo>
                    <a:pt x="198" y="473"/>
                  </a:lnTo>
                  <a:lnTo>
                    <a:pt x="362" y="385"/>
                  </a:lnTo>
                  <a:lnTo>
                    <a:pt x="888" y="758"/>
                  </a:lnTo>
                  <a:cubicBezTo>
                    <a:pt x="998" y="834"/>
                    <a:pt x="1097" y="889"/>
                    <a:pt x="1206" y="900"/>
                  </a:cubicBezTo>
                  <a:cubicBezTo>
                    <a:pt x="1294" y="900"/>
                    <a:pt x="1392" y="889"/>
                    <a:pt x="1480" y="834"/>
                  </a:cubicBezTo>
                  <a:cubicBezTo>
                    <a:pt x="1557" y="801"/>
                    <a:pt x="1612" y="758"/>
                    <a:pt x="1633" y="736"/>
                  </a:cubicBezTo>
                  <a:lnTo>
                    <a:pt x="1491" y="648"/>
                  </a:lnTo>
                  <a:cubicBezTo>
                    <a:pt x="1480" y="658"/>
                    <a:pt x="1447" y="680"/>
                    <a:pt x="1392" y="714"/>
                  </a:cubicBezTo>
                  <a:cubicBezTo>
                    <a:pt x="1355" y="732"/>
                    <a:pt x="1319" y="741"/>
                    <a:pt x="1283" y="741"/>
                  </a:cubicBezTo>
                  <a:cubicBezTo>
                    <a:pt x="1213" y="741"/>
                    <a:pt x="1143" y="709"/>
                    <a:pt x="1063" y="658"/>
                  </a:cubicBezTo>
                  <a:lnTo>
                    <a:pt x="548" y="286"/>
                  </a:lnTo>
                  <a:lnTo>
                    <a:pt x="834" y="144"/>
                  </a:lnTo>
                  <a:lnTo>
                    <a:pt x="702" y="56"/>
                  </a:lnTo>
                  <a:lnTo>
                    <a:pt x="417" y="198"/>
                  </a:lnTo>
                  <a:lnTo>
                    <a:pt x="1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9464016" y="3497330"/>
              <a:ext cx="276627" cy="344911"/>
            </a:xfrm>
            <a:custGeom>
              <a:avLst/>
              <a:gdLst/>
              <a:ahLst/>
              <a:cxnLst/>
              <a:rect l="l" t="t" r="r" b="b"/>
              <a:pathLst>
                <a:path w="5307" h="6617" extrusionOk="0">
                  <a:moveTo>
                    <a:pt x="2686" y="1450"/>
                  </a:moveTo>
                  <a:cubicBezTo>
                    <a:pt x="3322" y="1450"/>
                    <a:pt x="3837" y="1966"/>
                    <a:pt x="3837" y="2602"/>
                  </a:cubicBezTo>
                  <a:cubicBezTo>
                    <a:pt x="3837" y="3238"/>
                    <a:pt x="3322" y="3752"/>
                    <a:pt x="2686" y="3752"/>
                  </a:cubicBezTo>
                  <a:cubicBezTo>
                    <a:pt x="2050" y="3752"/>
                    <a:pt x="1535" y="3238"/>
                    <a:pt x="1535" y="2602"/>
                  </a:cubicBezTo>
                  <a:cubicBezTo>
                    <a:pt x="1535" y="1966"/>
                    <a:pt x="2050" y="1450"/>
                    <a:pt x="2686" y="1450"/>
                  </a:cubicBezTo>
                  <a:close/>
                  <a:moveTo>
                    <a:pt x="2683" y="0"/>
                  </a:moveTo>
                  <a:cubicBezTo>
                    <a:pt x="2519" y="0"/>
                    <a:pt x="2351" y="15"/>
                    <a:pt x="2181" y="47"/>
                  </a:cubicBezTo>
                  <a:cubicBezTo>
                    <a:pt x="1129" y="244"/>
                    <a:pt x="296" y="1099"/>
                    <a:pt x="110" y="2152"/>
                  </a:cubicBezTo>
                  <a:cubicBezTo>
                    <a:pt x="0" y="2809"/>
                    <a:pt x="132" y="3423"/>
                    <a:pt x="427" y="3939"/>
                  </a:cubicBezTo>
                  <a:lnTo>
                    <a:pt x="439" y="3950"/>
                  </a:lnTo>
                  <a:cubicBezTo>
                    <a:pt x="537" y="4115"/>
                    <a:pt x="668" y="4235"/>
                    <a:pt x="789" y="4422"/>
                  </a:cubicBezTo>
                  <a:lnTo>
                    <a:pt x="2313" y="6428"/>
                  </a:lnTo>
                  <a:cubicBezTo>
                    <a:pt x="2406" y="6554"/>
                    <a:pt x="2546" y="6617"/>
                    <a:pt x="2686" y="6617"/>
                  </a:cubicBezTo>
                  <a:cubicBezTo>
                    <a:pt x="2826" y="6617"/>
                    <a:pt x="2966" y="6554"/>
                    <a:pt x="3058" y="6428"/>
                  </a:cubicBezTo>
                  <a:lnTo>
                    <a:pt x="4561" y="4454"/>
                  </a:lnTo>
                  <a:cubicBezTo>
                    <a:pt x="4561" y="4454"/>
                    <a:pt x="4835" y="4115"/>
                    <a:pt x="4934" y="3950"/>
                  </a:cubicBezTo>
                  <a:lnTo>
                    <a:pt x="4944" y="3939"/>
                  </a:lnTo>
                  <a:cubicBezTo>
                    <a:pt x="5175" y="3555"/>
                    <a:pt x="5307" y="3095"/>
                    <a:pt x="5307" y="2612"/>
                  </a:cubicBezTo>
                  <a:cubicBezTo>
                    <a:pt x="5307" y="1165"/>
                    <a:pt x="4130" y="0"/>
                    <a:pt x="2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10001161" y="1274993"/>
              <a:ext cx="182333" cy="227004"/>
            </a:xfrm>
            <a:custGeom>
              <a:avLst/>
              <a:gdLst/>
              <a:ahLst/>
              <a:cxnLst/>
              <a:rect l="l" t="t" r="r" b="b"/>
              <a:pathLst>
                <a:path w="3498" h="4355" extrusionOk="0">
                  <a:moveTo>
                    <a:pt x="1777" y="953"/>
                  </a:moveTo>
                  <a:cubicBezTo>
                    <a:pt x="2194" y="953"/>
                    <a:pt x="2533" y="1294"/>
                    <a:pt x="2533" y="1710"/>
                  </a:cubicBezTo>
                  <a:cubicBezTo>
                    <a:pt x="2533" y="2127"/>
                    <a:pt x="2194" y="2466"/>
                    <a:pt x="1777" y="2466"/>
                  </a:cubicBezTo>
                  <a:cubicBezTo>
                    <a:pt x="1349" y="2466"/>
                    <a:pt x="1010" y="2127"/>
                    <a:pt x="1010" y="1710"/>
                  </a:cubicBezTo>
                  <a:cubicBezTo>
                    <a:pt x="1010" y="1294"/>
                    <a:pt x="1349" y="953"/>
                    <a:pt x="1777" y="953"/>
                  </a:cubicBezTo>
                  <a:close/>
                  <a:moveTo>
                    <a:pt x="1774" y="0"/>
                  </a:moveTo>
                  <a:cubicBezTo>
                    <a:pt x="1664" y="0"/>
                    <a:pt x="1551" y="11"/>
                    <a:pt x="1437" y="32"/>
                  </a:cubicBezTo>
                  <a:cubicBezTo>
                    <a:pt x="747" y="164"/>
                    <a:pt x="198" y="724"/>
                    <a:pt x="77" y="1414"/>
                  </a:cubicBezTo>
                  <a:cubicBezTo>
                    <a:pt x="1" y="1842"/>
                    <a:pt x="89" y="2258"/>
                    <a:pt x="286" y="2587"/>
                  </a:cubicBezTo>
                  <a:lnTo>
                    <a:pt x="297" y="2598"/>
                  </a:lnTo>
                  <a:cubicBezTo>
                    <a:pt x="362" y="2708"/>
                    <a:pt x="440" y="2785"/>
                    <a:pt x="527" y="2905"/>
                  </a:cubicBezTo>
                  <a:lnTo>
                    <a:pt x="1525" y="4232"/>
                  </a:lnTo>
                  <a:cubicBezTo>
                    <a:pt x="1585" y="4314"/>
                    <a:pt x="1678" y="4355"/>
                    <a:pt x="1771" y="4355"/>
                  </a:cubicBezTo>
                  <a:cubicBezTo>
                    <a:pt x="1865" y="4355"/>
                    <a:pt x="1958" y="4314"/>
                    <a:pt x="2018" y="4232"/>
                  </a:cubicBezTo>
                  <a:lnTo>
                    <a:pt x="3005" y="2927"/>
                  </a:lnTo>
                  <a:cubicBezTo>
                    <a:pt x="3005" y="2927"/>
                    <a:pt x="3191" y="2708"/>
                    <a:pt x="3257" y="2598"/>
                  </a:cubicBezTo>
                  <a:lnTo>
                    <a:pt x="3257" y="2587"/>
                  </a:lnTo>
                  <a:cubicBezTo>
                    <a:pt x="3410" y="2335"/>
                    <a:pt x="3498" y="2039"/>
                    <a:pt x="3498" y="1721"/>
                  </a:cubicBezTo>
                  <a:cubicBezTo>
                    <a:pt x="3498" y="768"/>
                    <a:pt x="2724" y="0"/>
                    <a:pt x="1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7295674" y="3872062"/>
              <a:ext cx="181812" cy="227057"/>
            </a:xfrm>
            <a:custGeom>
              <a:avLst/>
              <a:gdLst/>
              <a:ahLst/>
              <a:cxnLst/>
              <a:rect l="l" t="t" r="r" b="b"/>
              <a:pathLst>
                <a:path w="3488" h="4356" extrusionOk="0">
                  <a:moveTo>
                    <a:pt x="1766" y="964"/>
                  </a:moveTo>
                  <a:cubicBezTo>
                    <a:pt x="2182" y="964"/>
                    <a:pt x="2522" y="1304"/>
                    <a:pt x="2522" y="1721"/>
                  </a:cubicBezTo>
                  <a:cubicBezTo>
                    <a:pt x="2522" y="2138"/>
                    <a:pt x="2182" y="2477"/>
                    <a:pt x="1766" y="2477"/>
                  </a:cubicBezTo>
                  <a:cubicBezTo>
                    <a:pt x="1349" y="2477"/>
                    <a:pt x="1009" y="2138"/>
                    <a:pt x="1009" y="1721"/>
                  </a:cubicBezTo>
                  <a:cubicBezTo>
                    <a:pt x="1009" y="1304"/>
                    <a:pt x="1349" y="964"/>
                    <a:pt x="1766" y="964"/>
                  </a:cubicBezTo>
                  <a:close/>
                  <a:moveTo>
                    <a:pt x="1771" y="1"/>
                  </a:moveTo>
                  <a:cubicBezTo>
                    <a:pt x="1662" y="1"/>
                    <a:pt x="1550" y="11"/>
                    <a:pt x="1437" y="33"/>
                  </a:cubicBezTo>
                  <a:cubicBezTo>
                    <a:pt x="746" y="164"/>
                    <a:pt x="198" y="723"/>
                    <a:pt x="77" y="1425"/>
                  </a:cubicBezTo>
                  <a:cubicBezTo>
                    <a:pt x="1" y="1853"/>
                    <a:pt x="88" y="2258"/>
                    <a:pt x="286" y="2598"/>
                  </a:cubicBezTo>
                  <a:cubicBezTo>
                    <a:pt x="352" y="2708"/>
                    <a:pt x="439" y="2796"/>
                    <a:pt x="527" y="2905"/>
                  </a:cubicBezTo>
                  <a:lnTo>
                    <a:pt x="1524" y="4231"/>
                  </a:lnTo>
                  <a:cubicBezTo>
                    <a:pt x="1585" y="4314"/>
                    <a:pt x="1678" y="4355"/>
                    <a:pt x="1771" y="4355"/>
                  </a:cubicBezTo>
                  <a:cubicBezTo>
                    <a:pt x="1864" y="4355"/>
                    <a:pt x="1958" y="4314"/>
                    <a:pt x="2018" y="4231"/>
                  </a:cubicBezTo>
                  <a:lnTo>
                    <a:pt x="3005" y="2927"/>
                  </a:lnTo>
                  <a:cubicBezTo>
                    <a:pt x="3005" y="2927"/>
                    <a:pt x="3180" y="2708"/>
                    <a:pt x="3246" y="2598"/>
                  </a:cubicBezTo>
                  <a:lnTo>
                    <a:pt x="3257" y="2598"/>
                  </a:lnTo>
                  <a:cubicBezTo>
                    <a:pt x="3400" y="2335"/>
                    <a:pt x="3487" y="2039"/>
                    <a:pt x="3487" y="1721"/>
                  </a:cubicBezTo>
                  <a:cubicBezTo>
                    <a:pt x="3487" y="777"/>
                    <a:pt x="2720" y="1"/>
                    <a:pt x="1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8235018" y="1754697"/>
              <a:ext cx="1071117" cy="1673734"/>
            </a:xfrm>
            <a:custGeom>
              <a:avLst/>
              <a:gdLst/>
              <a:ahLst/>
              <a:cxnLst/>
              <a:rect l="l" t="t" r="r" b="b"/>
              <a:pathLst>
                <a:path w="20549" h="32110" extrusionOk="0">
                  <a:moveTo>
                    <a:pt x="121" y="1"/>
                  </a:moveTo>
                  <a:cubicBezTo>
                    <a:pt x="47" y="1"/>
                    <a:pt x="1" y="114"/>
                    <a:pt x="82" y="160"/>
                  </a:cubicBezTo>
                  <a:cubicBezTo>
                    <a:pt x="379" y="346"/>
                    <a:pt x="686" y="543"/>
                    <a:pt x="981" y="730"/>
                  </a:cubicBezTo>
                  <a:cubicBezTo>
                    <a:pt x="1760" y="1223"/>
                    <a:pt x="2549" y="1705"/>
                    <a:pt x="3327" y="2199"/>
                  </a:cubicBezTo>
                  <a:cubicBezTo>
                    <a:pt x="4413" y="2879"/>
                    <a:pt x="5488" y="3559"/>
                    <a:pt x="6573" y="4239"/>
                  </a:cubicBezTo>
                  <a:cubicBezTo>
                    <a:pt x="7768" y="4984"/>
                    <a:pt x="8963" y="5740"/>
                    <a:pt x="10158" y="6486"/>
                  </a:cubicBezTo>
                  <a:cubicBezTo>
                    <a:pt x="11287" y="7199"/>
                    <a:pt x="12417" y="7911"/>
                    <a:pt x="13546" y="8613"/>
                  </a:cubicBezTo>
                  <a:cubicBezTo>
                    <a:pt x="14423" y="9172"/>
                    <a:pt x="15311" y="9720"/>
                    <a:pt x="16188" y="10279"/>
                  </a:cubicBezTo>
                  <a:cubicBezTo>
                    <a:pt x="16637" y="10554"/>
                    <a:pt x="17087" y="10839"/>
                    <a:pt x="17537" y="11124"/>
                  </a:cubicBezTo>
                  <a:cubicBezTo>
                    <a:pt x="17558" y="11134"/>
                    <a:pt x="17580" y="11146"/>
                    <a:pt x="17614" y="11168"/>
                  </a:cubicBezTo>
                  <a:cubicBezTo>
                    <a:pt x="17986" y="11419"/>
                    <a:pt x="17986" y="11957"/>
                    <a:pt x="17602" y="12209"/>
                  </a:cubicBezTo>
                  <a:cubicBezTo>
                    <a:pt x="17504" y="12275"/>
                    <a:pt x="17394" y="12340"/>
                    <a:pt x="17295" y="12396"/>
                  </a:cubicBezTo>
                  <a:lnTo>
                    <a:pt x="15224" y="13646"/>
                  </a:lnTo>
                  <a:cubicBezTo>
                    <a:pt x="14127" y="14303"/>
                    <a:pt x="13031" y="14950"/>
                    <a:pt x="11934" y="15608"/>
                  </a:cubicBezTo>
                  <a:lnTo>
                    <a:pt x="8316" y="17778"/>
                  </a:lnTo>
                  <a:cubicBezTo>
                    <a:pt x="7308" y="18392"/>
                    <a:pt x="6288" y="18996"/>
                    <a:pt x="5268" y="19610"/>
                  </a:cubicBezTo>
                  <a:cubicBezTo>
                    <a:pt x="4731" y="19927"/>
                    <a:pt x="4194" y="20256"/>
                    <a:pt x="3656" y="20575"/>
                  </a:cubicBezTo>
                  <a:cubicBezTo>
                    <a:pt x="3273" y="20804"/>
                    <a:pt x="3076" y="21243"/>
                    <a:pt x="3295" y="21660"/>
                  </a:cubicBezTo>
                  <a:cubicBezTo>
                    <a:pt x="3405" y="21857"/>
                    <a:pt x="3580" y="21967"/>
                    <a:pt x="3755" y="22066"/>
                  </a:cubicBezTo>
                  <a:cubicBezTo>
                    <a:pt x="4304" y="22405"/>
                    <a:pt x="4862" y="22734"/>
                    <a:pt x="5411" y="23063"/>
                  </a:cubicBezTo>
                  <a:cubicBezTo>
                    <a:pt x="6375" y="23645"/>
                    <a:pt x="7340" y="24237"/>
                    <a:pt x="8305" y="24817"/>
                  </a:cubicBezTo>
                  <a:lnTo>
                    <a:pt x="11857" y="26956"/>
                  </a:lnTo>
                  <a:cubicBezTo>
                    <a:pt x="13041" y="27668"/>
                    <a:pt x="14225" y="28381"/>
                    <a:pt x="15421" y="29104"/>
                  </a:cubicBezTo>
                  <a:cubicBezTo>
                    <a:pt x="16408" y="29697"/>
                    <a:pt x="17394" y="30299"/>
                    <a:pt x="18392" y="30891"/>
                  </a:cubicBezTo>
                  <a:cubicBezTo>
                    <a:pt x="18973" y="31253"/>
                    <a:pt x="19554" y="31604"/>
                    <a:pt x="20146" y="31955"/>
                  </a:cubicBezTo>
                  <a:cubicBezTo>
                    <a:pt x="20223" y="31999"/>
                    <a:pt x="20299" y="32053"/>
                    <a:pt x="20387" y="32097"/>
                  </a:cubicBezTo>
                  <a:cubicBezTo>
                    <a:pt x="20401" y="32106"/>
                    <a:pt x="20415" y="32110"/>
                    <a:pt x="20428" y="32110"/>
                  </a:cubicBezTo>
                  <a:cubicBezTo>
                    <a:pt x="20498" y="32110"/>
                    <a:pt x="20549" y="31999"/>
                    <a:pt x="20475" y="31944"/>
                  </a:cubicBezTo>
                  <a:cubicBezTo>
                    <a:pt x="20146" y="31758"/>
                    <a:pt x="19828" y="31560"/>
                    <a:pt x="19510" y="31374"/>
                  </a:cubicBezTo>
                  <a:cubicBezTo>
                    <a:pt x="18688" y="30881"/>
                    <a:pt x="17865" y="30376"/>
                    <a:pt x="17044" y="29882"/>
                  </a:cubicBezTo>
                  <a:cubicBezTo>
                    <a:pt x="15925" y="29214"/>
                    <a:pt x="14807" y="28534"/>
                    <a:pt x="13689" y="27865"/>
                  </a:cubicBezTo>
                  <a:cubicBezTo>
                    <a:pt x="12483" y="27131"/>
                    <a:pt x="11277" y="26396"/>
                    <a:pt x="10059" y="25672"/>
                  </a:cubicBezTo>
                  <a:cubicBezTo>
                    <a:pt x="8963" y="25015"/>
                    <a:pt x="7866" y="24346"/>
                    <a:pt x="6770" y="23688"/>
                  </a:cubicBezTo>
                  <a:cubicBezTo>
                    <a:pt x="6003" y="23216"/>
                    <a:pt x="5225" y="22756"/>
                    <a:pt x="4446" y="22285"/>
                  </a:cubicBezTo>
                  <a:cubicBezTo>
                    <a:pt x="4238" y="22164"/>
                    <a:pt x="4041" y="22032"/>
                    <a:pt x="3832" y="21912"/>
                  </a:cubicBezTo>
                  <a:cubicBezTo>
                    <a:pt x="3591" y="21769"/>
                    <a:pt x="3383" y="21616"/>
                    <a:pt x="3383" y="21298"/>
                  </a:cubicBezTo>
                  <a:cubicBezTo>
                    <a:pt x="3371" y="20958"/>
                    <a:pt x="3612" y="20804"/>
                    <a:pt x="3854" y="20662"/>
                  </a:cubicBezTo>
                  <a:cubicBezTo>
                    <a:pt x="4095" y="20519"/>
                    <a:pt x="4336" y="20366"/>
                    <a:pt x="4577" y="20224"/>
                  </a:cubicBezTo>
                  <a:lnTo>
                    <a:pt x="7209" y="18645"/>
                  </a:lnTo>
                  <a:lnTo>
                    <a:pt x="10728" y="16540"/>
                  </a:lnTo>
                  <a:cubicBezTo>
                    <a:pt x="11891" y="15838"/>
                    <a:pt x="13063" y="15137"/>
                    <a:pt x="14237" y="14435"/>
                  </a:cubicBezTo>
                  <a:cubicBezTo>
                    <a:pt x="15103" y="13919"/>
                    <a:pt x="15969" y="13393"/>
                    <a:pt x="16846" y="12878"/>
                  </a:cubicBezTo>
                  <a:cubicBezTo>
                    <a:pt x="17076" y="12735"/>
                    <a:pt x="17307" y="12593"/>
                    <a:pt x="17537" y="12461"/>
                  </a:cubicBezTo>
                  <a:cubicBezTo>
                    <a:pt x="17778" y="12308"/>
                    <a:pt x="17997" y="12154"/>
                    <a:pt x="18052" y="11847"/>
                  </a:cubicBezTo>
                  <a:cubicBezTo>
                    <a:pt x="18129" y="11463"/>
                    <a:pt x="17921" y="11156"/>
                    <a:pt x="17614" y="10970"/>
                  </a:cubicBezTo>
                  <a:cubicBezTo>
                    <a:pt x="17449" y="10861"/>
                    <a:pt x="17285" y="10762"/>
                    <a:pt x="17120" y="10652"/>
                  </a:cubicBezTo>
                  <a:cubicBezTo>
                    <a:pt x="16430" y="10225"/>
                    <a:pt x="15728" y="9786"/>
                    <a:pt x="15037" y="9348"/>
                  </a:cubicBezTo>
                  <a:cubicBezTo>
                    <a:pt x="14006" y="8700"/>
                    <a:pt x="12965" y="8054"/>
                    <a:pt x="11934" y="7396"/>
                  </a:cubicBezTo>
                  <a:cubicBezTo>
                    <a:pt x="10750" y="6661"/>
                    <a:pt x="9566" y="5916"/>
                    <a:pt x="8371" y="5170"/>
                  </a:cubicBezTo>
                  <a:cubicBezTo>
                    <a:pt x="7220" y="4436"/>
                    <a:pt x="6058" y="3712"/>
                    <a:pt x="4896" y="2989"/>
                  </a:cubicBezTo>
                  <a:cubicBezTo>
                    <a:pt x="3953" y="2385"/>
                    <a:pt x="2999" y="1793"/>
                    <a:pt x="2056" y="1201"/>
                  </a:cubicBezTo>
                  <a:cubicBezTo>
                    <a:pt x="1497" y="850"/>
                    <a:pt x="949" y="499"/>
                    <a:pt x="389" y="149"/>
                  </a:cubicBezTo>
                  <a:cubicBezTo>
                    <a:pt x="313" y="105"/>
                    <a:pt x="236" y="61"/>
                    <a:pt x="170" y="17"/>
                  </a:cubicBezTo>
                  <a:cubicBezTo>
                    <a:pt x="153" y="6"/>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8140985" y="1700174"/>
              <a:ext cx="140060" cy="77145"/>
            </a:xfrm>
            <a:custGeom>
              <a:avLst/>
              <a:gdLst/>
              <a:ahLst/>
              <a:cxnLst/>
              <a:rect l="l" t="t" r="r" b="b"/>
              <a:pathLst>
                <a:path w="2687" h="1480" extrusionOk="0">
                  <a:moveTo>
                    <a:pt x="1349" y="0"/>
                  </a:moveTo>
                  <a:cubicBezTo>
                    <a:pt x="604" y="0"/>
                    <a:pt x="0" y="329"/>
                    <a:pt x="0" y="746"/>
                  </a:cubicBezTo>
                  <a:cubicBezTo>
                    <a:pt x="0" y="1151"/>
                    <a:pt x="604" y="1480"/>
                    <a:pt x="1349" y="1480"/>
                  </a:cubicBezTo>
                  <a:cubicBezTo>
                    <a:pt x="2095" y="1480"/>
                    <a:pt x="2687" y="1151"/>
                    <a:pt x="2687" y="746"/>
                  </a:cubicBezTo>
                  <a:cubicBezTo>
                    <a:pt x="2687" y="329"/>
                    <a:pt x="2095" y="0"/>
                    <a:pt x="1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8344428" y="2820803"/>
              <a:ext cx="140112" cy="77249"/>
            </a:xfrm>
            <a:custGeom>
              <a:avLst/>
              <a:gdLst/>
              <a:ahLst/>
              <a:cxnLst/>
              <a:rect l="l" t="t" r="r" b="b"/>
              <a:pathLst>
                <a:path w="2688" h="1482" extrusionOk="0">
                  <a:moveTo>
                    <a:pt x="1349" y="1"/>
                  </a:moveTo>
                  <a:cubicBezTo>
                    <a:pt x="604" y="1"/>
                    <a:pt x="0" y="330"/>
                    <a:pt x="0" y="736"/>
                  </a:cubicBezTo>
                  <a:cubicBezTo>
                    <a:pt x="0" y="1141"/>
                    <a:pt x="604" y="1481"/>
                    <a:pt x="1349" y="1481"/>
                  </a:cubicBezTo>
                  <a:cubicBezTo>
                    <a:pt x="2084" y="1481"/>
                    <a:pt x="2687" y="1141"/>
                    <a:pt x="2687" y="736"/>
                  </a:cubicBezTo>
                  <a:cubicBezTo>
                    <a:pt x="2687" y="330"/>
                    <a:pt x="2084" y="1"/>
                    <a:pt x="1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9089082" y="2312796"/>
              <a:ext cx="140060" cy="76624"/>
            </a:xfrm>
            <a:custGeom>
              <a:avLst/>
              <a:gdLst/>
              <a:ahLst/>
              <a:cxnLst/>
              <a:rect l="l" t="t" r="r" b="b"/>
              <a:pathLst>
                <a:path w="2687" h="1470" extrusionOk="0">
                  <a:moveTo>
                    <a:pt x="1338" y="0"/>
                  </a:moveTo>
                  <a:cubicBezTo>
                    <a:pt x="593" y="0"/>
                    <a:pt x="1" y="329"/>
                    <a:pt x="1" y="734"/>
                  </a:cubicBezTo>
                  <a:cubicBezTo>
                    <a:pt x="1" y="1140"/>
                    <a:pt x="593" y="1469"/>
                    <a:pt x="1338" y="1469"/>
                  </a:cubicBezTo>
                  <a:cubicBezTo>
                    <a:pt x="2084" y="1469"/>
                    <a:pt x="2686" y="1140"/>
                    <a:pt x="2686" y="734"/>
                  </a:cubicBezTo>
                  <a:cubicBezTo>
                    <a:pt x="2686" y="329"/>
                    <a:pt x="2084" y="0"/>
                    <a:pt x="1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9229663" y="3396312"/>
              <a:ext cx="140060" cy="76624"/>
            </a:xfrm>
            <a:custGeom>
              <a:avLst/>
              <a:gdLst/>
              <a:ahLst/>
              <a:cxnLst/>
              <a:rect l="l" t="t" r="r" b="b"/>
              <a:pathLst>
                <a:path w="2687" h="1470" extrusionOk="0">
                  <a:moveTo>
                    <a:pt x="1349" y="1"/>
                  </a:moveTo>
                  <a:cubicBezTo>
                    <a:pt x="603" y="1"/>
                    <a:pt x="1" y="330"/>
                    <a:pt x="1" y="735"/>
                  </a:cubicBezTo>
                  <a:cubicBezTo>
                    <a:pt x="1" y="1141"/>
                    <a:pt x="603" y="1470"/>
                    <a:pt x="1349" y="1470"/>
                  </a:cubicBezTo>
                  <a:cubicBezTo>
                    <a:pt x="2084" y="1470"/>
                    <a:pt x="2687" y="1141"/>
                    <a:pt x="2687" y="735"/>
                  </a:cubicBezTo>
                  <a:cubicBezTo>
                    <a:pt x="2687" y="330"/>
                    <a:pt x="2084" y="1"/>
                    <a:pt x="1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8855355" y="2507847"/>
              <a:ext cx="1331064" cy="812160"/>
            </a:xfrm>
            <a:custGeom>
              <a:avLst/>
              <a:gdLst/>
              <a:ahLst/>
              <a:cxnLst/>
              <a:rect l="l" t="t" r="r" b="b"/>
              <a:pathLst>
                <a:path w="25536" h="15581" extrusionOk="0">
                  <a:moveTo>
                    <a:pt x="13000" y="1"/>
                  </a:moveTo>
                  <a:cubicBezTo>
                    <a:pt x="12738" y="1"/>
                    <a:pt x="12475" y="69"/>
                    <a:pt x="12236" y="205"/>
                  </a:cubicBezTo>
                  <a:lnTo>
                    <a:pt x="1118" y="6202"/>
                  </a:lnTo>
                  <a:cubicBezTo>
                    <a:pt x="1093" y="6021"/>
                    <a:pt x="1021" y="5960"/>
                    <a:pt x="936" y="5960"/>
                  </a:cubicBezTo>
                  <a:cubicBezTo>
                    <a:pt x="763" y="5960"/>
                    <a:pt x="534" y="6213"/>
                    <a:pt x="526" y="6235"/>
                  </a:cubicBezTo>
                  <a:cubicBezTo>
                    <a:pt x="307" y="7386"/>
                    <a:pt x="0" y="8614"/>
                    <a:pt x="987" y="9360"/>
                  </a:cubicBezTo>
                  <a:lnTo>
                    <a:pt x="10701" y="15039"/>
                  </a:lnTo>
                  <a:cubicBezTo>
                    <a:pt x="11316" y="15399"/>
                    <a:pt x="12005" y="15580"/>
                    <a:pt x="12692" y="15580"/>
                  </a:cubicBezTo>
                  <a:cubicBezTo>
                    <a:pt x="13364" y="15580"/>
                    <a:pt x="14036" y="15408"/>
                    <a:pt x="14637" y="15061"/>
                  </a:cubicBezTo>
                  <a:lnTo>
                    <a:pt x="24340" y="9481"/>
                  </a:lnTo>
                  <a:cubicBezTo>
                    <a:pt x="25535" y="8691"/>
                    <a:pt x="25360" y="6838"/>
                    <a:pt x="24998" y="6048"/>
                  </a:cubicBezTo>
                  <a:lnTo>
                    <a:pt x="13771" y="216"/>
                  </a:lnTo>
                  <a:cubicBezTo>
                    <a:pt x="13533" y="72"/>
                    <a:pt x="13267" y="1"/>
                    <a:pt x="13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8863956" y="2417775"/>
              <a:ext cx="1315583" cy="812994"/>
            </a:xfrm>
            <a:custGeom>
              <a:avLst/>
              <a:gdLst/>
              <a:ahLst/>
              <a:cxnLst/>
              <a:rect l="l" t="t" r="r" b="b"/>
              <a:pathLst>
                <a:path w="25239" h="15597" extrusionOk="0">
                  <a:moveTo>
                    <a:pt x="12823" y="1"/>
                  </a:moveTo>
                  <a:cubicBezTo>
                    <a:pt x="12524" y="1"/>
                    <a:pt x="12225" y="77"/>
                    <a:pt x="11961" y="233"/>
                  </a:cubicBezTo>
                  <a:lnTo>
                    <a:pt x="1140" y="6549"/>
                  </a:lnTo>
                  <a:cubicBezTo>
                    <a:pt x="0" y="7206"/>
                    <a:pt x="0" y="8851"/>
                    <a:pt x="1140" y="9520"/>
                  </a:cubicBezTo>
                  <a:lnTo>
                    <a:pt x="10689" y="15100"/>
                  </a:lnTo>
                  <a:cubicBezTo>
                    <a:pt x="11253" y="15432"/>
                    <a:pt x="11881" y="15596"/>
                    <a:pt x="12509" y="15596"/>
                  </a:cubicBezTo>
                  <a:cubicBezTo>
                    <a:pt x="13126" y="15596"/>
                    <a:pt x="13742" y="15437"/>
                    <a:pt x="14297" y="15122"/>
                  </a:cubicBezTo>
                  <a:lnTo>
                    <a:pt x="24087" y="9487"/>
                  </a:lnTo>
                  <a:cubicBezTo>
                    <a:pt x="25227" y="8829"/>
                    <a:pt x="25239" y="7196"/>
                    <a:pt x="24120" y="6516"/>
                  </a:cubicBezTo>
                  <a:lnTo>
                    <a:pt x="13715" y="245"/>
                  </a:lnTo>
                  <a:cubicBezTo>
                    <a:pt x="13442" y="83"/>
                    <a:pt x="13132" y="1"/>
                    <a:pt x="12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a:off x="9509104" y="2476468"/>
              <a:ext cx="214390" cy="234458"/>
            </a:xfrm>
            <a:custGeom>
              <a:avLst/>
              <a:gdLst/>
              <a:ahLst/>
              <a:cxnLst/>
              <a:rect l="l" t="t" r="r" b="b"/>
              <a:pathLst>
                <a:path w="4113" h="4498" extrusionOk="0">
                  <a:moveTo>
                    <a:pt x="2083" y="1"/>
                  </a:moveTo>
                  <a:cubicBezTo>
                    <a:pt x="2021" y="1"/>
                    <a:pt x="1958" y="17"/>
                    <a:pt x="1898" y="50"/>
                  </a:cubicBezTo>
                  <a:lnTo>
                    <a:pt x="220" y="1015"/>
                  </a:lnTo>
                  <a:cubicBezTo>
                    <a:pt x="110" y="1081"/>
                    <a:pt x="45" y="1190"/>
                    <a:pt x="34" y="1322"/>
                  </a:cubicBezTo>
                  <a:lnTo>
                    <a:pt x="1" y="3142"/>
                  </a:lnTo>
                  <a:cubicBezTo>
                    <a:pt x="1" y="3263"/>
                    <a:pt x="67" y="3383"/>
                    <a:pt x="176" y="3449"/>
                  </a:cubicBezTo>
                  <a:lnTo>
                    <a:pt x="1821" y="4447"/>
                  </a:lnTo>
                  <a:cubicBezTo>
                    <a:pt x="1872" y="4481"/>
                    <a:pt x="1936" y="4498"/>
                    <a:pt x="2000" y="4498"/>
                  </a:cubicBezTo>
                  <a:cubicBezTo>
                    <a:pt x="2059" y="4498"/>
                    <a:pt x="2119" y="4484"/>
                    <a:pt x="2172" y="4458"/>
                  </a:cubicBezTo>
                  <a:lnTo>
                    <a:pt x="3893" y="3515"/>
                  </a:lnTo>
                  <a:cubicBezTo>
                    <a:pt x="4003" y="3460"/>
                    <a:pt x="4079" y="3339"/>
                    <a:pt x="4079" y="3208"/>
                  </a:cubicBezTo>
                  <a:lnTo>
                    <a:pt x="4113" y="1388"/>
                  </a:lnTo>
                  <a:cubicBezTo>
                    <a:pt x="4113" y="1256"/>
                    <a:pt x="4057" y="1136"/>
                    <a:pt x="3948" y="1070"/>
                  </a:cubicBezTo>
                  <a:lnTo>
                    <a:pt x="2259" y="50"/>
                  </a:lnTo>
                  <a:cubicBezTo>
                    <a:pt x="2204" y="17"/>
                    <a:pt x="2144" y="1"/>
                    <a:pt x="2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a:off x="9548562" y="2496796"/>
              <a:ext cx="133805" cy="117803"/>
            </a:xfrm>
            <a:custGeom>
              <a:avLst/>
              <a:gdLst/>
              <a:ahLst/>
              <a:cxnLst/>
              <a:rect l="l" t="t" r="r" b="b"/>
              <a:pathLst>
                <a:path w="2567" h="2260" extrusionOk="0">
                  <a:moveTo>
                    <a:pt x="549" y="1"/>
                  </a:moveTo>
                  <a:lnTo>
                    <a:pt x="1" y="318"/>
                  </a:lnTo>
                  <a:lnTo>
                    <a:pt x="1985" y="1568"/>
                  </a:lnTo>
                  <a:lnTo>
                    <a:pt x="1996" y="2259"/>
                  </a:lnTo>
                  <a:lnTo>
                    <a:pt x="2544" y="1963"/>
                  </a:lnTo>
                  <a:lnTo>
                    <a:pt x="2566" y="1250"/>
                  </a:lnTo>
                  <a:lnTo>
                    <a:pt x="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9511293" y="2534118"/>
              <a:ext cx="211888" cy="63957"/>
            </a:xfrm>
            <a:custGeom>
              <a:avLst/>
              <a:gdLst/>
              <a:ahLst/>
              <a:cxnLst/>
              <a:rect l="l" t="t" r="r" b="b"/>
              <a:pathLst>
                <a:path w="4065" h="1227" extrusionOk="0">
                  <a:moveTo>
                    <a:pt x="76" y="1"/>
                  </a:moveTo>
                  <a:cubicBezTo>
                    <a:pt x="32" y="1"/>
                    <a:pt x="0" y="68"/>
                    <a:pt x="46" y="96"/>
                  </a:cubicBezTo>
                  <a:cubicBezTo>
                    <a:pt x="617" y="435"/>
                    <a:pt x="1187" y="776"/>
                    <a:pt x="1768" y="1105"/>
                  </a:cubicBezTo>
                  <a:cubicBezTo>
                    <a:pt x="1812" y="1137"/>
                    <a:pt x="1900" y="1214"/>
                    <a:pt x="1966" y="1225"/>
                  </a:cubicBezTo>
                  <a:cubicBezTo>
                    <a:pt x="1970" y="1226"/>
                    <a:pt x="1974" y="1226"/>
                    <a:pt x="1979" y="1226"/>
                  </a:cubicBezTo>
                  <a:cubicBezTo>
                    <a:pt x="2032" y="1226"/>
                    <a:pt x="2101" y="1169"/>
                    <a:pt x="2151" y="1148"/>
                  </a:cubicBezTo>
                  <a:cubicBezTo>
                    <a:pt x="2492" y="962"/>
                    <a:pt x="2831" y="786"/>
                    <a:pt x="3182" y="600"/>
                  </a:cubicBezTo>
                  <a:cubicBezTo>
                    <a:pt x="3457" y="457"/>
                    <a:pt x="3742" y="304"/>
                    <a:pt x="4015" y="162"/>
                  </a:cubicBezTo>
                  <a:cubicBezTo>
                    <a:pt x="4065" y="132"/>
                    <a:pt x="4035" y="59"/>
                    <a:pt x="3982" y="59"/>
                  </a:cubicBezTo>
                  <a:cubicBezTo>
                    <a:pt x="3975" y="59"/>
                    <a:pt x="3968" y="60"/>
                    <a:pt x="3961" y="63"/>
                  </a:cubicBezTo>
                  <a:cubicBezTo>
                    <a:pt x="3391" y="370"/>
                    <a:pt x="2809" y="677"/>
                    <a:pt x="2229" y="984"/>
                  </a:cubicBezTo>
                  <a:cubicBezTo>
                    <a:pt x="2169" y="1023"/>
                    <a:pt x="2046" y="1063"/>
                    <a:pt x="1983" y="1111"/>
                  </a:cubicBezTo>
                  <a:lnTo>
                    <a:pt x="1983" y="1111"/>
                  </a:lnTo>
                  <a:cubicBezTo>
                    <a:pt x="1958" y="1091"/>
                    <a:pt x="1898" y="1070"/>
                    <a:pt x="1866" y="1049"/>
                  </a:cubicBezTo>
                  <a:cubicBezTo>
                    <a:pt x="1538" y="863"/>
                    <a:pt x="1220" y="666"/>
                    <a:pt x="891" y="469"/>
                  </a:cubicBezTo>
                  <a:lnTo>
                    <a:pt x="102" y="8"/>
                  </a:lnTo>
                  <a:cubicBezTo>
                    <a:pt x="93" y="3"/>
                    <a:pt x="85"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9609444" y="2593071"/>
              <a:ext cx="7767" cy="120096"/>
            </a:xfrm>
            <a:custGeom>
              <a:avLst/>
              <a:gdLst/>
              <a:ahLst/>
              <a:cxnLst/>
              <a:rect l="l" t="t" r="r" b="b"/>
              <a:pathLst>
                <a:path w="149" h="2304" extrusionOk="0">
                  <a:moveTo>
                    <a:pt x="99" y="1"/>
                  </a:moveTo>
                  <a:cubicBezTo>
                    <a:pt x="74" y="1"/>
                    <a:pt x="49" y="17"/>
                    <a:pt x="49" y="50"/>
                  </a:cubicBezTo>
                  <a:cubicBezTo>
                    <a:pt x="27" y="785"/>
                    <a:pt x="17" y="1519"/>
                    <a:pt x="5" y="2254"/>
                  </a:cubicBezTo>
                  <a:cubicBezTo>
                    <a:pt x="0" y="2287"/>
                    <a:pt x="25" y="2303"/>
                    <a:pt x="51" y="2303"/>
                  </a:cubicBezTo>
                  <a:cubicBezTo>
                    <a:pt x="77" y="2303"/>
                    <a:pt x="104" y="2287"/>
                    <a:pt x="104" y="2254"/>
                  </a:cubicBezTo>
                  <a:cubicBezTo>
                    <a:pt x="115" y="1519"/>
                    <a:pt x="137" y="785"/>
                    <a:pt x="148" y="50"/>
                  </a:cubicBezTo>
                  <a:cubicBezTo>
                    <a:pt x="148" y="17"/>
                    <a:pt x="124"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a:off x="9685702" y="2633571"/>
              <a:ext cx="26375" cy="26584"/>
            </a:xfrm>
            <a:custGeom>
              <a:avLst/>
              <a:gdLst/>
              <a:ahLst/>
              <a:cxnLst/>
              <a:rect l="l" t="t" r="r" b="b"/>
              <a:pathLst>
                <a:path w="506" h="510" extrusionOk="0">
                  <a:moveTo>
                    <a:pt x="452" y="1"/>
                  </a:moveTo>
                  <a:cubicBezTo>
                    <a:pt x="444" y="1"/>
                    <a:pt x="436" y="3"/>
                    <a:pt x="428" y="8"/>
                  </a:cubicBezTo>
                  <a:lnTo>
                    <a:pt x="55" y="227"/>
                  </a:lnTo>
                  <a:cubicBezTo>
                    <a:pt x="23" y="238"/>
                    <a:pt x="1" y="271"/>
                    <a:pt x="1" y="315"/>
                  </a:cubicBezTo>
                  <a:lnTo>
                    <a:pt x="1" y="457"/>
                  </a:lnTo>
                  <a:cubicBezTo>
                    <a:pt x="1" y="489"/>
                    <a:pt x="18" y="509"/>
                    <a:pt x="45" y="509"/>
                  </a:cubicBezTo>
                  <a:cubicBezTo>
                    <a:pt x="55" y="509"/>
                    <a:pt x="66" y="507"/>
                    <a:pt x="77" y="501"/>
                  </a:cubicBezTo>
                  <a:lnTo>
                    <a:pt x="461" y="293"/>
                  </a:lnTo>
                  <a:cubicBezTo>
                    <a:pt x="483" y="282"/>
                    <a:pt x="505" y="249"/>
                    <a:pt x="505" y="227"/>
                  </a:cubicBezTo>
                  <a:lnTo>
                    <a:pt x="505" y="52"/>
                  </a:lnTo>
                  <a:cubicBezTo>
                    <a:pt x="505" y="26"/>
                    <a:pt x="479" y="1"/>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a:off x="9519998" y="2559189"/>
              <a:ext cx="30910" cy="42117"/>
            </a:xfrm>
            <a:custGeom>
              <a:avLst/>
              <a:gdLst/>
              <a:ahLst/>
              <a:cxnLst/>
              <a:rect l="l" t="t" r="r" b="b"/>
              <a:pathLst>
                <a:path w="593" h="808" extrusionOk="0">
                  <a:moveTo>
                    <a:pt x="48" y="1"/>
                  </a:moveTo>
                  <a:cubicBezTo>
                    <a:pt x="23" y="1"/>
                    <a:pt x="0" y="19"/>
                    <a:pt x="0" y="42"/>
                  </a:cubicBezTo>
                  <a:lnTo>
                    <a:pt x="0" y="415"/>
                  </a:lnTo>
                  <a:cubicBezTo>
                    <a:pt x="0" y="459"/>
                    <a:pt x="22" y="503"/>
                    <a:pt x="55" y="514"/>
                  </a:cubicBezTo>
                  <a:lnTo>
                    <a:pt x="493" y="799"/>
                  </a:lnTo>
                  <a:cubicBezTo>
                    <a:pt x="503" y="805"/>
                    <a:pt x="513" y="808"/>
                    <a:pt x="523" y="808"/>
                  </a:cubicBezTo>
                  <a:cubicBezTo>
                    <a:pt x="549" y="808"/>
                    <a:pt x="574" y="790"/>
                    <a:pt x="581" y="766"/>
                  </a:cubicBezTo>
                  <a:lnTo>
                    <a:pt x="593" y="393"/>
                  </a:lnTo>
                  <a:cubicBezTo>
                    <a:pt x="593" y="349"/>
                    <a:pt x="571" y="305"/>
                    <a:pt x="537" y="283"/>
                  </a:cubicBezTo>
                  <a:lnTo>
                    <a:pt x="77" y="10"/>
                  </a:lnTo>
                  <a:cubicBezTo>
                    <a:pt x="68" y="3"/>
                    <a:pt x="58" y="1"/>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9227422" y="2587650"/>
              <a:ext cx="401206" cy="378949"/>
            </a:xfrm>
            <a:custGeom>
              <a:avLst/>
              <a:gdLst/>
              <a:ahLst/>
              <a:cxnLst/>
              <a:rect l="l" t="t" r="r" b="b"/>
              <a:pathLst>
                <a:path w="7697" h="7270" extrusionOk="0">
                  <a:moveTo>
                    <a:pt x="2741" y="0"/>
                  </a:moveTo>
                  <a:lnTo>
                    <a:pt x="0" y="1579"/>
                  </a:lnTo>
                  <a:lnTo>
                    <a:pt x="756" y="3257"/>
                  </a:lnTo>
                  <a:lnTo>
                    <a:pt x="5514" y="7270"/>
                  </a:lnTo>
                  <a:lnTo>
                    <a:pt x="7641" y="5472"/>
                  </a:lnTo>
                  <a:lnTo>
                    <a:pt x="7697" y="3871"/>
                  </a:lnTo>
                  <a:lnTo>
                    <a:pt x="6907" y="3476"/>
                  </a:lnTo>
                  <a:lnTo>
                    <a:pt x="5482" y="3662"/>
                  </a:lnTo>
                  <a:lnTo>
                    <a:pt x="3979" y="2819"/>
                  </a:lnTo>
                  <a:lnTo>
                    <a:pt x="3563" y="1513"/>
                  </a:lnTo>
                  <a:lnTo>
                    <a:pt x="27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9222209" y="2668182"/>
              <a:ext cx="292682" cy="298416"/>
            </a:xfrm>
            <a:custGeom>
              <a:avLst/>
              <a:gdLst/>
              <a:ahLst/>
              <a:cxnLst/>
              <a:rect l="l" t="t" r="r" b="b"/>
              <a:pathLst>
                <a:path w="5615" h="5725" extrusionOk="0">
                  <a:moveTo>
                    <a:pt x="182" y="1"/>
                  </a:moveTo>
                  <a:cubicBezTo>
                    <a:pt x="90" y="1"/>
                    <a:pt x="1" y="78"/>
                    <a:pt x="1" y="177"/>
                  </a:cubicBezTo>
                  <a:lnTo>
                    <a:pt x="1" y="1230"/>
                  </a:lnTo>
                  <a:lnTo>
                    <a:pt x="1" y="2282"/>
                  </a:lnTo>
                  <a:cubicBezTo>
                    <a:pt x="1" y="2392"/>
                    <a:pt x="78" y="2523"/>
                    <a:pt x="176" y="2578"/>
                  </a:cubicBezTo>
                  <a:lnTo>
                    <a:pt x="5614" y="5725"/>
                  </a:lnTo>
                  <a:lnTo>
                    <a:pt x="5614" y="4080"/>
                  </a:lnTo>
                  <a:cubicBezTo>
                    <a:pt x="5614" y="3993"/>
                    <a:pt x="5560" y="3893"/>
                    <a:pt x="5494" y="3850"/>
                  </a:cubicBezTo>
                  <a:lnTo>
                    <a:pt x="5012" y="3576"/>
                  </a:lnTo>
                  <a:lnTo>
                    <a:pt x="2052" y="1866"/>
                  </a:lnTo>
                  <a:cubicBezTo>
                    <a:pt x="1821" y="1734"/>
                    <a:pt x="1645" y="1427"/>
                    <a:pt x="1635" y="1164"/>
                  </a:cubicBezTo>
                  <a:lnTo>
                    <a:pt x="1635" y="1152"/>
                  </a:lnTo>
                  <a:lnTo>
                    <a:pt x="1635" y="845"/>
                  </a:lnTo>
                  <a:cubicBezTo>
                    <a:pt x="1635" y="780"/>
                    <a:pt x="1602" y="714"/>
                    <a:pt x="1547" y="681"/>
                  </a:cubicBezTo>
                  <a:lnTo>
                    <a:pt x="242" y="12"/>
                  </a:lnTo>
                  <a:cubicBezTo>
                    <a:pt x="223" y="4"/>
                    <a:pt x="202" y="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9537147" y="2813402"/>
              <a:ext cx="98881" cy="138340"/>
            </a:xfrm>
            <a:custGeom>
              <a:avLst/>
              <a:gdLst/>
              <a:ahLst/>
              <a:cxnLst/>
              <a:rect l="l" t="t" r="r" b="b"/>
              <a:pathLst>
                <a:path w="1897" h="2654" extrusionOk="0">
                  <a:moveTo>
                    <a:pt x="1897" y="1"/>
                  </a:moveTo>
                  <a:lnTo>
                    <a:pt x="0" y="1097"/>
                  </a:lnTo>
                  <a:lnTo>
                    <a:pt x="0" y="2654"/>
                  </a:lnTo>
                  <a:lnTo>
                    <a:pt x="1897" y="1557"/>
                  </a:lnTo>
                  <a:lnTo>
                    <a:pt x="1897" y="1"/>
                  </a:lnTo>
                  <a:close/>
                </a:path>
              </a:pathLst>
            </a:custGeom>
            <a:solidFill>
              <a:srgbClr val="4F5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9537147" y="2870530"/>
              <a:ext cx="36018" cy="101800"/>
            </a:xfrm>
            <a:custGeom>
              <a:avLst/>
              <a:gdLst/>
              <a:ahLst/>
              <a:cxnLst/>
              <a:rect l="l" t="t" r="r" b="b"/>
              <a:pathLst>
                <a:path w="691" h="1953" extrusionOk="0">
                  <a:moveTo>
                    <a:pt x="0" y="1"/>
                  </a:moveTo>
                  <a:lnTo>
                    <a:pt x="0" y="1558"/>
                  </a:lnTo>
                  <a:lnTo>
                    <a:pt x="691" y="1952"/>
                  </a:lnTo>
                  <a:lnTo>
                    <a:pt x="691" y="396"/>
                  </a:lnTo>
                  <a:lnTo>
                    <a:pt x="0" y="1"/>
                  </a:lnTo>
                  <a:close/>
                </a:path>
              </a:pathLst>
            </a:custGeom>
            <a:solidFill>
              <a:srgbClr val="4F5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9573113" y="2833991"/>
              <a:ext cx="98360" cy="138340"/>
            </a:xfrm>
            <a:custGeom>
              <a:avLst/>
              <a:gdLst/>
              <a:ahLst/>
              <a:cxnLst/>
              <a:rect l="l" t="t" r="r" b="b"/>
              <a:pathLst>
                <a:path w="1887" h="2654" extrusionOk="0">
                  <a:moveTo>
                    <a:pt x="1886" y="0"/>
                  </a:moveTo>
                  <a:lnTo>
                    <a:pt x="1" y="1097"/>
                  </a:lnTo>
                  <a:lnTo>
                    <a:pt x="1" y="2653"/>
                  </a:lnTo>
                  <a:lnTo>
                    <a:pt x="1886" y="1557"/>
                  </a:lnTo>
                  <a:lnTo>
                    <a:pt x="1886" y="0"/>
                  </a:lnTo>
                  <a:close/>
                </a:path>
              </a:pathLst>
            </a:custGeom>
            <a:solidFill>
              <a:srgbClr val="B6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9537147" y="2813402"/>
              <a:ext cx="134326" cy="77771"/>
            </a:xfrm>
            <a:custGeom>
              <a:avLst/>
              <a:gdLst/>
              <a:ahLst/>
              <a:cxnLst/>
              <a:rect l="l" t="t" r="r" b="b"/>
              <a:pathLst>
                <a:path w="2577" h="1492" extrusionOk="0">
                  <a:moveTo>
                    <a:pt x="1897" y="1"/>
                  </a:moveTo>
                  <a:lnTo>
                    <a:pt x="0" y="1097"/>
                  </a:lnTo>
                  <a:lnTo>
                    <a:pt x="691" y="1492"/>
                  </a:lnTo>
                  <a:lnTo>
                    <a:pt x="2576" y="395"/>
                  </a:lnTo>
                  <a:lnTo>
                    <a:pt x="1897" y="1"/>
                  </a:lnTo>
                  <a:close/>
                </a:path>
              </a:pathLst>
            </a:custGeom>
            <a:solidFill>
              <a:srgbClr val="E1E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9605117" y="2655099"/>
              <a:ext cx="12614" cy="305817"/>
            </a:xfrm>
            <a:custGeom>
              <a:avLst/>
              <a:gdLst/>
              <a:ahLst/>
              <a:cxnLst/>
              <a:rect l="l" t="t" r="r" b="b"/>
              <a:pathLst>
                <a:path w="242" h="5867" extrusionOk="0">
                  <a:moveTo>
                    <a:pt x="1" y="0"/>
                  </a:moveTo>
                  <a:lnTo>
                    <a:pt x="1" y="5723"/>
                  </a:lnTo>
                  <a:lnTo>
                    <a:pt x="242" y="5866"/>
                  </a:lnTo>
                  <a:lnTo>
                    <a:pt x="242" y="14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9617680" y="2641338"/>
              <a:ext cx="36644" cy="319578"/>
            </a:xfrm>
            <a:custGeom>
              <a:avLst/>
              <a:gdLst/>
              <a:ahLst/>
              <a:cxnLst/>
              <a:rect l="l" t="t" r="r" b="b"/>
              <a:pathLst>
                <a:path w="703" h="6131" extrusionOk="0">
                  <a:moveTo>
                    <a:pt x="703" y="1"/>
                  </a:moveTo>
                  <a:lnTo>
                    <a:pt x="1" y="407"/>
                  </a:lnTo>
                  <a:lnTo>
                    <a:pt x="1" y="6130"/>
                  </a:lnTo>
                  <a:lnTo>
                    <a:pt x="703" y="5735"/>
                  </a:lnTo>
                  <a:lnTo>
                    <a:pt x="7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9605117" y="2633936"/>
              <a:ext cx="49206" cy="28669"/>
            </a:xfrm>
            <a:custGeom>
              <a:avLst/>
              <a:gdLst/>
              <a:ahLst/>
              <a:cxnLst/>
              <a:rect l="l" t="t" r="r" b="b"/>
              <a:pathLst>
                <a:path w="944" h="550" extrusionOk="0">
                  <a:moveTo>
                    <a:pt x="692" y="1"/>
                  </a:moveTo>
                  <a:lnTo>
                    <a:pt x="1" y="406"/>
                  </a:lnTo>
                  <a:lnTo>
                    <a:pt x="242" y="549"/>
                  </a:lnTo>
                  <a:lnTo>
                    <a:pt x="944" y="143"/>
                  </a:lnTo>
                  <a:lnTo>
                    <a:pt x="6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9575980" y="2817363"/>
              <a:ext cx="9747" cy="52073"/>
            </a:xfrm>
            <a:custGeom>
              <a:avLst/>
              <a:gdLst/>
              <a:ahLst/>
              <a:cxnLst/>
              <a:rect l="l" t="t" r="r" b="b"/>
              <a:pathLst>
                <a:path w="187" h="999" extrusionOk="0">
                  <a:moveTo>
                    <a:pt x="1" y="1"/>
                  </a:moveTo>
                  <a:lnTo>
                    <a:pt x="1" y="889"/>
                  </a:lnTo>
                  <a:lnTo>
                    <a:pt x="187" y="999"/>
                  </a:lnTo>
                  <a:lnTo>
                    <a:pt x="187" y="110"/>
                  </a:lnTo>
                  <a:lnTo>
                    <a:pt x="1" y="1"/>
                  </a:lnTo>
                  <a:close/>
                </a:path>
              </a:pathLst>
            </a:custGeom>
            <a:solidFill>
              <a:srgbClr val="4F5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9585675" y="2756794"/>
              <a:ext cx="114988" cy="112642"/>
            </a:xfrm>
            <a:custGeom>
              <a:avLst/>
              <a:gdLst/>
              <a:ahLst/>
              <a:cxnLst/>
              <a:rect l="l" t="t" r="r" b="b"/>
              <a:pathLst>
                <a:path w="2206" h="2161" extrusionOk="0">
                  <a:moveTo>
                    <a:pt x="2205" y="1"/>
                  </a:moveTo>
                  <a:lnTo>
                    <a:pt x="1" y="1272"/>
                  </a:lnTo>
                  <a:lnTo>
                    <a:pt x="1" y="2161"/>
                  </a:lnTo>
                  <a:lnTo>
                    <a:pt x="2205" y="889"/>
                  </a:lnTo>
                  <a:lnTo>
                    <a:pt x="2205" y="1"/>
                  </a:lnTo>
                  <a:close/>
                </a:path>
              </a:pathLst>
            </a:custGeom>
            <a:solidFill>
              <a:srgbClr val="B6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9575980" y="2751113"/>
              <a:ext cx="124683" cy="72037"/>
            </a:xfrm>
            <a:custGeom>
              <a:avLst/>
              <a:gdLst/>
              <a:ahLst/>
              <a:cxnLst/>
              <a:rect l="l" t="t" r="r" b="b"/>
              <a:pathLst>
                <a:path w="2392" h="1382" extrusionOk="0">
                  <a:moveTo>
                    <a:pt x="2194" y="0"/>
                  </a:moveTo>
                  <a:lnTo>
                    <a:pt x="1" y="1272"/>
                  </a:lnTo>
                  <a:lnTo>
                    <a:pt x="187" y="1381"/>
                  </a:lnTo>
                  <a:lnTo>
                    <a:pt x="2391" y="110"/>
                  </a:lnTo>
                  <a:lnTo>
                    <a:pt x="2194" y="0"/>
                  </a:lnTo>
                  <a:close/>
                </a:path>
              </a:pathLst>
            </a:custGeom>
            <a:solidFill>
              <a:srgbClr val="E1E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9255986" y="2766333"/>
              <a:ext cx="84599" cy="109254"/>
            </a:xfrm>
            <a:custGeom>
              <a:avLst/>
              <a:gdLst/>
              <a:ahLst/>
              <a:cxnLst/>
              <a:rect l="l" t="t" r="r" b="b"/>
              <a:pathLst>
                <a:path w="1623" h="2096" extrusionOk="0">
                  <a:moveTo>
                    <a:pt x="445" y="0"/>
                  </a:moveTo>
                  <a:cubicBezTo>
                    <a:pt x="181" y="0"/>
                    <a:pt x="0" y="213"/>
                    <a:pt x="0" y="585"/>
                  </a:cubicBezTo>
                  <a:cubicBezTo>
                    <a:pt x="0" y="1101"/>
                    <a:pt x="362" y="1725"/>
                    <a:pt x="812" y="1988"/>
                  </a:cubicBezTo>
                  <a:cubicBezTo>
                    <a:pt x="941" y="2061"/>
                    <a:pt x="1063" y="2096"/>
                    <a:pt x="1171" y="2096"/>
                  </a:cubicBezTo>
                  <a:cubicBezTo>
                    <a:pt x="1439" y="2096"/>
                    <a:pt x="1623" y="1884"/>
                    <a:pt x="1623" y="1517"/>
                  </a:cubicBezTo>
                  <a:cubicBezTo>
                    <a:pt x="1623" y="1002"/>
                    <a:pt x="1261" y="377"/>
                    <a:pt x="812" y="114"/>
                  </a:cubicBezTo>
                  <a:cubicBezTo>
                    <a:pt x="680" y="37"/>
                    <a:pt x="555"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9240505" y="2769356"/>
              <a:ext cx="87518" cy="119523"/>
            </a:xfrm>
            <a:custGeom>
              <a:avLst/>
              <a:gdLst/>
              <a:ahLst/>
              <a:cxnLst/>
              <a:rect l="l" t="t" r="r" b="b"/>
              <a:pathLst>
                <a:path w="1679" h="2293" extrusionOk="0">
                  <a:moveTo>
                    <a:pt x="538" y="1"/>
                  </a:moveTo>
                  <a:lnTo>
                    <a:pt x="1" y="308"/>
                  </a:lnTo>
                  <a:lnTo>
                    <a:pt x="1152" y="2293"/>
                  </a:lnTo>
                  <a:lnTo>
                    <a:pt x="1679" y="1986"/>
                  </a:lnTo>
                  <a:lnTo>
                    <a:pt x="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9243372" y="2802299"/>
              <a:ext cx="54366" cy="69691"/>
            </a:xfrm>
            <a:custGeom>
              <a:avLst/>
              <a:gdLst/>
              <a:ahLst/>
              <a:cxnLst/>
              <a:rect l="l" t="t" r="r" b="b"/>
              <a:pathLst>
                <a:path w="1043" h="1337" extrusionOk="0">
                  <a:moveTo>
                    <a:pt x="294" y="0"/>
                  </a:moveTo>
                  <a:cubicBezTo>
                    <a:pt x="122" y="0"/>
                    <a:pt x="1" y="134"/>
                    <a:pt x="1" y="367"/>
                  </a:cubicBezTo>
                  <a:cubicBezTo>
                    <a:pt x="1" y="696"/>
                    <a:pt x="242" y="1101"/>
                    <a:pt x="527" y="1266"/>
                  </a:cubicBezTo>
                  <a:cubicBezTo>
                    <a:pt x="610" y="1314"/>
                    <a:pt x="688" y="1336"/>
                    <a:pt x="757" y="1336"/>
                  </a:cubicBezTo>
                  <a:cubicBezTo>
                    <a:pt x="926" y="1336"/>
                    <a:pt x="1042" y="1200"/>
                    <a:pt x="1042" y="959"/>
                  </a:cubicBezTo>
                  <a:cubicBezTo>
                    <a:pt x="1042" y="630"/>
                    <a:pt x="812" y="235"/>
                    <a:pt x="527" y="71"/>
                  </a:cubicBezTo>
                  <a:cubicBezTo>
                    <a:pt x="444" y="23"/>
                    <a:pt x="365"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9228516" y="2782335"/>
              <a:ext cx="84651" cy="109254"/>
            </a:xfrm>
            <a:custGeom>
              <a:avLst/>
              <a:gdLst/>
              <a:ahLst/>
              <a:cxnLst/>
              <a:rect l="l" t="t" r="r" b="b"/>
              <a:pathLst>
                <a:path w="1624" h="2096" extrusionOk="0">
                  <a:moveTo>
                    <a:pt x="582" y="405"/>
                  </a:moveTo>
                  <a:cubicBezTo>
                    <a:pt x="651" y="405"/>
                    <a:pt x="729" y="427"/>
                    <a:pt x="812" y="475"/>
                  </a:cubicBezTo>
                  <a:cubicBezTo>
                    <a:pt x="1086" y="629"/>
                    <a:pt x="1305" y="1024"/>
                    <a:pt x="1305" y="1342"/>
                  </a:cubicBezTo>
                  <a:cubicBezTo>
                    <a:pt x="1305" y="1567"/>
                    <a:pt x="1195" y="1693"/>
                    <a:pt x="1034" y="1693"/>
                  </a:cubicBezTo>
                  <a:cubicBezTo>
                    <a:pt x="967" y="1693"/>
                    <a:pt x="892" y="1672"/>
                    <a:pt x="812" y="1627"/>
                  </a:cubicBezTo>
                  <a:cubicBezTo>
                    <a:pt x="527" y="1462"/>
                    <a:pt x="308" y="1079"/>
                    <a:pt x="308" y="761"/>
                  </a:cubicBezTo>
                  <a:cubicBezTo>
                    <a:pt x="308" y="536"/>
                    <a:pt x="417" y="405"/>
                    <a:pt x="582" y="405"/>
                  </a:cubicBezTo>
                  <a:close/>
                  <a:moveTo>
                    <a:pt x="446" y="0"/>
                  </a:moveTo>
                  <a:cubicBezTo>
                    <a:pt x="181" y="0"/>
                    <a:pt x="1" y="213"/>
                    <a:pt x="1" y="585"/>
                  </a:cubicBezTo>
                  <a:cubicBezTo>
                    <a:pt x="1" y="1101"/>
                    <a:pt x="362" y="1725"/>
                    <a:pt x="801" y="1988"/>
                  </a:cubicBezTo>
                  <a:cubicBezTo>
                    <a:pt x="930" y="2061"/>
                    <a:pt x="1052" y="2096"/>
                    <a:pt x="1161" y="2096"/>
                  </a:cubicBezTo>
                  <a:cubicBezTo>
                    <a:pt x="1429" y="2096"/>
                    <a:pt x="1612" y="1884"/>
                    <a:pt x="1612" y="1517"/>
                  </a:cubicBezTo>
                  <a:cubicBezTo>
                    <a:pt x="1624" y="1002"/>
                    <a:pt x="1251" y="377"/>
                    <a:pt x="812" y="114"/>
                  </a:cubicBezTo>
                  <a:cubicBezTo>
                    <a:pt x="680" y="37"/>
                    <a:pt x="556"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9410796" y="2859271"/>
              <a:ext cx="84651" cy="109254"/>
            </a:xfrm>
            <a:custGeom>
              <a:avLst/>
              <a:gdLst/>
              <a:ahLst/>
              <a:cxnLst/>
              <a:rect l="l" t="t" r="r" b="b"/>
              <a:pathLst>
                <a:path w="1624" h="2096" extrusionOk="0">
                  <a:moveTo>
                    <a:pt x="453" y="0"/>
                  </a:moveTo>
                  <a:cubicBezTo>
                    <a:pt x="185" y="0"/>
                    <a:pt x="1" y="212"/>
                    <a:pt x="1" y="578"/>
                  </a:cubicBezTo>
                  <a:cubicBezTo>
                    <a:pt x="1" y="1094"/>
                    <a:pt x="363" y="1718"/>
                    <a:pt x="812" y="1982"/>
                  </a:cubicBezTo>
                  <a:cubicBezTo>
                    <a:pt x="945" y="2059"/>
                    <a:pt x="1069" y="2096"/>
                    <a:pt x="1180" y="2096"/>
                  </a:cubicBezTo>
                  <a:cubicBezTo>
                    <a:pt x="1444" y="2096"/>
                    <a:pt x="1624" y="1885"/>
                    <a:pt x="1624" y="1521"/>
                  </a:cubicBezTo>
                  <a:cubicBezTo>
                    <a:pt x="1624" y="995"/>
                    <a:pt x="1262" y="370"/>
                    <a:pt x="812" y="107"/>
                  </a:cubicBezTo>
                  <a:cubicBezTo>
                    <a:pt x="683" y="35"/>
                    <a:pt x="561" y="0"/>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9395420" y="2861930"/>
              <a:ext cx="87466" cy="119523"/>
            </a:xfrm>
            <a:custGeom>
              <a:avLst/>
              <a:gdLst/>
              <a:ahLst/>
              <a:cxnLst/>
              <a:rect l="l" t="t" r="r" b="b"/>
              <a:pathLst>
                <a:path w="1678" h="2293" extrusionOk="0">
                  <a:moveTo>
                    <a:pt x="537" y="1"/>
                  </a:moveTo>
                  <a:lnTo>
                    <a:pt x="0" y="308"/>
                  </a:lnTo>
                  <a:lnTo>
                    <a:pt x="1151" y="2293"/>
                  </a:lnTo>
                  <a:lnTo>
                    <a:pt x="1677" y="1986"/>
                  </a:lnTo>
                  <a:lnTo>
                    <a:pt x="5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9398234" y="2894873"/>
              <a:ext cx="54366" cy="69691"/>
            </a:xfrm>
            <a:custGeom>
              <a:avLst/>
              <a:gdLst/>
              <a:ahLst/>
              <a:cxnLst/>
              <a:rect l="l" t="t" r="r" b="b"/>
              <a:pathLst>
                <a:path w="1043" h="1337" extrusionOk="0">
                  <a:moveTo>
                    <a:pt x="294" y="0"/>
                  </a:moveTo>
                  <a:cubicBezTo>
                    <a:pt x="122" y="0"/>
                    <a:pt x="1" y="134"/>
                    <a:pt x="1" y="367"/>
                  </a:cubicBezTo>
                  <a:cubicBezTo>
                    <a:pt x="1" y="707"/>
                    <a:pt x="242" y="1101"/>
                    <a:pt x="527" y="1266"/>
                  </a:cubicBezTo>
                  <a:cubicBezTo>
                    <a:pt x="610" y="1314"/>
                    <a:pt x="689" y="1337"/>
                    <a:pt x="758" y="1337"/>
                  </a:cubicBezTo>
                  <a:cubicBezTo>
                    <a:pt x="927" y="1337"/>
                    <a:pt x="1043" y="1203"/>
                    <a:pt x="1043" y="970"/>
                  </a:cubicBezTo>
                  <a:cubicBezTo>
                    <a:pt x="1043" y="641"/>
                    <a:pt x="812" y="236"/>
                    <a:pt x="527" y="71"/>
                  </a:cubicBezTo>
                  <a:cubicBezTo>
                    <a:pt x="444" y="23"/>
                    <a:pt x="365"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9383379" y="2875274"/>
              <a:ext cx="84651" cy="109254"/>
            </a:xfrm>
            <a:custGeom>
              <a:avLst/>
              <a:gdLst/>
              <a:ahLst/>
              <a:cxnLst/>
              <a:rect l="l" t="t" r="r" b="b"/>
              <a:pathLst>
                <a:path w="1624" h="2096" extrusionOk="0">
                  <a:moveTo>
                    <a:pt x="588" y="402"/>
                  </a:moveTo>
                  <a:cubicBezTo>
                    <a:pt x="656" y="402"/>
                    <a:pt x="732" y="424"/>
                    <a:pt x="812" y="469"/>
                  </a:cubicBezTo>
                  <a:cubicBezTo>
                    <a:pt x="1087" y="634"/>
                    <a:pt x="1306" y="1017"/>
                    <a:pt x="1306" y="1335"/>
                  </a:cubicBezTo>
                  <a:cubicBezTo>
                    <a:pt x="1306" y="1560"/>
                    <a:pt x="1196" y="1691"/>
                    <a:pt x="1035" y="1691"/>
                  </a:cubicBezTo>
                  <a:cubicBezTo>
                    <a:pt x="968" y="1691"/>
                    <a:pt x="893" y="1668"/>
                    <a:pt x="812" y="1620"/>
                  </a:cubicBezTo>
                  <a:cubicBezTo>
                    <a:pt x="527" y="1467"/>
                    <a:pt x="308" y="1072"/>
                    <a:pt x="308" y="754"/>
                  </a:cubicBezTo>
                  <a:cubicBezTo>
                    <a:pt x="308" y="529"/>
                    <a:pt x="423" y="402"/>
                    <a:pt x="588" y="402"/>
                  </a:cubicBezTo>
                  <a:close/>
                  <a:moveTo>
                    <a:pt x="453" y="0"/>
                  </a:moveTo>
                  <a:cubicBezTo>
                    <a:pt x="184" y="0"/>
                    <a:pt x="1" y="212"/>
                    <a:pt x="1" y="578"/>
                  </a:cubicBezTo>
                  <a:cubicBezTo>
                    <a:pt x="1" y="1094"/>
                    <a:pt x="363" y="1718"/>
                    <a:pt x="812" y="1982"/>
                  </a:cubicBezTo>
                  <a:cubicBezTo>
                    <a:pt x="941" y="2059"/>
                    <a:pt x="1064" y="2095"/>
                    <a:pt x="1173" y="2095"/>
                  </a:cubicBezTo>
                  <a:cubicBezTo>
                    <a:pt x="1437" y="2095"/>
                    <a:pt x="1623" y="1883"/>
                    <a:pt x="1623" y="1511"/>
                  </a:cubicBezTo>
                  <a:cubicBezTo>
                    <a:pt x="1623" y="995"/>
                    <a:pt x="1262" y="370"/>
                    <a:pt x="812" y="107"/>
                  </a:cubicBezTo>
                  <a:cubicBezTo>
                    <a:pt x="683" y="35"/>
                    <a:pt x="561" y="0"/>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9334851" y="2521503"/>
              <a:ext cx="253171" cy="308528"/>
            </a:xfrm>
            <a:custGeom>
              <a:avLst/>
              <a:gdLst/>
              <a:ahLst/>
              <a:cxnLst/>
              <a:rect l="l" t="t" r="r" b="b"/>
              <a:pathLst>
                <a:path w="4857" h="5919" extrusionOk="0">
                  <a:moveTo>
                    <a:pt x="2090" y="0"/>
                  </a:moveTo>
                  <a:cubicBezTo>
                    <a:pt x="1998" y="0"/>
                    <a:pt x="1907" y="25"/>
                    <a:pt x="1831" y="75"/>
                  </a:cubicBezTo>
                  <a:lnTo>
                    <a:pt x="0" y="1127"/>
                  </a:lnTo>
                  <a:lnTo>
                    <a:pt x="1930" y="2278"/>
                  </a:lnTo>
                  <a:lnTo>
                    <a:pt x="2105" y="2804"/>
                  </a:lnTo>
                  <a:lnTo>
                    <a:pt x="2763" y="5918"/>
                  </a:lnTo>
                  <a:lnTo>
                    <a:pt x="4857" y="4712"/>
                  </a:lnTo>
                  <a:lnTo>
                    <a:pt x="4265" y="1905"/>
                  </a:lnTo>
                  <a:cubicBezTo>
                    <a:pt x="4232" y="1708"/>
                    <a:pt x="4166" y="1511"/>
                    <a:pt x="4079" y="1325"/>
                  </a:cubicBezTo>
                  <a:cubicBezTo>
                    <a:pt x="3969" y="1105"/>
                    <a:pt x="3794" y="908"/>
                    <a:pt x="3585" y="787"/>
                  </a:cubicBezTo>
                  <a:lnTo>
                    <a:pt x="2357" y="75"/>
                  </a:lnTo>
                  <a:cubicBezTo>
                    <a:pt x="2275" y="25"/>
                    <a:pt x="2182" y="0"/>
                    <a:pt x="20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9331410" y="2579675"/>
              <a:ext cx="147514" cy="250356"/>
            </a:xfrm>
            <a:custGeom>
              <a:avLst/>
              <a:gdLst/>
              <a:ahLst/>
              <a:cxnLst/>
              <a:rect l="l" t="t" r="r" b="b"/>
              <a:pathLst>
                <a:path w="2830" h="4803" extrusionOk="0">
                  <a:moveTo>
                    <a:pt x="126" y="1"/>
                  </a:moveTo>
                  <a:cubicBezTo>
                    <a:pt x="50" y="1"/>
                    <a:pt x="0" y="63"/>
                    <a:pt x="0" y="165"/>
                  </a:cubicBezTo>
                  <a:lnTo>
                    <a:pt x="0" y="2774"/>
                  </a:lnTo>
                  <a:cubicBezTo>
                    <a:pt x="0" y="2993"/>
                    <a:pt x="154" y="3257"/>
                    <a:pt x="340" y="3366"/>
                  </a:cubicBezTo>
                  <a:lnTo>
                    <a:pt x="2829" y="4802"/>
                  </a:lnTo>
                  <a:lnTo>
                    <a:pt x="2116" y="1359"/>
                  </a:lnTo>
                  <a:cubicBezTo>
                    <a:pt x="2084" y="1206"/>
                    <a:pt x="1963" y="1030"/>
                    <a:pt x="1831" y="965"/>
                  </a:cubicBezTo>
                  <a:lnTo>
                    <a:pt x="230" y="33"/>
                  </a:lnTo>
                  <a:cubicBezTo>
                    <a:pt x="192" y="11"/>
                    <a:pt x="157" y="1"/>
                    <a:pt x="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9356535" y="2621479"/>
              <a:ext cx="78761" cy="135473"/>
            </a:xfrm>
            <a:custGeom>
              <a:avLst/>
              <a:gdLst/>
              <a:ahLst/>
              <a:cxnLst/>
              <a:rect l="l" t="t" r="r" b="b"/>
              <a:pathLst>
                <a:path w="1511" h="2599" extrusionOk="0">
                  <a:moveTo>
                    <a:pt x="60" y="1"/>
                  </a:moveTo>
                  <a:cubicBezTo>
                    <a:pt x="25" y="1"/>
                    <a:pt x="1" y="23"/>
                    <a:pt x="1" y="64"/>
                  </a:cubicBezTo>
                  <a:lnTo>
                    <a:pt x="1" y="1632"/>
                  </a:lnTo>
                  <a:cubicBezTo>
                    <a:pt x="1" y="1709"/>
                    <a:pt x="55" y="1797"/>
                    <a:pt x="121" y="1841"/>
                  </a:cubicBezTo>
                  <a:lnTo>
                    <a:pt x="1426" y="2586"/>
                  </a:lnTo>
                  <a:cubicBezTo>
                    <a:pt x="1441" y="2595"/>
                    <a:pt x="1454" y="2599"/>
                    <a:pt x="1465" y="2599"/>
                  </a:cubicBezTo>
                  <a:cubicBezTo>
                    <a:pt x="1495" y="2599"/>
                    <a:pt x="1511" y="2569"/>
                    <a:pt x="1502" y="2520"/>
                  </a:cubicBezTo>
                  <a:lnTo>
                    <a:pt x="1119" y="700"/>
                  </a:lnTo>
                  <a:cubicBezTo>
                    <a:pt x="1108" y="635"/>
                    <a:pt x="1064" y="569"/>
                    <a:pt x="1009" y="535"/>
                  </a:cubicBezTo>
                  <a:lnTo>
                    <a:pt x="99" y="9"/>
                  </a:lnTo>
                  <a:cubicBezTo>
                    <a:pt x="85" y="4"/>
                    <a:pt x="72"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9465684" y="2620332"/>
              <a:ext cx="94346" cy="137871"/>
            </a:xfrm>
            <a:custGeom>
              <a:avLst/>
              <a:gdLst/>
              <a:ahLst/>
              <a:cxnLst/>
              <a:rect l="l" t="t" r="r" b="b"/>
              <a:pathLst>
                <a:path w="1810" h="2645" extrusionOk="0">
                  <a:moveTo>
                    <a:pt x="1255" y="1"/>
                  </a:moveTo>
                  <a:cubicBezTo>
                    <a:pt x="1220" y="1"/>
                    <a:pt x="1185" y="10"/>
                    <a:pt x="1152" y="31"/>
                  </a:cubicBezTo>
                  <a:lnTo>
                    <a:pt x="122" y="623"/>
                  </a:lnTo>
                  <a:cubicBezTo>
                    <a:pt x="44" y="667"/>
                    <a:pt x="0" y="755"/>
                    <a:pt x="22" y="843"/>
                  </a:cubicBezTo>
                  <a:lnTo>
                    <a:pt x="363" y="2487"/>
                  </a:lnTo>
                  <a:cubicBezTo>
                    <a:pt x="386" y="2583"/>
                    <a:pt x="469" y="2644"/>
                    <a:pt x="559" y="2644"/>
                  </a:cubicBezTo>
                  <a:cubicBezTo>
                    <a:pt x="592" y="2644"/>
                    <a:pt x="626" y="2636"/>
                    <a:pt x="658" y="2619"/>
                  </a:cubicBezTo>
                  <a:lnTo>
                    <a:pt x="1700" y="2016"/>
                  </a:lnTo>
                  <a:cubicBezTo>
                    <a:pt x="1777" y="1972"/>
                    <a:pt x="1810" y="1885"/>
                    <a:pt x="1799" y="1807"/>
                  </a:cubicBezTo>
                  <a:lnTo>
                    <a:pt x="1459" y="163"/>
                  </a:lnTo>
                  <a:cubicBezTo>
                    <a:pt x="1435" y="67"/>
                    <a:pt x="1347" y="1"/>
                    <a:pt x="1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9334225" y="2575869"/>
              <a:ext cx="147879" cy="257133"/>
            </a:xfrm>
            <a:custGeom>
              <a:avLst/>
              <a:gdLst/>
              <a:ahLst/>
              <a:cxnLst/>
              <a:rect l="l" t="t" r="r" b="b"/>
              <a:pathLst>
                <a:path w="2837" h="4933" extrusionOk="0">
                  <a:moveTo>
                    <a:pt x="75" y="0"/>
                  </a:moveTo>
                  <a:cubicBezTo>
                    <a:pt x="31" y="0"/>
                    <a:pt x="0" y="67"/>
                    <a:pt x="56" y="95"/>
                  </a:cubicBezTo>
                  <a:cubicBezTo>
                    <a:pt x="341" y="260"/>
                    <a:pt x="637" y="435"/>
                    <a:pt x="933" y="599"/>
                  </a:cubicBezTo>
                  <a:cubicBezTo>
                    <a:pt x="1207" y="764"/>
                    <a:pt x="1503" y="896"/>
                    <a:pt x="1755" y="1082"/>
                  </a:cubicBezTo>
                  <a:cubicBezTo>
                    <a:pt x="1942" y="1213"/>
                    <a:pt x="1996" y="1488"/>
                    <a:pt x="2040" y="1696"/>
                  </a:cubicBezTo>
                  <a:cubicBezTo>
                    <a:pt x="2073" y="1871"/>
                    <a:pt x="2117" y="2046"/>
                    <a:pt x="2150" y="2233"/>
                  </a:cubicBezTo>
                  <a:cubicBezTo>
                    <a:pt x="2259" y="2759"/>
                    <a:pt x="2380" y="3286"/>
                    <a:pt x="2490" y="3822"/>
                  </a:cubicBezTo>
                  <a:cubicBezTo>
                    <a:pt x="2566" y="4173"/>
                    <a:pt x="2644" y="4536"/>
                    <a:pt x="2731" y="4897"/>
                  </a:cubicBezTo>
                  <a:cubicBezTo>
                    <a:pt x="2735" y="4922"/>
                    <a:pt x="2752" y="4933"/>
                    <a:pt x="2771" y="4933"/>
                  </a:cubicBezTo>
                  <a:cubicBezTo>
                    <a:pt x="2802" y="4933"/>
                    <a:pt x="2836" y="4905"/>
                    <a:pt x="2829" y="4864"/>
                  </a:cubicBezTo>
                  <a:lnTo>
                    <a:pt x="2271" y="2299"/>
                  </a:lnTo>
                  <a:cubicBezTo>
                    <a:pt x="2227" y="2102"/>
                    <a:pt x="2194" y="1915"/>
                    <a:pt x="2150" y="1717"/>
                  </a:cubicBezTo>
                  <a:cubicBezTo>
                    <a:pt x="2106" y="1488"/>
                    <a:pt x="2051" y="1213"/>
                    <a:pt x="1876" y="1038"/>
                  </a:cubicBezTo>
                  <a:cubicBezTo>
                    <a:pt x="1832" y="994"/>
                    <a:pt x="1777" y="972"/>
                    <a:pt x="1723" y="939"/>
                  </a:cubicBezTo>
                  <a:cubicBezTo>
                    <a:pt x="1547" y="830"/>
                    <a:pt x="1372" y="731"/>
                    <a:pt x="1196" y="632"/>
                  </a:cubicBezTo>
                  <a:cubicBezTo>
                    <a:pt x="824" y="424"/>
                    <a:pt x="461" y="216"/>
                    <a:pt x="100" y="7"/>
                  </a:cubicBezTo>
                  <a:cubicBezTo>
                    <a:pt x="92" y="2"/>
                    <a:pt x="83"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9725734" y="2716606"/>
              <a:ext cx="214338" cy="234354"/>
            </a:xfrm>
            <a:custGeom>
              <a:avLst/>
              <a:gdLst/>
              <a:ahLst/>
              <a:cxnLst/>
              <a:rect l="l" t="t" r="r" b="b"/>
              <a:pathLst>
                <a:path w="4112" h="4496" extrusionOk="0">
                  <a:moveTo>
                    <a:pt x="2070" y="0"/>
                  </a:moveTo>
                  <a:cubicBezTo>
                    <a:pt x="2010" y="0"/>
                    <a:pt x="1949" y="16"/>
                    <a:pt x="1897" y="48"/>
                  </a:cubicBezTo>
                  <a:lnTo>
                    <a:pt x="208" y="1024"/>
                  </a:lnTo>
                  <a:cubicBezTo>
                    <a:pt x="110" y="1079"/>
                    <a:pt x="44" y="1200"/>
                    <a:pt x="33" y="1320"/>
                  </a:cubicBezTo>
                  <a:lnTo>
                    <a:pt x="0" y="3140"/>
                  </a:lnTo>
                  <a:cubicBezTo>
                    <a:pt x="0" y="3271"/>
                    <a:pt x="66" y="3392"/>
                    <a:pt x="176" y="3458"/>
                  </a:cubicBezTo>
                  <a:lnTo>
                    <a:pt x="1809" y="4445"/>
                  </a:lnTo>
                  <a:cubicBezTo>
                    <a:pt x="1866" y="4479"/>
                    <a:pt x="1929" y="4496"/>
                    <a:pt x="1992" y="4496"/>
                  </a:cubicBezTo>
                  <a:cubicBezTo>
                    <a:pt x="2050" y="4496"/>
                    <a:pt x="2107" y="4482"/>
                    <a:pt x="2160" y="4455"/>
                  </a:cubicBezTo>
                  <a:lnTo>
                    <a:pt x="3892" y="3524"/>
                  </a:lnTo>
                  <a:cubicBezTo>
                    <a:pt x="4002" y="3458"/>
                    <a:pt x="4068" y="3337"/>
                    <a:pt x="4079" y="3217"/>
                  </a:cubicBezTo>
                  <a:lnTo>
                    <a:pt x="4111" y="1386"/>
                  </a:lnTo>
                  <a:cubicBezTo>
                    <a:pt x="4111" y="1265"/>
                    <a:pt x="4046" y="1144"/>
                    <a:pt x="3947" y="1079"/>
                  </a:cubicBezTo>
                  <a:lnTo>
                    <a:pt x="2259" y="59"/>
                  </a:lnTo>
                  <a:cubicBezTo>
                    <a:pt x="2202" y="19"/>
                    <a:pt x="2136" y="0"/>
                    <a:pt x="2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9765140" y="2737352"/>
              <a:ext cx="133232" cy="117803"/>
            </a:xfrm>
            <a:custGeom>
              <a:avLst/>
              <a:gdLst/>
              <a:ahLst/>
              <a:cxnLst/>
              <a:rect l="l" t="t" r="r" b="b"/>
              <a:pathLst>
                <a:path w="2556" h="2260" extrusionOk="0">
                  <a:moveTo>
                    <a:pt x="549" y="1"/>
                  </a:moveTo>
                  <a:lnTo>
                    <a:pt x="1" y="308"/>
                  </a:lnTo>
                  <a:lnTo>
                    <a:pt x="1985" y="1569"/>
                  </a:lnTo>
                  <a:lnTo>
                    <a:pt x="1996" y="2259"/>
                  </a:lnTo>
                  <a:lnTo>
                    <a:pt x="2544" y="1952"/>
                  </a:lnTo>
                  <a:lnTo>
                    <a:pt x="2556" y="1251"/>
                  </a:lnTo>
                  <a:lnTo>
                    <a:pt x="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9727871" y="2774152"/>
              <a:ext cx="211732" cy="63957"/>
            </a:xfrm>
            <a:custGeom>
              <a:avLst/>
              <a:gdLst/>
              <a:ahLst/>
              <a:cxnLst/>
              <a:rect l="l" t="t" r="r" b="b"/>
              <a:pathLst>
                <a:path w="4062" h="1227" extrusionOk="0">
                  <a:moveTo>
                    <a:pt x="73" y="1"/>
                  </a:moveTo>
                  <a:cubicBezTo>
                    <a:pt x="25" y="1"/>
                    <a:pt x="0" y="68"/>
                    <a:pt x="47" y="96"/>
                  </a:cubicBezTo>
                  <a:lnTo>
                    <a:pt x="1758" y="1115"/>
                  </a:lnTo>
                  <a:cubicBezTo>
                    <a:pt x="1812" y="1148"/>
                    <a:pt x="1900" y="1214"/>
                    <a:pt x="1955" y="1225"/>
                  </a:cubicBezTo>
                  <a:cubicBezTo>
                    <a:pt x="1961" y="1226"/>
                    <a:pt x="1967" y="1226"/>
                    <a:pt x="1973" y="1226"/>
                  </a:cubicBezTo>
                  <a:cubicBezTo>
                    <a:pt x="2034" y="1226"/>
                    <a:pt x="2101" y="1178"/>
                    <a:pt x="2141" y="1148"/>
                  </a:cubicBezTo>
                  <a:cubicBezTo>
                    <a:pt x="2492" y="973"/>
                    <a:pt x="2832" y="786"/>
                    <a:pt x="3171" y="600"/>
                  </a:cubicBezTo>
                  <a:cubicBezTo>
                    <a:pt x="3456" y="457"/>
                    <a:pt x="3731" y="304"/>
                    <a:pt x="4016" y="161"/>
                  </a:cubicBezTo>
                  <a:cubicBezTo>
                    <a:pt x="4062" y="133"/>
                    <a:pt x="4038" y="66"/>
                    <a:pt x="3990" y="66"/>
                  </a:cubicBezTo>
                  <a:cubicBezTo>
                    <a:pt x="3981" y="66"/>
                    <a:pt x="3971" y="69"/>
                    <a:pt x="3961" y="74"/>
                  </a:cubicBezTo>
                  <a:cubicBezTo>
                    <a:pt x="3380" y="381"/>
                    <a:pt x="2810" y="688"/>
                    <a:pt x="2229" y="995"/>
                  </a:cubicBezTo>
                  <a:cubicBezTo>
                    <a:pt x="2157" y="1025"/>
                    <a:pt x="2038" y="1065"/>
                    <a:pt x="1978" y="1115"/>
                  </a:cubicBezTo>
                  <a:lnTo>
                    <a:pt x="1978" y="1115"/>
                  </a:lnTo>
                  <a:cubicBezTo>
                    <a:pt x="1948" y="1088"/>
                    <a:pt x="1887" y="1068"/>
                    <a:pt x="1867" y="1049"/>
                  </a:cubicBezTo>
                  <a:cubicBezTo>
                    <a:pt x="1538" y="863"/>
                    <a:pt x="1220" y="666"/>
                    <a:pt x="891" y="479"/>
                  </a:cubicBezTo>
                  <a:cubicBezTo>
                    <a:pt x="628" y="325"/>
                    <a:pt x="365" y="161"/>
                    <a:pt x="102" y="8"/>
                  </a:cubicBezTo>
                  <a:cubicBezTo>
                    <a:pt x="91" y="3"/>
                    <a:pt x="82"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9825709" y="2833105"/>
              <a:ext cx="8079" cy="120617"/>
            </a:xfrm>
            <a:custGeom>
              <a:avLst/>
              <a:gdLst/>
              <a:ahLst/>
              <a:cxnLst/>
              <a:rect l="l" t="t" r="r" b="b"/>
              <a:pathLst>
                <a:path w="155" h="2314" extrusionOk="0">
                  <a:moveTo>
                    <a:pt x="105" y="0"/>
                  </a:moveTo>
                  <a:cubicBezTo>
                    <a:pt x="80" y="0"/>
                    <a:pt x="56" y="17"/>
                    <a:pt x="56" y="50"/>
                  </a:cubicBezTo>
                  <a:cubicBezTo>
                    <a:pt x="34" y="785"/>
                    <a:pt x="23" y="1530"/>
                    <a:pt x="1" y="2264"/>
                  </a:cubicBezTo>
                  <a:cubicBezTo>
                    <a:pt x="1" y="2297"/>
                    <a:pt x="28" y="2314"/>
                    <a:pt x="55" y="2314"/>
                  </a:cubicBezTo>
                  <a:cubicBezTo>
                    <a:pt x="83" y="2314"/>
                    <a:pt x="110" y="2297"/>
                    <a:pt x="110" y="2264"/>
                  </a:cubicBezTo>
                  <a:cubicBezTo>
                    <a:pt x="122" y="1530"/>
                    <a:pt x="144" y="785"/>
                    <a:pt x="154" y="50"/>
                  </a:cubicBezTo>
                  <a:cubicBezTo>
                    <a:pt x="154" y="17"/>
                    <a:pt x="13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9901864" y="2874075"/>
              <a:ext cx="26792" cy="26375"/>
            </a:xfrm>
            <a:custGeom>
              <a:avLst/>
              <a:gdLst/>
              <a:ahLst/>
              <a:cxnLst/>
              <a:rect l="l" t="t" r="r" b="b"/>
              <a:pathLst>
                <a:path w="514" h="506" extrusionOk="0">
                  <a:moveTo>
                    <a:pt x="464" y="1"/>
                  </a:moveTo>
                  <a:cubicBezTo>
                    <a:pt x="455" y="1"/>
                    <a:pt x="446" y="3"/>
                    <a:pt x="437" y="9"/>
                  </a:cubicBezTo>
                  <a:lnTo>
                    <a:pt x="64" y="218"/>
                  </a:lnTo>
                  <a:cubicBezTo>
                    <a:pt x="31" y="240"/>
                    <a:pt x="9" y="272"/>
                    <a:pt x="9" y="306"/>
                  </a:cubicBezTo>
                  <a:lnTo>
                    <a:pt x="9" y="459"/>
                  </a:lnTo>
                  <a:cubicBezTo>
                    <a:pt x="0" y="486"/>
                    <a:pt x="29" y="506"/>
                    <a:pt x="64" y="506"/>
                  </a:cubicBezTo>
                  <a:cubicBezTo>
                    <a:pt x="71" y="506"/>
                    <a:pt x="78" y="505"/>
                    <a:pt x="86" y="503"/>
                  </a:cubicBezTo>
                  <a:lnTo>
                    <a:pt x="469" y="284"/>
                  </a:lnTo>
                  <a:cubicBezTo>
                    <a:pt x="491" y="272"/>
                    <a:pt x="513" y="250"/>
                    <a:pt x="513" y="218"/>
                  </a:cubicBezTo>
                  <a:lnTo>
                    <a:pt x="513" y="53"/>
                  </a:lnTo>
                  <a:cubicBezTo>
                    <a:pt x="513" y="21"/>
                    <a:pt x="490"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9736576" y="2799224"/>
              <a:ext cx="30910" cy="42638"/>
            </a:xfrm>
            <a:custGeom>
              <a:avLst/>
              <a:gdLst/>
              <a:ahLst/>
              <a:cxnLst/>
              <a:rect l="l" t="t" r="r" b="b"/>
              <a:pathLst>
                <a:path w="593" h="818" extrusionOk="0">
                  <a:moveTo>
                    <a:pt x="49" y="1"/>
                  </a:moveTo>
                  <a:cubicBezTo>
                    <a:pt x="24" y="1"/>
                    <a:pt x="0" y="21"/>
                    <a:pt x="0" y="53"/>
                  </a:cubicBezTo>
                  <a:lnTo>
                    <a:pt x="0" y="426"/>
                  </a:lnTo>
                  <a:cubicBezTo>
                    <a:pt x="0" y="458"/>
                    <a:pt x="12" y="502"/>
                    <a:pt x="56" y="524"/>
                  </a:cubicBezTo>
                  <a:lnTo>
                    <a:pt x="494" y="809"/>
                  </a:lnTo>
                  <a:cubicBezTo>
                    <a:pt x="503" y="815"/>
                    <a:pt x="512" y="818"/>
                    <a:pt x="522" y="818"/>
                  </a:cubicBezTo>
                  <a:cubicBezTo>
                    <a:pt x="547" y="818"/>
                    <a:pt x="570" y="798"/>
                    <a:pt x="570" y="765"/>
                  </a:cubicBezTo>
                  <a:lnTo>
                    <a:pt x="592" y="393"/>
                  </a:lnTo>
                  <a:cubicBezTo>
                    <a:pt x="592" y="349"/>
                    <a:pt x="570" y="305"/>
                    <a:pt x="538" y="283"/>
                  </a:cubicBezTo>
                  <a:lnTo>
                    <a:pt x="78" y="9"/>
                  </a:lnTo>
                  <a:cubicBezTo>
                    <a:pt x="69" y="4"/>
                    <a:pt x="59" y="1"/>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9586300" y="2785671"/>
              <a:ext cx="214338" cy="234458"/>
            </a:xfrm>
            <a:custGeom>
              <a:avLst/>
              <a:gdLst/>
              <a:ahLst/>
              <a:cxnLst/>
              <a:rect l="l" t="t" r="r" b="b"/>
              <a:pathLst>
                <a:path w="4112" h="4498" extrusionOk="0">
                  <a:moveTo>
                    <a:pt x="2082" y="1"/>
                  </a:moveTo>
                  <a:cubicBezTo>
                    <a:pt x="2020" y="1"/>
                    <a:pt x="1957" y="17"/>
                    <a:pt x="1897" y="50"/>
                  </a:cubicBezTo>
                  <a:lnTo>
                    <a:pt x="220" y="1025"/>
                  </a:lnTo>
                  <a:cubicBezTo>
                    <a:pt x="110" y="1081"/>
                    <a:pt x="44" y="1201"/>
                    <a:pt x="33" y="1322"/>
                  </a:cubicBezTo>
                  <a:lnTo>
                    <a:pt x="0" y="3142"/>
                  </a:lnTo>
                  <a:cubicBezTo>
                    <a:pt x="0" y="3273"/>
                    <a:pt x="66" y="3394"/>
                    <a:pt x="176" y="3459"/>
                  </a:cubicBezTo>
                  <a:lnTo>
                    <a:pt x="1809" y="4446"/>
                  </a:lnTo>
                  <a:cubicBezTo>
                    <a:pt x="1866" y="4481"/>
                    <a:pt x="1933" y="4497"/>
                    <a:pt x="1999" y="4497"/>
                  </a:cubicBezTo>
                  <a:cubicBezTo>
                    <a:pt x="2059" y="4497"/>
                    <a:pt x="2119" y="4483"/>
                    <a:pt x="2171" y="4458"/>
                  </a:cubicBezTo>
                  <a:lnTo>
                    <a:pt x="3892" y="3515"/>
                  </a:lnTo>
                  <a:cubicBezTo>
                    <a:pt x="4002" y="3459"/>
                    <a:pt x="4079" y="3339"/>
                    <a:pt x="4079" y="3218"/>
                  </a:cubicBezTo>
                  <a:lnTo>
                    <a:pt x="4111" y="1388"/>
                  </a:lnTo>
                  <a:cubicBezTo>
                    <a:pt x="4111" y="1256"/>
                    <a:pt x="4045" y="1146"/>
                    <a:pt x="3947" y="1081"/>
                  </a:cubicBezTo>
                  <a:lnTo>
                    <a:pt x="2259" y="50"/>
                  </a:lnTo>
                  <a:cubicBezTo>
                    <a:pt x="2204" y="17"/>
                    <a:pt x="2144" y="1"/>
                    <a:pt x="20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9625707" y="2806521"/>
              <a:ext cx="133232" cy="117229"/>
            </a:xfrm>
            <a:custGeom>
              <a:avLst/>
              <a:gdLst/>
              <a:ahLst/>
              <a:cxnLst/>
              <a:rect l="l" t="t" r="r" b="b"/>
              <a:pathLst>
                <a:path w="2556" h="2249" extrusionOk="0">
                  <a:moveTo>
                    <a:pt x="549" y="1"/>
                  </a:moveTo>
                  <a:lnTo>
                    <a:pt x="0" y="308"/>
                  </a:lnTo>
                  <a:lnTo>
                    <a:pt x="1985" y="1568"/>
                  </a:lnTo>
                  <a:lnTo>
                    <a:pt x="1996" y="2248"/>
                  </a:lnTo>
                  <a:lnTo>
                    <a:pt x="2544" y="1953"/>
                  </a:lnTo>
                  <a:lnTo>
                    <a:pt x="2555" y="1251"/>
                  </a:lnTo>
                  <a:lnTo>
                    <a:pt x="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9588438" y="2843321"/>
              <a:ext cx="211732" cy="63905"/>
            </a:xfrm>
            <a:custGeom>
              <a:avLst/>
              <a:gdLst/>
              <a:ahLst/>
              <a:cxnLst/>
              <a:rect l="l" t="t" r="r" b="b"/>
              <a:pathLst>
                <a:path w="4062" h="1226" extrusionOk="0">
                  <a:moveTo>
                    <a:pt x="77" y="0"/>
                  </a:moveTo>
                  <a:cubicBezTo>
                    <a:pt x="33" y="0"/>
                    <a:pt x="0" y="67"/>
                    <a:pt x="47" y="95"/>
                  </a:cubicBezTo>
                  <a:cubicBezTo>
                    <a:pt x="617" y="435"/>
                    <a:pt x="1187" y="775"/>
                    <a:pt x="1768" y="1115"/>
                  </a:cubicBezTo>
                  <a:cubicBezTo>
                    <a:pt x="1812" y="1147"/>
                    <a:pt x="1899" y="1213"/>
                    <a:pt x="1965" y="1225"/>
                  </a:cubicBezTo>
                  <a:cubicBezTo>
                    <a:pt x="1970" y="1225"/>
                    <a:pt x="1975" y="1226"/>
                    <a:pt x="1980" y="1226"/>
                  </a:cubicBezTo>
                  <a:cubicBezTo>
                    <a:pt x="2033" y="1226"/>
                    <a:pt x="2102" y="1178"/>
                    <a:pt x="2152" y="1147"/>
                  </a:cubicBezTo>
                  <a:cubicBezTo>
                    <a:pt x="2491" y="972"/>
                    <a:pt x="2832" y="786"/>
                    <a:pt x="3183" y="599"/>
                  </a:cubicBezTo>
                  <a:cubicBezTo>
                    <a:pt x="3456" y="457"/>
                    <a:pt x="3741" y="304"/>
                    <a:pt x="4016" y="161"/>
                  </a:cubicBezTo>
                  <a:cubicBezTo>
                    <a:pt x="4062" y="133"/>
                    <a:pt x="4037" y="66"/>
                    <a:pt x="3989" y="66"/>
                  </a:cubicBezTo>
                  <a:cubicBezTo>
                    <a:pt x="3980" y="66"/>
                    <a:pt x="3971" y="68"/>
                    <a:pt x="3961" y="73"/>
                  </a:cubicBezTo>
                  <a:cubicBezTo>
                    <a:pt x="3391" y="380"/>
                    <a:pt x="2810" y="687"/>
                    <a:pt x="2228" y="994"/>
                  </a:cubicBezTo>
                  <a:cubicBezTo>
                    <a:pt x="2167" y="1025"/>
                    <a:pt x="2040" y="1065"/>
                    <a:pt x="1978" y="1114"/>
                  </a:cubicBezTo>
                  <a:lnTo>
                    <a:pt x="1978" y="1114"/>
                  </a:lnTo>
                  <a:cubicBezTo>
                    <a:pt x="1950" y="1088"/>
                    <a:pt x="1896" y="1069"/>
                    <a:pt x="1867" y="1049"/>
                  </a:cubicBezTo>
                  <a:cubicBezTo>
                    <a:pt x="1538" y="862"/>
                    <a:pt x="1220" y="665"/>
                    <a:pt x="891" y="479"/>
                  </a:cubicBezTo>
                  <a:cubicBezTo>
                    <a:pt x="628" y="314"/>
                    <a:pt x="364" y="161"/>
                    <a:pt x="101" y="7"/>
                  </a:cubicBezTo>
                  <a:cubicBezTo>
                    <a:pt x="93" y="2"/>
                    <a:pt x="8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9686588" y="2902274"/>
              <a:ext cx="7715" cy="120617"/>
            </a:xfrm>
            <a:custGeom>
              <a:avLst/>
              <a:gdLst/>
              <a:ahLst/>
              <a:cxnLst/>
              <a:rect l="l" t="t" r="r" b="b"/>
              <a:pathLst>
                <a:path w="148" h="2314" extrusionOk="0">
                  <a:moveTo>
                    <a:pt x="99" y="0"/>
                  </a:moveTo>
                  <a:cubicBezTo>
                    <a:pt x="74" y="0"/>
                    <a:pt x="50" y="17"/>
                    <a:pt x="50" y="50"/>
                  </a:cubicBezTo>
                  <a:cubicBezTo>
                    <a:pt x="28" y="784"/>
                    <a:pt x="16" y="1519"/>
                    <a:pt x="6" y="2264"/>
                  </a:cubicBezTo>
                  <a:cubicBezTo>
                    <a:pt x="0" y="2297"/>
                    <a:pt x="25" y="2314"/>
                    <a:pt x="51" y="2314"/>
                  </a:cubicBezTo>
                  <a:cubicBezTo>
                    <a:pt x="77" y="2314"/>
                    <a:pt x="104" y="2297"/>
                    <a:pt x="104" y="2264"/>
                  </a:cubicBezTo>
                  <a:cubicBezTo>
                    <a:pt x="116" y="1519"/>
                    <a:pt x="137" y="784"/>
                    <a:pt x="148" y="50"/>
                  </a:cubicBezTo>
                  <a:cubicBezTo>
                    <a:pt x="148" y="17"/>
                    <a:pt x="123"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9762847" y="2943244"/>
              <a:ext cx="26323" cy="26375"/>
            </a:xfrm>
            <a:custGeom>
              <a:avLst/>
              <a:gdLst/>
              <a:ahLst/>
              <a:cxnLst/>
              <a:rect l="l" t="t" r="r" b="b"/>
              <a:pathLst>
                <a:path w="505" h="506" extrusionOk="0">
                  <a:moveTo>
                    <a:pt x="456" y="1"/>
                  </a:moveTo>
                  <a:cubicBezTo>
                    <a:pt x="447" y="1"/>
                    <a:pt x="437" y="3"/>
                    <a:pt x="429" y="9"/>
                  </a:cubicBezTo>
                  <a:lnTo>
                    <a:pt x="56" y="217"/>
                  </a:lnTo>
                  <a:cubicBezTo>
                    <a:pt x="23" y="229"/>
                    <a:pt x="1" y="272"/>
                    <a:pt x="1" y="305"/>
                  </a:cubicBezTo>
                  <a:lnTo>
                    <a:pt x="1" y="448"/>
                  </a:lnTo>
                  <a:cubicBezTo>
                    <a:pt x="1" y="484"/>
                    <a:pt x="23" y="505"/>
                    <a:pt x="56" y="505"/>
                  </a:cubicBezTo>
                  <a:cubicBezTo>
                    <a:pt x="63" y="505"/>
                    <a:pt x="70" y="504"/>
                    <a:pt x="78" y="502"/>
                  </a:cubicBezTo>
                  <a:lnTo>
                    <a:pt x="461" y="283"/>
                  </a:lnTo>
                  <a:cubicBezTo>
                    <a:pt x="483" y="272"/>
                    <a:pt x="505" y="250"/>
                    <a:pt x="505" y="217"/>
                  </a:cubicBezTo>
                  <a:lnTo>
                    <a:pt x="505" y="53"/>
                  </a:lnTo>
                  <a:cubicBezTo>
                    <a:pt x="505" y="21"/>
                    <a:pt x="481"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9597142" y="2868341"/>
              <a:ext cx="30910" cy="42638"/>
            </a:xfrm>
            <a:custGeom>
              <a:avLst/>
              <a:gdLst/>
              <a:ahLst/>
              <a:cxnLst/>
              <a:rect l="l" t="t" r="r" b="b"/>
              <a:pathLst>
                <a:path w="593" h="818" extrusionOk="0">
                  <a:moveTo>
                    <a:pt x="49" y="1"/>
                  </a:moveTo>
                  <a:cubicBezTo>
                    <a:pt x="24" y="1"/>
                    <a:pt x="0" y="21"/>
                    <a:pt x="0" y="53"/>
                  </a:cubicBezTo>
                  <a:lnTo>
                    <a:pt x="0" y="426"/>
                  </a:lnTo>
                  <a:cubicBezTo>
                    <a:pt x="0" y="460"/>
                    <a:pt x="22" y="503"/>
                    <a:pt x="55" y="525"/>
                  </a:cubicBezTo>
                  <a:lnTo>
                    <a:pt x="494" y="810"/>
                  </a:lnTo>
                  <a:cubicBezTo>
                    <a:pt x="501" y="815"/>
                    <a:pt x="509" y="817"/>
                    <a:pt x="517" y="817"/>
                  </a:cubicBezTo>
                  <a:cubicBezTo>
                    <a:pt x="544" y="817"/>
                    <a:pt x="573" y="792"/>
                    <a:pt x="582" y="767"/>
                  </a:cubicBezTo>
                  <a:lnTo>
                    <a:pt x="592" y="394"/>
                  </a:lnTo>
                  <a:cubicBezTo>
                    <a:pt x="592" y="350"/>
                    <a:pt x="570" y="306"/>
                    <a:pt x="538" y="284"/>
                  </a:cubicBezTo>
                  <a:lnTo>
                    <a:pt x="77" y="10"/>
                  </a:lnTo>
                  <a:cubicBezTo>
                    <a:pt x="68" y="4"/>
                    <a:pt x="59"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9461722" y="2852235"/>
              <a:ext cx="214338" cy="234145"/>
            </a:xfrm>
            <a:custGeom>
              <a:avLst/>
              <a:gdLst/>
              <a:ahLst/>
              <a:cxnLst/>
              <a:rect l="l" t="t" r="r" b="b"/>
              <a:pathLst>
                <a:path w="4112" h="4492" extrusionOk="0">
                  <a:moveTo>
                    <a:pt x="2063" y="1"/>
                  </a:moveTo>
                  <a:cubicBezTo>
                    <a:pt x="2004" y="1"/>
                    <a:pt x="1947" y="15"/>
                    <a:pt x="1896" y="45"/>
                  </a:cubicBezTo>
                  <a:lnTo>
                    <a:pt x="219" y="1020"/>
                  </a:lnTo>
                  <a:cubicBezTo>
                    <a:pt x="110" y="1086"/>
                    <a:pt x="44" y="1196"/>
                    <a:pt x="33" y="1317"/>
                  </a:cubicBezTo>
                  <a:lnTo>
                    <a:pt x="0" y="3137"/>
                  </a:lnTo>
                  <a:cubicBezTo>
                    <a:pt x="0" y="3268"/>
                    <a:pt x="66" y="3388"/>
                    <a:pt x="176" y="3454"/>
                  </a:cubicBezTo>
                  <a:lnTo>
                    <a:pt x="1809" y="4441"/>
                  </a:lnTo>
                  <a:cubicBezTo>
                    <a:pt x="1866" y="4475"/>
                    <a:pt x="1930" y="4492"/>
                    <a:pt x="1994" y="4492"/>
                  </a:cubicBezTo>
                  <a:cubicBezTo>
                    <a:pt x="2053" y="4492"/>
                    <a:pt x="2113" y="4478"/>
                    <a:pt x="2171" y="4452"/>
                  </a:cubicBezTo>
                  <a:lnTo>
                    <a:pt x="3892" y="3520"/>
                  </a:lnTo>
                  <a:cubicBezTo>
                    <a:pt x="4002" y="3454"/>
                    <a:pt x="4067" y="3345"/>
                    <a:pt x="4079" y="3213"/>
                  </a:cubicBezTo>
                  <a:lnTo>
                    <a:pt x="4111" y="1382"/>
                  </a:lnTo>
                  <a:cubicBezTo>
                    <a:pt x="4111" y="1261"/>
                    <a:pt x="4045" y="1141"/>
                    <a:pt x="3947" y="1076"/>
                  </a:cubicBezTo>
                  <a:lnTo>
                    <a:pt x="2259" y="55"/>
                  </a:lnTo>
                  <a:cubicBezTo>
                    <a:pt x="2200" y="20"/>
                    <a:pt x="2131" y="1"/>
                    <a:pt x="2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9501129" y="2872824"/>
              <a:ext cx="133232" cy="117803"/>
            </a:xfrm>
            <a:custGeom>
              <a:avLst/>
              <a:gdLst/>
              <a:ahLst/>
              <a:cxnLst/>
              <a:rect l="l" t="t" r="r" b="b"/>
              <a:pathLst>
                <a:path w="2556" h="2260" extrusionOk="0">
                  <a:moveTo>
                    <a:pt x="548" y="1"/>
                  </a:moveTo>
                  <a:lnTo>
                    <a:pt x="0" y="308"/>
                  </a:lnTo>
                  <a:lnTo>
                    <a:pt x="1985" y="1568"/>
                  </a:lnTo>
                  <a:lnTo>
                    <a:pt x="1996" y="2259"/>
                  </a:lnTo>
                  <a:lnTo>
                    <a:pt x="2544" y="1952"/>
                  </a:lnTo>
                  <a:lnTo>
                    <a:pt x="2555" y="1251"/>
                  </a:lnTo>
                  <a:lnTo>
                    <a:pt x="5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9463859" y="2909572"/>
              <a:ext cx="211732" cy="63957"/>
            </a:xfrm>
            <a:custGeom>
              <a:avLst/>
              <a:gdLst/>
              <a:ahLst/>
              <a:cxnLst/>
              <a:rect l="l" t="t" r="r" b="b"/>
              <a:pathLst>
                <a:path w="4062" h="1227" extrusionOk="0">
                  <a:moveTo>
                    <a:pt x="77" y="1"/>
                  </a:moveTo>
                  <a:cubicBezTo>
                    <a:pt x="33" y="1"/>
                    <a:pt x="0" y="68"/>
                    <a:pt x="47" y="96"/>
                  </a:cubicBezTo>
                  <a:cubicBezTo>
                    <a:pt x="617" y="436"/>
                    <a:pt x="1187" y="775"/>
                    <a:pt x="1768" y="1116"/>
                  </a:cubicBezTo>
                  <a:cubicBezTo>
                    <a:pt x="1812" y="1148"/>
                    <a:pt x="1899" y="1225"/>
                    <a:pt x="1955" y="1225"/>
                  </a:cubicBezTo>
                  <a:cubicBezTo>
                    <a:pt x="1960" y="1226"/>
                    <a:pt x="1966" y="1227"/>
                    <a:pt x="1972" y="1227"/>
                  </a:cubicBezTo>
                  <a:cubicBezTo>
                    <a:pt x="2033" y="1227"/>
                    <a:pt x="2100" y="1179"/>
                    <a:pt x="2141" y="1148"/>
                  </a:cubicBezTo>
                  <a:cubicBezTo>
                    <a:pt x="2491" y="973"/>
                    <a:pt x="2832" y="787"/>
                    <a:pt x="3183" y="611"/>
                  </a:cubicBezTo>
                  <a:cubicBezTo>
                    <a:pt x="3456" y="458"/>
                    <a:pt x="3731" y="315"/>
                    <a:pt x="4016" y="161"/>
                  </a:cubicBezTo>
                  <a:cubicBezTo>
                    <a:pt x="4062" y="134"/>
                    <a:pt x="4037" y="67"/>
                    <a:pt x="3989" y="67"/>
                  </a:cubicBezTo>
                  <a:cubicBezTo>
                    <a:pt x="3980" y="67"/>
                    <a:pt x="3971" y="69"/>
                    <a:pt x="3961" y="74"/>
                  </a:cubicBezTo>
                  <a:cubicBezTo>
                    <a:pt x="3380" y="381"/>
                    <a:pt x="2810" y="688"/>
                    <a:pt x="2228" y="995"/>
                  </a:cubicBezTo>
                  <a:cubicBezTo>
                    <a:pt x="2168" y="1025"/>
                    <a:pt x="2044" y="1064"/>
                    <a:pt x="1981" y="1121"/>
                  </a:cubicBezTo>
                  <a:lnTo>
                    <a:pt x="1981" y="1121"/>
                  </a:lnTo>
                  <a:cubicBezTo>
                    <a:pt x="1954" y="1100"/>
                    <a:pt x="1887" y="1071"/>
                    <a:pt x="1867" y="1060"/>
                  </a:cubicBezTo>
                  <a:cubicBezTo>
                    <a:pt x="1538" y="863"/>
                    <a:pt x="1220" y="677"/>
                    <a:pt x="891" y="480"/>
                  </a:cubicBezTo>
                  <a:cubicBezTo>
                    <a:pt x="628" y="326"/>
                    <a:pt x="364" y="161"/>
                    <a:pt x="101" y="8"/>
                  </a:cubicBezTo>
                  <a:cubicBezTo>
                    <a:pt x="93" y="3"/>
                    <a:pt x="85"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9561698" y="2968577"/>
              <a:ext cx="8027" cy="120617"/>
            </a:xfrm>
            <a:custGeom>
              <a:avLst/>
              <a:gdLst/>
              <a:ahLst/>
              <a:cxnLst/>
              <a:rect l="l" t="t" r="r" b="b"/>
              <a:pathLst>
                <a:path w="154" h="2314" extrusionOk="0">
                  <a:moveTo>
                    <a:pt x="105" y="0"/>
                  </a:moveTo>
                  <a:cubicBezTo>
                    <a:pt x="80" y="0"/>
                    <a:pt x="56" y="17"/>
                    <a:pt x="56" y="50"/>
                  </a:cubicBezTo>
                  <a:cubicBezTo>
                    <a:pt x="34" y="784"/>
                    <a:pt x="22" y="1529"/>
                    <a:pt x="0" y="2264"/>
                  </a:cubicBezTo>
                  <a:cubicBezTo>
                    <a:pt x="0" y="2297"/>
                    <a:pt x="28" y="2314"/>
                    <a:pt x="55" y="2314"/>
                  </a:cubicBezTo>
                  <a:cubicBezTo>
                    <a:pt x="83" y="2314"/>
                    <a:pt x="110" y="2297"/>
                    <a:pt x="110" y="2264"/>
                  </a:cubicBezTo>
                  <a:cubicBezTo>
                    <a:pt x="121" y="1529"/>
                    <a:pt x="143" y="784"/>
                    <a:pt x="154" y="50"/>
                  </a:cubicBezTo>
                  <a:cubicBezTo>
                    <a:pt x="154" y="17"/>
                    <a:pt x="12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9637852" y="3009547"/>
              <a:ext cx="26740" cy="26584"/>
            </a:xfrm>
            <a:custGeom>
              <a:avLst/>
              <a:gdLst/>
              <a:ahLst/>
              <a:cxnLst/>
              <a:rect l="l" t="t" r="r" b="b"/>
              <a:pathLst>
                <a:path w="513" h="510" extrusionOk="0">
                  <a:moveTo>
                    <a:pt x="464" y="0"/>
                  </a:moveTo>
                  <a:cubicBezTo>
                    <a:pt x="455" y="0"/>
                    <a:pt x="445" y="3"/>
                    <a:pt x="437" y="9"/>
                  </a:cubicBezTo>
                  <a:lnTo>
                    <a:pt x="64" y="217"/>
                  </a:lnTo>
                  <a:cubicBezTo>
                    <a:pt x="30" y="239"/>
                    <a:pt x="9" y="272"/>
                    <a:pt x="9" y="305"/>
                  </a:cubicBezTo>
                  <a:lnTo>
                    <a:pt x="9" y="458"/>
                  </a:lnTo>
                  <a:cubicBezTo>
                    <a:pt x="0" y="484"/>
                    <a:pt x="25" y="509"/>
                    <a:pt x="57" y="509"/>
                  </a:cubicBezTo>
                  <a:cubicBezTo>
                    <a:pt x="66" y="509"/>
                    <a:pt x="76" y="507"/>
                    <a:pt x="86" y="502"/>
                  </a:cubicBezTo>
                  <a:lnTo>
                    <a:pt x="469" y="294"/>
                  </a:lnTo>
                  <a:cubicBezTo>
                    <a:pt x="491" y="272"/>
                    <a:pt x="513" y="250"/>
                    <a:pt x="513" y="217"/>
                  </a:cubicBezTo>
                  <a:lnTo>
                    <a:pt x="513" y="53"/>
                  </a:lnTo>
                  <a:cubicBezTo>
                    <a:pt x="513" y="21"/>
                    <a:pt x="489"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9472564" y="2934644"/>
              <a:ext cx="30910" cy="42690"/>
            </a:xfrm>
            <a:custGeom>
              <a:avLst/>
              <a:gdLst/>
              <a:ahLst/>
              <a:cxnLst/>
              <a:rect l="l" t="t" r="r" b="b"/>
              <a:pathLst>
                <a:path w="593" h="819" extrusionOk="0">
                  <a:moveTo>
                    <a:pt x="49" y="1"/>
                  </a:moveTo>
                  <a:cubicBezTo>
                    <a:pt x="24" y="1"/>
                    <a:pt x="0" y="21"/>
                    <a:pt x="0" y="53"/>
                  </a:cubicBezTo>
                  <a:lnTo>
                    <a:pt x="0" y="426"/>
                  </a:lnTo>
                  <a:cubicBezTo>
                    <a:pt x="0" y="470"/>
                    <a:pt x="11" y="503"/>
                    <a:pt x="55" y="525"/>
                  </a:cubicBezTo>
                  <a:lnTo>
                    <a:pt x="494" y="810"/>
                  </a:lnTo>
                  <a:cubicBezTo>
                    <a:pt x="503" y="816"/>
                    <a:pt x="512" y="819"/>
                    <a:pt x="521" y="819"/>
                  </a:cubicBezTo>
                  <a:cubicBezTo>
                    <a:pt x="547" y="819"/>
                    <a:pt x="570" y="798"/>
                    <a:pt x="570" y="766"/>
                  </a:cubicBezTo>
                  <a:lnTo>
                    <a:pt x="592" y="394"/>
                  </a:lnTo>
                  <a:cubicBezTo>
                    <a:pt x="592" y="350"/>
                    <a:pt x="570" y="316"/>
                    <a:pt x="538" y="294"/>
                  </a:cubicBezTo>
                  <a:lnTo>
                    <a:pt x="77" y="9"/>
                  </a:lnTo>
                  <a:cubicBezTo>
                    <a:pt x="68" y="3"/>
                    <a:pt x="59" y="1"/>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9536000" y="2683872"/>
              <a:ext cx="214338" cy="234146"/>
            </a:xfrm>
            <a:custGeom>
              <a:avLst/>
              <a:gdLst/>
              <a:ahLst/>
              <a:cxnLst/>
              <a:rect l="l" t="t" r="r" b="b"/>
              <a:pathLst>
                <a:path w="4112" h="4492" extrusionOk="0">
                  <a:moveTo>
                    <a:pt x="2073" y="1"/>
                  </a:moveTo>
                  <a:cubicBezTo>
                    <a:pt x="2014" y="1"/>
                    <a:pt x="1954" y="14"/>
                    <a:pt x="1897" y="40"/>
                  </a:cubicBezTo>
                  <a:lnTo>
                    <a:pt x="220" y="1016"/>
                  </a:lnTo>
                  <a:cubicBezTo>
                    <a:pt x="110" y="1082"/>
                    <a:pt x="44" y="1192"/>
                    <a:pt x="33" y="1312"/>
                  </a:cubicBezTo>
                  <a:lnTo>
                    <a:pt x="0" y="3143"/>
                  </a:lnTo>
                  <a:cubicBezTo>
                    <a:pt x="0" y="3264"/>
                    <a:pt x="66" y="3385"/>
                    <a:pt x="176" y="3450"/>
                  </a:cubicBezTo>
                  <a:lnTo>
                    <a:pt x="1820" y="4437"/>
                  </a:lnTo>
                  <a:cubicBezTo>
                    <a:pt x="1873" y="4473"/>
                    <a:pt x="1940" y="4492"/>
                    <a:pt x="2006" y="4492"/>
                  </a:cubicBezTo>
                  <a:cubicBezTo>
                    <a:pt x="2063" y="4492"/>
                    <a:pt x="2121" y="4478"/>
                    <a:pt x="2171" y="4448"/>
                  </a:cubicBezTo>
                  <a:lnTo>
                    <a:pt x="3892" y="3516"/>
                  </a:lnTo>
                  <a:cubicBezTo>
                    <a:pt x="4002" y="3450"/>
                    <a:pt x="4079" y="3341"/>
                    <a:pt x="4079" y="3209"/>
                  </a:cubicBezTo>
                  <a:lnTo>
                    <a:pt x="4111" y="1378"/>
                  </a:lnTo>
                  <a:cubicBezTo>
                    <a:pt x="4111" y="1258"/>
                    <a:pt x="4057" y="1137"/>
                    <a:pt x="3947" y="1071"/>
                  </a:cubicBezTo>
                  <a:lnTo>
                    <a:pt x="2259" y="52"/>
                  </a:lnTo>
                  <a:cubicBezTo>
                    <a:pt x="2202" y="17"/>
                    <a:pt x="2138" y="1"/>
                    <a:pt x="2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9575406" y="2704200"/>
              <a:ext cx="133805" cy="117803"/>
            </a:xfrm>
            <a:custGeom>
              <a:avLst/>
              <a:gdLst/>
              <a:ahLst/>
              <a:cxnLst/>
              <a:rect l="l" t="t" r="r" b="b"/>
              <a:pathLst>
                <a:path w="2567" h="2260" extrusionOk="0">
                  <a:moveTo>
                    <a:pt x="549" y="1"/>
                  </a:moveTo>
                  <a:lnTo>
                    <a:pt x="1" y="319"/>
                  </a:lnTo>
                  <a:lnTo>
                    <a:pt x="1985" y="1569"/>
                  </a:lnTo>
                  <a:lnTo>
                    <a:pt x="1996" y="2260"/>
                  </a:lnTo>
                  <a:lnTo>
                    <a:pt x="2544" y="1964"/>
                  </a:lnTo>
                  <a:lnTo>
                    <a:pt x="2566" y="1251"/>
                  </a:lnTo>
                  <a:lnTo>
                    <a:pt x="5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9538137" y="2741001"/>
              <a:ext cx="211732" cy="64531"/>
            </a:xfrm>
            <a:custGeom>
              <a:avLst/>
              <a:gdLst/>
              <a:ahLst/>
              <a:cxnLst/>
              <a:rect l="l" t="t" r="r" b="b"/>
              <a:pathLst>
                <a:path w="4062" h="1238" extrusionOk="0">
                  <a:moveTo>
                    <a:pt x="77" y="1"/>
                  </a:moveTo>
                  <a:cubicBezTo>
                    <a:pt x="33" y="1"/>
                    <a:pt x="0" y="69"/>
                    <a:pt x="47" y="106"/>
                  </a:cubicBezTo>
                  <a:cubicBezTo>
                    <a:pt x="617" y="435"/>
                    <a:pt x="1187" y="776"/>
                    <a:pt x="1768" y="1115"/>
                  </a:cubicBezTo>
                  <a:cubicBezTo>
                    <a:pt x="1812" y="1148"/>
                    <a:pt x="1900" y="1225"/>
                    <a:pt x="1965" y="1236"/>
                  </a:cubicBezTo>
                  <a:cubicBezTo>
                    <a:pt x="1969" y="1237"/>
                    <a:pt x="1974" y="1237"/>
                    <a:pt x="1978" y="1237"/>
                  </a:cubicBezTo>
                  <a:cubicBezTo>
                    <a:pt x="2032" y="1237"/>
                    <a:pt x="2101" y="1179"/>
                    <a:pt x="2152" y="1159"/>
                  </a:cubicBezTo>
                  <a:cubicBezTo>
                    <a:pt x="2492" y="973"/>
                    <a:pt x="2832" y="786"/>
                    <a:pt x="3183" y="611"/>
                  </a:cubicBezTo>
                  <a:cubicBezTo>
                    <a:pt x="3456" y="457"/>
                    <a:pt x="3742" y="315"/>
                    <a:pt x="4016" y="162"/>
                  </a:cubicBezTo>
                  <a:cubicBezTo>
                    <a:pt x="4062" y="133"/>
                    <a:pt x="4038" y="66"/>
                    <a:pt x="3990" y="66"/>
                  </a:cubicBezTo>
                  <a:cubicBezTo>
                    <a:pt x="3981" y="66"/>
                    <a:pt x="3971" y="69"/>
                    <a:pt x="3961" y="74"/>
                  </a:cubicBezTo>
                  <a:cubicBezTo>
                    <a:pt x="3391" y="381"/>
                    <a:pt x="2810" y="688"/>
                    <a:pt x="2229" y="995"/>
                  </a:cubicBezTo>
                  <a:cubicBezTo>
                    <a:pt x="2168" y="1025"/>
                    <a:pt x="2044" y="1064"/>
                    <a:pt x="1981" y="1121"/>
                  </a:cubicBezTo>
                  <a:lnTo>
                    <a:pt x="1981" y="1121"/>
                  </a:lnTo>
                  <a:cubicBezTo>
                    <a:pt x="1955" y="1099"/>
                    <a:pt x="1897" y="1070"/>
                    <a:pt x="1867" y="1061"/>
                  </a:cubicBezTo>
                  <a:cubicBezTo>
                    <a:pt x="1538" y="863"/>
                    <a:pt x="1220" y="676"/>
                    <a:pt x="891" y="479"/>
                  </a:cubicBezTo>
                  <a:cubicBezTo>
                    <a:pt x="628" y="326"/>
                    <a:pt x="365" y="172"/>
                    <a:pt x="102" y="8"/>
                  </a:cubicBezTo>
                  <a:cubicBezTo>
                    <a:pt x="93" y="3"/>
                    <a:pt x="85"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9636288" y="2799954"/>
              <a:ext cx="7767" cy="120617"/>
            </a:xfrm>
            <a:custGeom>
              <a:avLst/>
              <a:gdLst/>
              <a:ahLst/>
              <a:cxnLst/>
              <a:rect l="l" t="t" r="r" b="b"/>
              <a:pathLst>
                <a:path w="149" h="2314" extrusionOk="0">
                  <a:moveTo>
                    <a:pt x="99" y="0"/>
                  </a:moveTo>
                  <a:cubicBezTo>
                    <a:pt x="75" y="0"/>
                    <a:pt x="50" y="17"/>
                    <a:pt x="50" y="50"/>
                  </a:cubicBezTo>
                  <a:cubicBezTo>
                    <a:pt x="28" y="795"/>
                    <a:pt x="17" y="1530"/>
                    <a:pt x="6" y="2264"/>
                  </a:cubicBezTo>
                  <a:cubicBezTo>
                    <a:pt x="0" y="2297"/>
                    <a:pt x="25" y="2314"/>
                    <a:pt x="51" y="2314"/>
                  </a:cubicBezTo>
                  <a:cubicBezTo>
                    <a:pt x="77" y="2314"/>
                    <a:pt x="104" y="2297"/>
                    <a:pt x="104" y="2264"/>
                  </a:cubicBezTo>
                  <a:cubicBezTo>
                    <a:pt x="116" y="1530"/>
                    <a:pt x="138" y="795"/>
                    <a:pt x="148" y="50"/>
                  </a:cubicBezTo>
                  <a:cubicBezTo>
                    <a:pt x="148" y="17"/>
                    <a:pt x="12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9712547" y="2840924"/>
              <a:ext cx="26375" cy="26636"/>
            </a:xfrm>
            <a:custGeom>
              <a:avLst/>
              <a:gdLst/>
              <a:ahLst/>
              <a:cxnLst/>
              <a:rect l="l" t="t" r="r" b="b"/>
              <a:pathLst>
                <a:path w="506" h="511" extrusionOk="0">
                  <a:moveTo>
                    <a:pt x="456" y="1"/>
                  </a:moveTo>
                  <a:cubicBezTo>
                    <a:pt x="447" y="1"/>
                    <a:pt x="438" y="3"/>
                    <a:pt x="429" y="9"/>
                  </a:cubicBezTo>
                  <a:lnTo>
                    <a:pt x="56" y="218"/>
                  </a:lnTo>
                  <a:cubicBezTo>
                    <a:pt x="23" y="240"/>
                    <a:pt x="1" y="272"/>
                    <a:pt x="1" y="316"/>
                  </a:cubicBezTo>
                  <a:lnTo>
                    <a:pt x="1" y="459"/>
                  </a:lnTo>
                  <a:cubicBezTo>
                    <a:pt x="1" y="484"/>
                    <a:pt x="21" y="510"/>
                    <a:pt x="50" y="510"/>
                  </a:cubicBezTo>
                  <a:cubicBezTo>
                    <a:pt x="59" y="510"/>
                    <a:pt x="68" y="508"/>
                    <a:pt x="78" y="503"/>
                  </a:cubicBezTo>
                  <a:lnTo>
                    <a:pt x="461" y="294"/>
                  </a:lnTo>
                  <a:cubicBezTo>
                    <a:pt x="483" y="272"/>
                    <a:pt x="505" y="251"/>
                    <a:pt x="505" y="218"/>
                  </a:cubicBezTo>
                  <a:lnTo>
                    <a:pt x="505" y="53"/>
                  </a:lnTo>
                  <a:cubicBezTo>
                    <a:pt x="505" y="21"/>
                    <a:pt x="482"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9546842" y="2766072"/>
              <a:ext cx="30910" cy="42638"/>
            </a:xfrm>
            <a:custGeom>
              <a:avLst/>
              <a:gdLst/>
              <a:ahLst/>
              <a:cxnLst/>
              <a:rect l="l" t="t" r="r" b="b"/>
              <a:pathLst>
                <a:path w="593" h="818" extrusionOk="0">
                  <a:moveTo>
                    <a:pt x="50" y="1"/>
                  </a:moveTo>
                  <a:cubicBezTo>
                    <a:pt x="24" y="1"/>
                    <a:pt x="0" y="21"/>
                    <a:pt x="0" y="53"/>
                  </a:cubicBezTo>
                  <a:lnTo>
                    <a:pt x="0" y="426"/>
                  </a:lnTo>
                  <a:cubicBezTo>
                    <a:pt x="0" y="470"/>
                    <a:pt x="22" y="502"/>
                    <a:pt x="56" y="524"/>
                  </a:cubicBezTo>
                  <a:lnTo>
                    <a:pt x="494" y="809"/>
                  </a:lnTo>
                  <a:cubicBezTo>
                    <a:pt x="503" y="815"/>
                    <a:pt x="512" y="818"/>
                    <a:pt x="522" y="818"/>
                  </a:cubicBezTo>
                  <a:cubicBezTo>
                    <a:pt x="548" y="818"/>
                    <a:pt x="574" y="798"/>
                    <a:pt x="582" y="766"/>
                  </a:cubicBezTo>
                  <a:lnTo>
                    <a:pt x="592" y="393"/>
                  </a:lnTo>
                  <a:cubicBezTo>
                    <a:pt x="592" y="349"/>
                    <a:pt x="570" y="316"/>
                    <a:pt x="538" y="295"/>
                  </a:cubicBezTo>
                  <a:lnTo>
                    <a:pt x="78" y="9"/>
                  </a:lnTo>
                  <a:cubicBezTo>
                    <a:pt x="69" y="4"/>
                    <a:pt x="59" y="1"/>
                    <a:pt x="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9011938" y="2682204"/>
              <a:ext cx="214911" cy="234406"/>
            </a:xfrm>
            <a:custGeom>
              <a:avLst/>
              <a:gdLst/>
              <a:ahLst/>
              <a:cxnLst/>
              <a:rect l="l" t="t" r="r" b="b"/>
              <a:pathLst>
                <a:path w="4123" h="4497" extrusionOk="0">
                  <a:moveTo>
                    <a:pt x="2089" y="1"/>
                  </a:moveTo>
                  <a:cubicBezTo>
                    <a:pt x="2026" y="1"/>
                    <a:pt x="1963" y="17"/>
                    <a:pt x="1908" y="50"/>
                  </a:cubicBezTo>
                  <a:lnTo>
                    <a:pt x="219" y="1015"/>
                  </a:lnTo>
                  <a:cubicBezTo>
                    <a:pt x="110" y="1081"/>
                    <a:pt x="44" y="1190"/>
                    <a:pt x="44" y="1322"/>
                  </a:cubicBezTo>
                  <a:lnTo>
                    <a:pt x="0" y="3142"/>
                  </a:lnTo>
                  <a:cubicBezTo>
                    <a:pt x="0" y="3263"/>
                    <a:pt x="66" y="3383"/>
                    <a:pt x="176" y="3449"/>
                  </a:cubicBezTo>
                  <a:lnTo>
                    <a:pt x="1820" y="4447"/>
                  </a:lnTo>
                  <a:cubicBezTo>
                    <a:pt x="1875" y="4480"/>
                    <a:pt x="1935" y="4496"/>
                    <a:pt x="1996" y="4496"/>
                  </a:cubicBezTo>
                  <a:cubicBezTo>
                    <a:pt x="2056" y="4496"/>
                    <a:pt x="2116" y="4480"/>
                    <a:pt x="2171" y="4447"/>
                  </a:cubicBezTo>
                  <a:lnTo>
                    <a:pt x="3893" y="3515"/>
                  </a:lnTo>
                  <a:cubicBezTo>
                    <a:pt x="4002" y="3449"/>
                    <a:pt x="4079" y="3339"/>
                    <a:pt x="4079" y="3208"/>
                  </a:cubicBezTo>
                  <a:lnTo>
                    <a:pt x="4123" y="1388"/>
                  </a:lnTo>
                  <a:cubicBezTo>
                    <a:pt x="4123" y="1256"/>
                    <a:pt x="4057" y="1136"/>
                    <a:pt x="3947" y="1070"/>
                  </a:cubicBezTo>
                  <a:lnTo>
                    <a:pt x="2270" y="50"/>
                  </a:lnTo>
                  <a:cubicBezTo>
                    <a:pt x="2215" y="17"/>
                    <a:pt x="2152"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9051396" y="2702532"/>
              <a:ext cx="133753" cy="117803"/>
            </a:xfrm>
            <a:custGeom>
              <a:avLst/>
              <a:gdLst/>
              <a:ahLst/>
              <a:cxnLst/>
              <a:rect l="l" t="t" r="r" b="b"/>
              <a:pathLst>
                <a:path w="2566" h="2260" extrusionOk="0">
                  <a:moveTo>
                    <a:pt x="559" y="1"/>
                  </a:moveTo>
                  <a:lnTo>
                    <a:pt x="0" y="318"/>
                  </a:lnTo>
                  <a:lnTo>
                    <a:pt x="1996" y="1568"/>
                  </a:lnTo>
                  <a:lnTo>
                    <a:pt x="2006" y="2259"/>
                  </a:lnTo>
                  <a:lnTo>
                    <a:pt x="2554" y="1963"/>
                  </a:lnTo>
                  <a:lnTo>
                    <a:pt x="2566" y="1250"/>
                  </a:lnTo>
                  <a:lnTo>
                    <a:pt x="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9014179" y="2739697"/>
              <a:ext cx="212201" cy="64114"/>
            </a:xfrm>
            <a:custGeom>
              <a:avLst/>
              <a:gdLst/>
              <a:ahLst/>
              <a:cxnLst/>
              <a:rect l="l" t="t" r="r" b="b"/>
              <a:pathLst>
                <a:path w="4071" h="1230" extrusionOk="0">
                  <a:moveTo>
                    <a:pt x="71" y="0"/>
                  </a:moveTo>
                  <a:cubicBezTo>
                    <a:pt x="29" y="0"/>
                    <a:pt x="0" y="71"/>
                    <a:pt x="45" y="99"/>
                  </a:cubicBezTo>
                  <a:cubicBezTo>
                    <a:pt x="626" y="438"/>
                    <a:pt x="1197" y="767"/>
                    <a:pt x="1767" y="1108"/>
                  </a:cubicBezTo>
                  <a:cubicBezTo>
                    <a:pt x="1821" y="1140"/>
                    <a:pt x="1898" y="1217"/>
                    <a:pt x="1964" y="1228"/>
                  </a:cubicBezTo>
                  <a:cubicBezTo>
                    <a:pt x="1968" y="1229"/>
                    <a:pt x="1973" y="1229"/>
                    <a:pt x="1977" y="1229"/>
                  </a:cubicBezTo>
                  <a:cubicBezTo>
                    <a:pt x="2030" y="1229"/>
                    <a:pt x="2100" y="1172"/>
                    <a:pt x="2150" y="1151"/>
                  </a:cubicBezTo>
                  <a:cubicBezTo>
                    <a:pt x="2490" y="965"/>
                    <a:pt x="2841" y="789"/>
                    <a:pt x="3181" y="603"/>
                  </a:cubicBezTo>
                  <a:cubicBezTo>
                    <a:pt x="3455" y="450"/>
                    <a:pt x="3740" y="307"/>
                    <a:pt x="4014" y="153"/>
                  </a:cubicBezTo>
                  <a:cubicBezTo>
                    <a:pt x="4070" y="134"/>
                    <a:pt x="4038" y="59"/>
                    <a:pt x="3993" y="59"/>
                  </a:cubicBezTo>
                  <a:cubicBezTo>
                    <a:pt x="3985" y="59"/>
                    <a:pt x="3978" y="61"/>
                    <a:pt x="3970" y="66"/>
                  </a:cubicBezTo>
                  <a:lnTo>
                    <a:pt x="2227" y="986"/>
                  </a:lnTo>
                  <a:cubicBezTo>
                    <a:pt x="2167" y="1026"/>
                    <a:pt x="2044" y="1057"/>
                    <a:pt x="1981" y="1112"/>
                  </a:cubicBezTo>
                  <a:lnTo>
                    <a:pt x="1981" y="1112"/>
                  </a:lnTo>
                  <a:cubicBezTo>
                    <a:pt x="1961" y="1090"/>
                    <a:pt x="1895" y="1063"/>
                    <a:pt x="1865" y="1052"/>
                  </a:cubicBezTo>
                  <a:cubicBezTo>
                    <a:pt x="1547" y="855"/>
                    <a:pt x="1218" y="669"/>
                    <a:pt x="890" y="472"/>
                  </a:cubicBezTo>
                  <a:lnTo>
                    <a:pt x="100" y="11"/>
                  </a:lnTo>
                  <a:cubicBezTo>
                    <a:pt x="90" y="3"/>
                    <a:pt x="81"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9112486" y="2798233"/>
              <a:ext cx="7819" cy="120669"/>
            </a:xfrm>
            <a:custGeom>
              <a:avLst/>
              <a:gdLst/>
              <a:ahLst/>
              <a:cxnLst/>
              <a:rect l="l" t="t" r="r" b="b"/>
              <a:pathLst>
                <a:path w="150" h="2315" extrusionOk="0">
                  <a:moveTo>
                    <a:pt x="98" y="1"/>
                  </a:moveTo>
                  <a:cubicBezTo>
                    <a:pt x="72" y="1"/>
                    <a:pt x="45" y="17"/>
                    <a:pt x="45" y="50"/>
                  </a:cubicBezTo>
                  <a:cubicBezTo>
                    <a:pt x="34" y="796"/>
                    <a:pt x="12" y="1530"/>
                    <a:pt x="1" y="2265"/>
                  </a:cubicBezTo>
                  <a:cubicBezTo>
                    <a:pt x="1" y="2298"/>
                    <a:pt x="26" y="2314"/>
                    <a:pt x="50" y="2314"/>
                  </a:cubicBezTo>
                  <a:cubicBezTo>
                    <a:pt x="75" y="2314"/>
                    <a:pt x="100" y="2298"/>
                    <a:pt x="100" y="2265"/>
                  </a:cubicBezTo>
                  <a:cubicBezTo>
                    <a:pt x="122" y="1530"/>
                    <a:pt x="132" y="796"/>
                    <a:pt x="144" y="50"/>
                  </a:cubicBezTo>
                  <a:cubicBezTo>
                    <a:pt x="149" y="17"/>
                    <a:pt x="124"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9188536" y="2839308"/>
              <a:ext cx="26740" cy="26584"/>
            </a:xfrm>
            <a:custGeom>
              <a:avLst/>
              <a:gdLst/>
              <a:ahLst/>
              <a:cxnLst/>
              <a:rect l="l" t="t" r="r" b="b"/>
              <a:pathLst>
                <a:path w="513" h="510" extrusionOk="0">
                  <a:moveTo>
                    <a:pt x="457" y="1"/>
                  </a:moveTo>
                  <a:cubicBezTo>
                    <a:pt x="448" y="1"/>
                    <a:pt x="438" y="3"/>
                    <a:pt x="428" y="8"/>
                  </a:cubicBezTo>
                  <a:lnTo>
                    <a:pt x="55" y="216"/>
                  </a:lnTo>
                  <a:cubicBezTo>
                    <a:pt x="22" y="238"/>
                    <a:pt x="0" y="271"/>
                    <a:pt x="0" y="315"/>
                  </a:cubicBezTo>
                  <a:lnTo>
                    <a:pt x="0" y="457"/>
                  </a:lnTo>
                  <a:cubicBezTo>
                    <a:pt x="0" y="489"/>
                    <a:pt x="24" y="509"/>
                    <a:pt x="49" y="509"/>
                  </a:cubicBezTo>
                  <a:cubicBezTo>
                    <a:pt x="59" y="509"/>
                    <a:pt x="68" y="507"/>
                    <a:pt x="77" y="501"/>
                  </a:cubicBezTo>
                  <a:lnTo>
                    <a:pt x="461" y="293"/>
                  </a:lnTo>
                  <a:cubicBezTo>
                    <a:pt x="493" y="282"/>
                    <a:pt x="505" y="249"/>
                    <a:pt x="505" y="216"/>
                  </a:cubicBezTo>
                  <a:lnTo>
                    <a:pt x="505" y="52"/>
                  </a:lnTo>
                  <a:cubicBezTo>
                    <a:pt x="513" y="26"/>
                    <a:pt x="489" y="1"/>
                    <a:pt x="4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9022780" y="2764665"/>
              <a:ext cx="30910" cy="42378"/>
            </a:xfrm>
            <a:custGeom>
              <a:avLst/>
              <a:gdLst/>
              <a:ahLst/>
              <a:cxnLst/>
              <a:rect l="l" t="t" r="r" b="b"/>
              <a:pathLst>
                <a:path w="593" h="813" extrusionOk="0">
                  <a:moveTo>
                    <a:pt x="71" y="0"/>
                  </a:moveTo>
                  <a:cubicBezTo>
                    <a:pt x="42" y="0"/>
                    <a:pt x="11" y="20"/>
                    <a:pt x="11" y="47"/>
                  </a:cubicBezTo>
                  <a:cubicBezTo>
                    <a:pt x="1" y="157"/>
                    <a:pt x="1" y="332"/>
                    <a:pt x="1" y="420"/>
                  </a:cubicBezTo>
                  <a:cubicBezTo>
                    <a:pt x="1" y="464"/>
                    <a:pt x="23" y="497"/>
                    <a:pt x="55" y="519"/>
                  </a:cubicBezTo>
                  <a:lnTo>
                    <a:pt x="505" y="804"/>
                  </a:lnTo>
                  <a:cubicBezTo>
                    <a:pt x="514" y="810"/>
                    <a:pt x="524" y="813"/>
                    <a:pt x="534" y="813"/>
                  </a:cubicBezTo>
                  <a:cubicBezTo>
                    <a:pt x="559" y="813"/>
                    <a:pt x="582" y="795"/>
                    <a:pt x="582" y="771"/>
                  </a:cubicBezTo>
                  <a:lnTo>
                    <a:pt x="593" y="387"/>
                  </a:lnTo>
                  <a:cubicBezTo>
                    <a:pt x="593" y="354"/>
                    <a:pt x="571" y="310"/>
                    <a:pt x="538" y="288"/>
                  </a:cubicBezTo>
                  <a:lnTo>
                    <a:pt x="89" y="3"/>
                  </a:lnTo>
                  <a:cubicBezTo>
                    <a:pt x="83" y="1"/>
                    <a:pt x="77"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9E98395D-BC30-72FE-11A4-901EAEB0D585}"/>
              </a:ext>
            </a:extLst>
          </p:cNvPr>
          <p:cNvSpPr txBox="1"/>
          <p:nvPr/>
        </p:nvSpPr>
        <p:spPr>
          <a:xfrm>
            <a:off x="670664" y="999953"/>
            <a:ext cx="3836124" cy="3139321"/>
          </a:xfrm>
          <a:prstGeom prst="rect">
            <a:avLst/>
          </a:prstGeom>
          <a:noFill/>
        </p:spPr>
        <p:txBody>
          <a:bodyPr wrap="square" rtlCol="0">
            <a:spAutoFit/>
          </a:bodyPr>
          <a:lstStyle/>
          <a:p>
            <a:pPr algn="ctr">
              <a:lnSpc>
                <a:spcPct val="150000"/>
              </a:lnSpc>
            </a:pPr>
            <a:r>
              <a:rPr lang="en-US" sz="6600" b="1">
                <a:solidFill>
                  <a:schemeClr val="bg2">
                    <a:lumMod val="25000"/>
                  </a:schemeClr>
                </a:solidFill>
              </a:rPr>
              <a:t>BÀI 9:</a:t>
            </a:r>
          </a:p>
          <a:p>
            <a:pPr algn="ctr">
              <a:lnSpc>
                <a:spcPct val="150000"/>
              </a:lnSpc>
            </a:pPr>
            <a:r>
              <a:rPr lang="en-US" sz="6600" b="1">
                <a:solidFill>
                  <a:schemeClr val="accent5">
                    <a:lumMod val="75000"/>
                  </a:schemeClr>
                </a:solidFill>
              </a:rPr>
              <a:t>DỊCH VỤ</a:t>
            </a: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12837"/>
            <a:ext cx="6429961" cy="612843"/>
          </a:xfrm>
        </p:spPr>
        <p:txBody>
          <a:bodyPr/>
          <a:lstStyle/>
          <a:p>
            <a:r>
              <a:rPr lang="en-US" sz="3600" b="1">
                <a:solidFill>
                  <a:schemeClr val="accent5">
                    <a:lumMod val="75000"/>
                  </a:schemeClr>
                </a:solidFill>
                <a:latin typeface="Times New Roman" pitchFamily="18" charset="0"/>
                <a:cs typeface="Times New Roman" pitchFamily="18" charset="0"/>
              </a:rPr>
              <a:t>2. Một số ngành dịch vụ</a:t>
            </a:r>
            <a:endParaRPr lang="en-US" sz="3600">
              <a:solidFill>
                <a:schemeClr val="accent5">
                  <a:lumMod val="75000"/>
                </a:schemeClr>
              </a:solidFill>
              <a:latin typeface="Times New Roman" pitchFamily="18" charset="0"/>
              <a:cs typeface="Times New Roman" pitchFamily="18" charset="0"/>
            </a:endParaRPr>
          </a:p>
          <a:p>
            <a:endParaRPr lang="en-US" sz="3600">
              <a:solidFill>
                <a:schemeClr val="accent5">
                  <a:lumMod val="75000"/>
                </a:schemeClr>
              </a:solidFill>
              <a:latin typeface="Times New Roman" pitchFamily="18" charset="0"/>
              <a:cs typeface="Times New Roman" pitchFamily="18" charset="0"/>
            </a:endParaRPr>
          </a:p>
        </p:txBody>
      </p:sp>
    </p:spTree>
  </p:cSld>
  <p:clrMapOvr>
    <a:masterClrMapping/>
  </p:clrMapOvr>
  <p:transition spd="slow">
    <p:diamon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875"/>
        <p:cNvGrpSpPr/>
        <p:nvPr/>
      </p:nvGrpSpPr>
      <p:grpSpPr>
        <a:xfrm>
          <a:off x="0" y="0"/>
          <a:ext cx="0" cy="0"/>
          <a:chOff x="0" y="0"/>
          <a:chExt cx="0" cy="0"/>
        </a:xfrm>
      </p:grpSpPr>
      <p:grpSp>
        <p:nvGrpSpPr>
          <p:cNvPr id="9" name="Group 8">
            <a:extLst>
              <a:ext uri="{FF2B5EF4-FFF2-40B4-BE49-F238E27FC236}">
                <a16:creationId xmlns:a16="http://schemas.microsoft.com/office/drawing/2014/main" id="{996D006E-AC18-25BE-3D9A-A4D457E92DA6}"/>
              </a:ext>
            </a:extLst>
          </p:cNvPr>
          <p:cNvGrpSpPr/>
          <p:nvPr/>
        </p:nvGrpSpPr>
        <p:grpSpPr>
          <a:xfrm>
            <a:off x="2045981" y="906323"/>
            <a:ext cx="1917340" cy="1200329"/>
            <a:chOff x="1324389" y="709373"/>
            <a:chExt cx="1917340" cy="1200329"/>
          </a:xfrm>
        </p:grpSpPr>
        <p:sp>
          <p:nvSpPr>
            <p:cNvPr id="6" name="Google Shape;1042;p36">
              <a:extLst>
                <a:ext uri="{FF2B5EF4-FFF2-40B4-BE49-F238E27FC236}">
                  <a16:creationId xmlns:a16="http://schemas.microsoft.com/office/drawing/2014/main" id="{8169B0FB-1BF3-20B2-C87C-EB8DC9EE9ADE}"/>
                </a:ext>
              </a:extLst>
            </p:cNvPr>
            <p:cNvSpPr/>
            <p:nvPr/>
          </p:nvSpPr>
          <p:spPr>
            <a:xfrm rot="-598317">
              <a:off x="2994339" y="1214983"/>
              <a:ext cx="247390" cy="309208"/>
            </a:xfrm>
            <a:custGeom>
              <a:avLst/>
              <a:gdLst/>
              <a:ahLst/>
              <a:cxnLst/>
              <a:rect l="l" t="t" r="r" b="b"/>
              <a:pathLst>
                <a:path w="3421" h="4276" extrusionOk="0">
                  <a:moveTo>
                    <a:pt x="1718" y="979"/>
                  </a:moveTo>
                  <a:cubicBezTo>
                    <a:pt x="2155" y="979"/>
                    <a:pt x="2500" y="1388"/>
                    <a:pt x="2423" y="1864"/>
                  </a:cubicBezTo>
                  <a:cubicBezTo>
                    <a:pt x="2380" y="2149"/>
                    <a:pt x="2171" y="2380"/>
                    <a:pt x="1908" y="2445"/>
                  </a:cubicBezTo>
                  <a:cubicBezTo>
                    <a:pt x="1839" y="2466"/>
                    <a:pt x="1772" y="2475"/>
                    <a:pt x="1706" y="2475"/>
                  </a:cubicBezTo>
                  <a:cubicBezTo>
                    <a:pt x="1275" y="2475"/>
                    <a:pt x="923" y="2066"/>
                    <a:pt x="1009" y="1590"/>
                  </a:cubicBezTo>
                  <a:cubicBezTo>
                    <a:pt x="1053" y="1305"/>
                    <a:pt x="1261" y="1074"/>
                    <a:pt x="1513" y="1009"/>
                  </a:cubicBezTo>
                  <a:cubicBezTo>
                    <a:pt x="1583" y="988"/>
                    <a:pt x="1652" y="979"/>
                    <a:pt x="1718" y="979"/>
                  </a:cubicBezTo>
                  <a:close/>
                  <a:moveTo>
                    <a:pt x="1716" y="0"/>
                  </a:moveTo>
                  <a:cubicBezTo>
                    <a:pt x="1628" y="0"/>
                    <a:pt x="1538" y="7"/>
                    <a:pt x="1447" y="22"/>
                  </a:cubicBezTo>
                  <a:cubicBezTo>
                    <a:pt x="680" y="143"/>
                    <a:pt x="77" y="823"/>
                    <a:pt x="22" y="1634"/>
                  </a:cubicBezTo>
                  <a:cubicBezTo>
                    <a:pt x="0" y="2029"/>
                    <a:pt x="99" y="2402"/>
                    <a:pt x="285" y="2697"/>
                  </a:cubicBezTo>
                  <a:cubicBezTo>
                    <a:pt x="329" y="2774"/>
                    <a:pt x="384" y="2840"/>
                    <a:pt x="439" y="2906"/>
                  </a:cubicBezTo>
                  <a:lnTo>
                    <a:pt x="1535" y="4144"/>
                  </a:lnTo>
                  <a:cubicBezTo>
                    <a:pt x="1612" y="4231"/>
                    <a:pt x="1719" y="4275"/>
                    <a:pt x="1828" y="4275"/>
                  </a:cubicBezTo>
                  <a:cubicBezTo>
                    <a:pt x="1953" y="4275"/>
                    <a:pt x="2078" y="4218"/>
                    <a:pt x="2160" y="4100"/>
                  </a:cubicBezTo>
                  <a:lnTo>
                    <a:pt x="2840" y="3147"/>
                  </a:lnTo>
                  <a:cubicBezTo>
                    <a:pt x="2894" y="3048"/>
                    <a:pt x="3016" y="2873"/>
                    <a:pt x="3114" y="2719"/>
                  </a:cubicBezTo>
                  <a:cubicBezTo>
                    <a:pt x="3311" y="2412"/>
                    <a:pt x="3421" y="2061"/>
                    <a:pt x="3410" y="1700"/>
                  </a:cubicBezTo>
                  <a:lnTo>
                    <a:pt x="3410" y="1688"/>
                  </a:lnTo>
                  <a:cubicBezTo>
                    <a:pt x="3370" y="740"/>
                    <a:pt x="2620" y="0"/>
                    <a:pt x="1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BAD40261-7D5A-DBC0-2CE8-4C0216D44370}"/>
                </a:ext>
              </a:extLst>
            </p:cNvPr>
            <p:cNvSpPr txBox="1"/>
            <p:nvPr/>
          </p:nvSpPr>
          <p:spPr>
            <a:xfrm>
              <a:off x="1324389" y="709373"/>
              <a:ext cx="1476218" cy="1200329"/>
            </a:xfrm>
            <a:prstGeom prst="rect">
              <a:avLst/>
            </a:prstGeom>
            <a:noFill/>
          </p:spPr>
          <p:txBody>
            <a:bodyPr wrap="square" rtlCol="0">
              <a:spAutoFit/>
            </a:bodyPr>
            <a:lstStyle/>
            <a:p>
              <a:r>
                <a:rPr lang="en-US" sz="7200" b="1">
                  <a:solidFill>
                    <a:srgbClr val="FF0000"/>
                  </a:solidFill>
                  <a:latin typeface="Broadway" panose="04040905080B02020502" pitchFamily="82" charset="0"/>
                </a:rPr>
                <a:t>0a</a:t>
              </a:r>
              <a:endParaRPr lang="en-US" sz="7200" b="1" dirty="0">
                <a:solidFill>
                  <a:srgbClr val="FF0000"/>
                </a:solidFill>
                <a:latin typeface="Broadway" panose="04040905080B02020502" pitchFamily="82" charset="0"/>
              </a:endParaRPr>
            </a:p>
          </p:txBody>
        </p:sp>
      </p:grpSp>
      <p:sp>
        <p:nvSpPr>
          <p:cNvPr id="8" name="TextBox 7">
            <a:extLst>
              <a:ext uri="{FF2B5EF4-FFF2-40B4-BE49-F238E27FC236}">
                <a16:creationId xmlns:a16="http://schemas.microsoft.com/office/drawing/2014/main" id="{B3A2E960-2AC2-58A5-2240-454EBF56D818}"/>
              </a:ext>
            </a:extLst>
          </p:cNvPr>
          <p:cNvSpPr txBox="1"/>
          <p:nvPr/>
        </p:nvSpPr>
        <p:spPr>
          <a:xfrm>
            <a:off x="16438" y="1920886"/>
            <a:ext cx="5833004" cy="1998176"/>
          </a:xfrm>
          <a:prstGeom prst="rect">
            <a:avLst/>
          </a:prstGeom>
          <a:noFill/>
        </p:spPr>
        <p:txBody>
          <a:bodyPr wrap="square">
            <a:spAutoFit/>
          </a:bodyPr>
          <a:lstStyle/>
          <a:p>
            <a:pPr algn="ctr">
              <a:lnSpc>
                <a:spcPct val="150000"/>
              </a:lnSpc>
            </a:pPr>
            <a:r>
              <a:rPr lang="vi-VN" sz="4400" b="1" dirty="0">
                <a:solidFill>
                  <a:srgbClr val="FF0000"/>
                </a:solidFill>
              </a:rPr>
              <a:t>Giao thông </a:t>
            </a:r>
            <a:endParaRPr lang="en-US" sz="4400" b="1" dirty="0">
              <a:solidFill>
                <a:srgbClr val="FF0000"/>
              </a:solidFill>
            </a:endParaRPr>
          </a:p>
          <a:p>
            <a:pPr algn="ctr">
              <a:lnSpc>
                <a:spcPct val="150000"/>
              </a:lnSpc>
            </a:pPr>
            <a:r>
              <a:rPr lang="vi-VN" sz="4400" b="1" dirty="0">
                <a:solidFill>
                  <a:srgbClr val="FF0000"/>
                </a:solidFill>
              </a:rPr>
              <a:t>vận tải</a:t>
            </a:r>
          </a:p>
        </p:txBody>
      </p:sp>
      <p:grpSp>
        <p:nvGrpSpPr>
          <p:cNvPr id="12" name="Google Shape;1043;p36">
            <a:extLst>
              <a:ext uri="{FF2B5EF4-FFF2-40B4-BE49-F238E27FC236}">
                <a16:creationId xmlns:a16="http://schemas.microsoft.com/office/drawing/2014/main" id="{20445BDD-DC20-75A3-3C09-FF230B633121}"/>
              </a:ext>
            </a:extLst>
          </p:cNvPr>
          <p:cNvGrpSpPr/>
          <p:nvPr/>
        </p:nvGrpSpPr>
        <p:grpSpPr>
          <a:xfrm>
            <a:off x="6311590" y="1534659"/>
            <a:ext cx="2567050" cy="2074182"/>
            <a:chOff x="637025" y="1241558"/>
            <a:chExt cx="3476328" cy="2668217"/>
          </a:xfrm>
        </p:grpSpPr>
        <p:sp>
          <p:nvSpPr>
            <p:cNvPr id="13" name="Google Shape;1044;p36">
              <a:extLst>
                <a:ext uri="{FF2B5EF4-FFF2-40B4-BE49-F238E27FC236}">
                  <a16:creationId xmlns:a16="http://schemas.microsoft.com/office/drawing/2014/main" id="{9AB42699-9497-7AB6-93FB-78C06C193165}"/>
                </a:ext>
              </a:extLst>
            </p:cNvPr>
            <p:cNvSpPr/>
            <p:nvPr/>
          </p:nvSpPr>
          <p:spPr>
            <a:xfrm>
              <a:off x="1021481" y="1985200"/>
              <a:ext cx="54296" cy="54294"/>
            </a:xfrm>
            <a:custGeom>
              <a:avLst/>
              <a:gdLst/>
              <a:ahLst/>
              <a:cxnLst/>
              <a:rect l="l" t="t" r="r" b="b"/>
              <a:pathLst>
                <a:path w="867" h="867" extrusionOk="0">
                  <a:moveTo>
                    <a:pt x="428" y="1"/>
                  </a:moveTo>
                  <a:cubicBezTo>
                    <a:pt x="198" y="1"/>
                    <a:pt x="1" y="198"/>
                    <a:pt x="1" y="439"/>
                  </a:cubicBezTo>
                  <a:cubicBezTo>
                    <a:pt x="1" y="681"/>
                    <a:pt x="198" y="866"/>
                    <a:pt x="428" y="866"/>
                  </a:cubicBezTo>
                  <a:cubicBezTo>
                    <a:pt x="669" y="866"/>
                    <a:pt x="867" y="681"/>
                    <a:pt x="867" y="439"/>
                  </a:cubicBezTo>
                  <a:cubicBezTo>
                    <a:pt x="867" y="198"/>
                    <a:pt x="669" y="1"/>
                    <a:pt x="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45;p36">
              <a:extLst>
                <a:ext uri="{FF2B5EF4-FFF2-40B4-BE49-F238E27FC236}">
                  <a16:creationId xmlns:a16="http://schemas.microsoft.com/office/drawing/2014/main" id="{E06E7EAA-E7EB-9EBF-00CC-565849E44765}"/>
                </a:ext>
              </a:extLst>
            </p:cNvPr>
            <p:cNvSpPr/>
            <p:nvPr/>
          </p:nvSpPr>
          <p:spPr>
            <a:xfrm>
              <a:off x="2757892" y="2024026"/>
              <a:ext cx="828842" cy="763869"/>
            </a:xfrm>
            <a:custGeom>
              <a:avLst/>
              <a:gdLst/>
              <a:ahLst/>
              <a:cxnLst/>
              <a:rect l="l" t="t" r="r" b="b"/>
              <a:pathLst>
                <a:path w="13235" h="12198" extrusionOk="0">
                  <a:moveTo>
                    <a:pt x="275" y="1"/>
                  </a:moveTo>
                  <a:cubicBezTo>
                    <a:pt x="217" y="1"/>
                    <a:pt x="158" y="2"/>
                    <a:pt x="100" y="5"/>
                  </a:cubicBezTo>
                  <a:cubicBezTo>
                    <a:pt x="100" y="9"/>
                    <a:pt x="99" y="10"/>
                    <a:pt x="97" y="10"/>
                  </a:cubicBezTo>
                  <a:cubicBezTo>
                    <a:pt x="92" y="10"/>
                    <a:pt x="85" y="5"/>
                    <a:pt x="78" y="5"/>
                  </a:cubicBezTo>
                  <a:cubicBezTo>
                    <a:pt x="1" y="5"/>
                    <a:pt x="1" y="137"/>
                    <a:pt x="78" y="137"/>
                  </a:cubicBezTo>
                  <a:lnTo>
                    <a:pt x="12950" y="137"/>
                  </a:lnTo>
                  <a:cubicBezTo>
                    <a:pt x="12986" y="137"/>
                    <a:pt x="13032" y="142"/>
                    <a:pt x="13075" y="142"/>
                  </a:cubicBezTo>
                  <a:cubicBezTo>
                    <a:pt x="13081" y="142"/>
                    <a:pt x="13086" y="142"/>
                    <a:pt x="13092" y="142"/>
                  </a:cubicBezTo>
                  <a:lnTo>
                    <a:pt x="13092" y="142"/>
                  </a:lnTo>
                  <a:lnTo>
                    <a:pt x="13092" y="1277"/>
                  </a:lnTo>
                  <a:lnTo>
                    <a:pt x="13092" y="4161"/>
                  </a:lnTo>
                  <a:lnTo>
                    <a:pt x="13092" y="7636"/>
                  </a:lnTo>
                  <a:lnTo>
                    <a:pt x="13092" y="10652"/>
                  </a:lnTo>
                  <a:lnTo>
                    <a:pt x="13092" y="11638"/>
                  </a:lnTo>
                  <a:cubicBezTo>
                    <a:pt x="13092" y="11802"/>
                    <a:pt x="13081" y="11956"/>
                    <a:pt x="13092" y="12109"/>
                  </a:cubicBezTo>
                  <a:lnTo>
                    <a:pt x="13092" y="12131"/>
                  </a:lnTo>
                  <a:cubicBezTo>
                    <a:pt x="13092" y="12175"/>
                    <a:pt x="13122" y="12197"/>
                    <a:pt x="13152" y="12197"/>
                  </a:cubicBezTo>
                  <a:cubicBezTo>
                    <a:pt x="13182" y="12197"/>
                    <a:pt x="13213" y="12175"/>
                    <a:pt x="13213" y="12131"/>
                  </a:cubicBezTo>
                  <a:lnTo>
                    <a:pt x="13213" y="10937"/>
                  </a:lnTo>
                  <a:lnTo>
                    <a:pt x="13213" y="8053"/>
                  </a:lnTo>
                  <a:lnTo>
                    <a:pt x="13213" y="4578"/>
                  </a:lnTo>
                  <a:lnTo>
                    <a:pt x="13213" y="1562"/>
                  </a:lnTo>
                  <a:lnTo>
                    <a:pt x="13213" y="565"/>
                  </a:lnTo>
                  <a:cubicBezTo>
                    <a:pt x="13213" y="411"/>
                    <a:pt x="13235" y="246"/>
                    <a:pt x="13213" y="93"/>
                  </a:cubicBezTo>
                  <a:lnTo>
                    <a:pt x="13213" y="71"/>
                  </a:lnTo>
                  <a:cubicBezTo>
                    <a:pt x="13213" y="39"/>
                    <a:pt x="13191" y="5"/>
                    <a:pt x="13157" y="5"/>
                  </a:cubicBezTo>
                  <a:lnTo>
                    <a:pt x="615" y="5"/>
                  </a:lnTo>
                  <a:cubicBezTo>
                    <a:pt x="505" y="5"/>
                    <a:pt x="391" y="1"/>
                    <a:pt x="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6;p36">
              <a:extLst>
                <a:ext uri="{FF2B5EF4-FFF2-40B4-BE49-F238E27FC236}">
                  <a16:creationId xmlns:a16="http://schemas.microsoft.com/office/drawing/2014/main" id="{D7F2742E-3A91-6FC0-1AA2-C0DFE95EC857}"/>
                </a:ext>
              </a:extLst>
            </p:cNvPr>
            <p:cNvSpPr/>
            <p:nvPr/>
          </p:nvSpPr>
          <p:spPr>
            <a:xfrm>
              <a:off x="1912013" y="1742538"/>
              <a:ext cx="40581" cy="45026"/>
            </a:xfrm>
            <a:custGeom>
              <a:avLst/>
              <a:gdLst/>
              <a:ahLst/>
              <a:cxnLst/>
              <a:rect l="l" t="t" r="r" b="b"/>
              <a:pathLst>
                <a:path w="648" h="719" extrusionOk="0">
                  <a:moveTo>
                    <a:pt x="471" y="1"/>
                  </a:moveTo>
                  <a:cubicBezTo>
                    <a:pt x="424" y="1"/>
                    <a:pt x="378" y="21"/>
                    <a:pt x="351" y="60"/>
                  </a:cubicBezTo>
                  <a:lnTo>
                    <a:pt x="44" y="477"/>
                  </a:lnTo>
                  <a:cubicBezTo>
                    <a:pt x="0" y="553"/>
                    <a:pt x="12" y="641"/>
                    <a:pt x="88" y="696"/>
                  </a:cubicBezTo>
                  <a:cubicBezTo>
                    <a:pt x="110" y="718"/>
                    <a:pt x="143" y="718"/>
                    <a:pt x="176" y="718"/>
                  </a:cubicBezTo>
                  <a:cubicBezTo>
                    <a:pt x="220" y="718"/>
                    <a:pt x="264" y="696"/>
                    <a:pt x="297" y="663"/>
                  </a:cubicBezTo>
                  <a:lnTo>
                    <a:pt x="592" y="246"/>
                  </a:lnTo>
                  <a:cubicBezTo>
                    <a:pt x="648" y="170"/>
                    <a:pt x="626" y="82"/>
                    <a:pt x="560" y="27"/>
                  </a:cubicBezTo>
                  <a:cubicBezTo>
                    <a:pt x="534" y="10"/>
                    <a:pt x="502" y="1"/>
                    <a:pt x="471" y="1"/>
                  </a:cubicBezTo>
                  <a:close/>
                </a:path>
              </a:pathLst>
            </a:custGeom>
            <a:solidFill>
              <a:srgbClr val="B6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7;p36">
              <a:extLst>
                <a:ext uri="{FF2B5EF4-FFF2-40B4-BE49-F238E27FC236}">
                  <a16:creationId xmlns:a16="http://schemas.microsoft.com/office/drawing/2014/main" id="{1C61AF04-19B2-C549-2D1A-7AE99702835D}"/>
                </a:ext>
              </a:extLst>
            </p:cNvPr>
            <p:cNvSpPr/>
            <p:nvPr/>
          </p:nvSpPr>
          <p:spPr>
            <a:xfrm>
              <a:off x="2004009" y="1514154"/>
              <a:ext cx="637961" cy="273410"/>
            </a:xfrm>
            <a:custGeom>
              <a:avLst/>
              <a:gdLst/>
              <a:ahLst/>
              <a:cxnLst/>
              <a:rect l="l" t="t" r="r" b="b"/>
              <a:pathLst>
                <a:path w="10187" h="4366" extrusionOk="0">
                  <a:moveTo>
                    <a:pt x="5189" y="0"/>
                  </a:moveTo>
                  <a:cubicBezTo>
                    <a:pt x="5119" y="0"/>
                    <a:pt x="5054" y="53"/>
                    <a:pt x="5044" y="133"/>
                  </a:cubicBezTo>
                  <a:cubicBezTo>
                    <a:pt x="5033" y="221"/>
                    <a:pt x="5088" y="297"/>
                    <a:pt x="5175" y="309"/>
                  </a:cubicBezTo>
                  <a:cubicBezTo>
                    <a:pt x="5482" y="341"/>
                    <a:pt x="5789" y="407"/>
                    <a:pt x="6086" y="495"/>
                  </a:cubicBezTo>
                  <a:lnTo>
                    <a:pt x="6130" y="495"/>
                  </a:lnTo>
                  <a:cubicBezTo>
                    <a:pt x="6196" y="495"/>
                    <a:pt x="6250" y="451"/>
                    <a:pt x="6272" y="385"/>
                  </a:cubicBezTo>
                  <a:cubicBezTo>
                    <a:pt x="6294" y="309"/>
                    <a:pt x="6250" y="221"/>
                    <a:pt x="6174" y="199"/>
                  </a:cubicBezTo>
                  <a:cubicBezTo>
                    <a:pt x="5855" y="111"/>
                    <a:pt x="5538" y="45"/>
                    <a:pt x="5209" y="2"/>
                  </a:cubicBezTo>
                  <a:cubicBezTo>
                    <a:pt x="5202" y="1"/>
                    <a:pt x="5195" y="0"/>
                    <a:pt x="5189" y="0"/>
                  </a:cubicBezTo>
                  <a:close/>
                  <a:moveTo>
                    <a:pt x="3287" y="77"/>
                  </a:moveTo>
                  <a:cubicBezTo>
                    <a:pt x="3281" y="77"/>
                    <a:pt x="3274" y="77"/>
                    <a:pt x="3268" y="78"/>
                  </a:cubicBezTo>
                  <a:lnTo>
                    <a:pt x="3202" y="100"/>
                  </a:lnTo>
                  <a:cubicBezTo>
                    <a:pt x="2906" y="166"/>
                    <a:pt x="2610" y="265"/>
                    <a:pt x="2325" y="385"/>
                  </a:cubicBezTo>
                  <a:cubicBezTo>
                    <a:pt x="2249" y="418"/>
                    <a:pt x="2215" y="516"/>
                    <a:pt x="2249" y="594"/>
                  </a:cubicBezTo>
                  <a:cubicBezTo>
                    <a:pt x="2281" y="648"/>
                    <a:pt x="2336" y="681"/>
                    <a:pt x="2391" y="681"/>
                  </a:cubicBezTo>
                  <a:cubicBezTo>
                    <a:pt x="2413" y="681"/>
                    <a:pt x="2435" y="681"/>
                    <a:pt x="2456" y="670"/>
                  </a:cubicBezTo>
                  <a:cubicBezTo>
                    <a:pt x="2720" y="550"/>
                    <a:pt x="2994" y="462"/>
                    <a:pt x="3268" y="396"/>
                  </a:cubicBezTo>
                  <a:lnTo>
                    <a:pt x="3334" y="385"/>
                  </a:lnTo>
                  <a:cubicBezTo>
                    <a:pt x="3411" y="363"/>
                    <a:pt x="3465" y="287"/>
                    <a:pt x="3443" y="199"/>
                  </a:cubicBezTo>
                  <a:cubicBezTo>
                    <a:pt x="3434" y="128"/>
                    <a:pt x="3359" y="77"/>
                    <a:pt x="3287" y="77"/>
                  </a:cubicBezTo>
                  <a:close/>
                  <a:moveTo>
                    <a:pt x="7841" y="1012"/>
                  </a:moveTo>
                  <a:cubicBezTo>
                    <a:pt x="7793" y="1012"/>
                    <a:pt x="7746" y="1036"/>
                    <a:pt x="7719" y="1076"/>
                  </a:cubicBezTo>
                  <a:cubicBezTo>
                    <a:pt x="7665" y="1142"/>
                    <a:pt x="7687" y="1240"/>
                    <a:pt x="7752" y="1295"/>
                  </a:cubicBezTo>
                  <a:cubicBezTo>
                    <a:pt x="7938" y="1415"/>
                    <a:pt x="8125" y="1569"/>
                    <a:pt x="8289" y="1712"/>
                  </a:cubicBezTo>
                  <a:lnTo>
                    <a:pt x="8465" y="1887"/>
                  </a:lnTo>
                  <a:cubicBezTo>
                    <a:pt x="8498" y="1920"/>
                    <a:pt x="8530" y="1931"/>
                    <a:pt x="8574" y="1931"/>
                  </a:cubicBezTo>
                  <a:cubicBezTo>
                    <a:pt x="8608" y="1931"/>
                    <a:pt x="8651" y="1920"/>
                    <a:pt x="8684" y="1887"/>
                  </a:cubicBezTo>
                  <a:cubicBezTo>
                    <a:pt x="8739" y="1822"/>
                    <a:pt x="8739" y="1734"/>
                    <a:pt x="8684" y="1668"/>
                  </a:cubicBezTo>
                  <a:cubicBezTo>
                    <a:pt x="8618" y="1613"/>
                    <a:pt x="8552" y="1547"/>
                    <a:pt x="8498" y="1493"/>
                  </a:cubicBezTo>
                  <a:cubicBezTo>
                    <a:pt x="8323" y="1328"/>
                    <a:pt x="8125" y="1174"/>
                    <a:pt x="7928" y="1043"/>
                  </a:cubicBezTo>
                  <a:cubicBezTo>
                    <a:pt x="7902" y="1022"/>
                    <a:pt x="7872" y="1012"/>
                    <a:pt x="7841" y="1012"/>
                  </a:cubicBezTo>
                  <a:close/>
                  <a:moveTo>
                    <a:pt x="830" y="1451"/>
                  </a:moveTo>
                  <a:cubicBezTo>
                    <a:pt x="790" y="1451"/>
                    <a:pt x="752" y="1465"/>
                    <a:pt x="724" y="1493"/>
                  </a:cubicBezTo>
                  <a:cubicBezTo>
                    <a:pt x="505" y="1701"/>
                    <a:pt x="286" y="1931"/>
                    <a:pt x="56" y="2194"/>
                  </a:cubicBezTo>
                  <a:cubicBezTo>
                    <a:pt x="1" y="2260"/>
                    <a:pt x="1" y="2348"/>
                    <a:pt x="66" y="2414"/>
                  </a:cubicBezTo>
                  <a:cubicBezTo>
                    <a:pt x="100" y="2436"/>
                    <a:pt x="132" y="2446"/>
                    <a:pt x="165" y="2446"/>
                  </a:cubicBezTo>
                  <a:cubicBezTo>
                    <a:pt x="209" y="2446"/>
                    <a:pt x="253" y="2424"/>
                    <a:pt x="286" y="2392"/>
                  </a:cubicBezTo>
                  <a:cubicBezTo>
                    <a:pt x="505" y="2139"/>
                    <a:pt x="714" y="1920"/>
                    <a:pt x="933" y="1712"/>
                  </a:cubicBezTo>
                  <a:cubicBezTo>
                    <a:pt x="999" y="1657"/>
                    <a:pt x="999" y="1558"/>
                    <a:pt x="943" y="1493"/>
                  </a:cubicBezTo>
                  <a:cubicBezTo>
                    <a:pt x="911" y="1465"/>
                    <a:pt x="870" y="1451"/>
                    <a:pt x="830" y="1451"/>
                  </a:cubicBezTo>
                  <a:close/>
                  <a:moveTo>
                    <a:pt x="9676" y="3172"/>
                  </a:moveTo>
                  <a:cubicBezTo>
                    <a:pt x="9653" y="3172"/>
                    <a:pt x="9628" y="3178"/>
                    <a:pt x="9605" y="3192"/>
                  </a:cubicBezTo>
                  <a:cubicBezTo>
                    <a:pt x="9529" y="3225"/>
                    <a:pt x="9495" y="3313"/>
                    <a:pt x="9529" y="3389"/>
                  </a:cubicBezTo>
                  <a:cubicBezTo>
                    <a:pt x="9660" y="3674"/>
                    <a:pt x="9780" y="3959"/>
                    <a:pt x="9868" y="4256"/>
                  </a:cubicBezTo>
                  <a:cubicBezTo>
                    <a:pt x="9890" y="4321"/>
                    <a:pt x="9945" y="4365"/>
                    <a:pt x="10011" y="4365"/>
                  </a:cubicBezTo>
                  <a:lnTo>
                    <a:pt x="10055" y="4365"/>
                  </a:lnTo>
                  <a:cubicBezTo>
                    <a:pt x="10143" y="4343"/>
                    <a:pt x="10186" y="4256"/>
                    <a:pt x="10164" y="4168"/>
                  </a:cubicBezTo>
                  <a:cubicBezTo>
                    <a:pt x="10065" y="3861"/>
                    <a:pt x="9945" y="3554"/>
                    <a:pt x="9802" y="3257"/>
                  </a:cubicBezTo>
                  <a:cubicBezTo>
                    <a:pt x="9780" y="3204"/>
                    <a:pt x="9730" y="3172"/>
                    <a:pt x="9676" y="31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8;p36">
              <a:extLst>
                <a:ext uri="{FF2B5EF4-FFF2-40B4-BE49-F238E27FC236}">
                  <a16:creationId xmlns:a16="http://schemas.microsoft.com/office/drawing/2014/main" id="{AA578786-4F46-75AD-867E-24463E84CEBF}"/>
                </a:ext>
              </a:extLst>
            </p:cNvPr>
            <p:cNvSpPr/>
            <p:nvPr/>
          </p:nvSpPr>
          <p:spPr>
            <a:xfrm>
              <a:off x="2633644" y="1886319"/>
              <a:ext cx="22733" cy="51538"/>
            </a:xfrm>
            <a:custGeom>
              <a:avLst/>
              <a:gdLst/>
              <a:ahLst/>
              <a:cxnLst/>
              <a:rect l="l" t="t" r="r" b="b"/>
              <a:pathLst>
                <a:path w="363" h="823" extrusionOk="0">
                  <a:moveTo>
                    <a:pt x="209" y="1"/>
                  </a:moveTo>
                  <a:cubicBezTo>
                    <a:pt x="121" y="1"/>
                    <a:pt x="55" y="67"/>
                    <a:pt x="45" y="154"/>
                  </a:cubicBezTo>
                  <a:cubicBezTo>
                    <a:pt x="45" y="319"/>
                    <a:pt x="33" y="483"/>
                    <a:pt x="11" y="647"/>
                  </a:cubicBezTo>
                  <a:cubicBezTo>
                    <a:pt x="1" y="735"/>
                    <a:pt x="55" y="812"/>
                    <a:pt x="143" y="823"/>
                  </a:cubicBezTo>
                  <a:lnTo>
                    <a:pt x="154" y="823"/>
                  </a:lnTo>
                  <a:cubicBezTo>
                    <a:pt x="231" y="823"/>
                    <a:pt x="296" y="768"/>
                    <a:pt x="308" y="691"/>
                  </a:cubicBezTo>
                  <a:cubicBezTo>
                    <a:pt x="330" y="516"/>
                    <a:pt x="352" y="340"/>
                    <a:pt x="352" y="165"/>
                  </a:cubicBezTo>
                  <a:cubicBezTo>
                    <a:pt x="362" y="77"/>
                    <a:pt x="296" y="12"/>
                    <a:pt x="209" y="1"/>
                  </a:cubicBezTo>
                  <a:close/>
                </a:path>
              </a:pathLst>
            </a:custGeom>
            <a:solidFill>
              <a:srgbClr val="B6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9;p36">
              <a:extLst>
                <a:ext uri="{FF2B5EF4-FFF2-40B4-BE49-F238E27FC236}">
                  <a16:creationId xmlns:a16="http://schemas.microsoft.com/office/drawing/2014/main" id="{8C4E8975-3C2F-61C4-ACAE-700160D3A079}"/>
                </a:ext>
              </a:extLst>
            </p:cNvPr>
            <p:cNvSpPr/>
            <p:nvPr/>
          </p:nvSpPr>
          <p:spPr>
            <a:xfrm>
              <a:off x="1164956" y="1750303"/>
              <a:ext cx="602953" cy="797999"/>
            </a:xfrm>
            <a:custGeom>
              <a:avLst/>
              <a:gdLst/>
              <a:ahLst/>
              <a:cxnLst/>
              <a:rect l="l" t="t" r="r" b="b"/>
              <a:pathLst>
                <a:path w="9628" h="12743" extrusionOk="0">
                  <a:moveTo>
                    <a:pt x="8456" y="1"/>
                  </a:moveTo>
                  <a:cubicBezTo>
                    <a:pt x="8377" y="1"/>
                    <a:pt x="8311" y="62"/>
                    <a:pt x="8301" y="134"/>
                  </a:cubicBezTo>
                  <a:cubicBezTo>
                    <a:pt x="8301" y="221"/>
                    <a:pt x="8355" y="298"/>
                    <a:pt x="8443" y="309"/>
                  </a:cubicBezTo>
                  <a:cubicBezTo>
                    <a:pt x="8772" y="342"/>
                    <a:pt x="9101" y="407"/>
                    <a:pt x="9419" y="495"/>
                  </a:cubicBezTo>
                  <a:cubicBezTo>
                    <a:pt x="9430" y="506"/>
                    <a:pt x="9452" y="506"/>
                    <a:pt x="9463" y="506"/>
                  </a:cubicBezTo>
                  <a:cubicBezTo>
                    <a:pt x="9529" y="506"/>
                    <a:pt x="9583" y="463"/>
                    <a:pt x="9605" y="385"/>
                  </a:cubicBezTo>
                  <a:cubicBezTo>
                    <a:pt x="9627" y="309"/>
                    <a:pt x="9583" y="221"/>
                    <a:pt x="9495" y="200"/>
                  </a:cubicBezTo>
                  <a:cubicBezTo>
                    <a:pt x="9167" y="112"/>
                    <a:pt x="8827" y="46"/>
                    <a:pt x="8476" y="2"/>
                  </a:cubicBezTo>
                  <a:cubicBezTo>
                    <a:pt x="8470" y="1"/>
                    <a:pt x="8463" y="1"/>
                    <a:pt x="8456" y="1"/>
                  </a:cubicBezTo>
                  <a:close/>
                  <a:moveTo>
                    <a:pt x="6427" y="52"/>
                  </a:moveTo>
                  <a:cubicBezTo>
                    <a:pt x="6416" y="52"/>
                    <a:pt x="6405" y="54"/>
                    <a:pt x="6393" y="57"/>
                  </a:cubicBezTo>
                  <a:cubicBezTo>
                    <a:pt x="6053" y="112"/>
                    <a:pt x="5713" y="188"/>
                    <a:pt x="5384" y="287"/>
                  </a:cubicBezTo>
                  <a:cubicBezTo>
                    <a:pt x="5297" y="309"/>
                    <a:pt x="5253" y="397"/>
                    <a:pt x="5285" y="485"/>
                  </a:cubicBezTo>
                  <a:cubicBezTo>
                    <a:pt x="5297" y="550"/>
                    <a:pt x="5363" y="594"/>
                    <a:pt x="5428" y="594"/>
                  </a:cubicBezTo>
                  <a:cubicBezTo>
                    <a:pt x="5439" y="594"/>
                    <a:pt x="5461" y="583"/>
                    <a:pt x="5472" y="583"/>
                  </a:cubicBezTo>
                  <a:cubicBezTo>
                    <a:pt x="5790" y="485"/>
                    <a:pt x="6119" y="407"/>
                    <a:pt x="6448" y="353"/>
                  </a:cubicBezTo>
                  <a:cubicBezTo>
                    <a:pt x="6535" y="342"/>
                    <a:pt x="6590" y="265"/>
                    <a:pt x="6569" y="178"/>
                  </a:cubicBezTo>
                  <a:cubicBezTo>
                    <a:pt x="6559" y="111"/>
                    <a:pt x="6500" y="52"/>
                    <a:pt x="6427" y="52"/>
                  </a:cubicBezTo>
                  <a:close/>
                  <a:moveTo>
                    <a:pt x="3571" y="1120"/>
                  </a:moveTo>
                  <a:cubicBezTo>
                    <a:pt x="3543" y="1120"/>
                    <a:pt x="3515" y="1127"/>
                    <a:pt x="3487" y="1142"/>
                  </a:cubicBezTo>
                  <a:cubicBezTo>
                    <a:pt x="3192" y="1318"/>
                    <a:pt x="2907" y="1526"/>
                    <a:pt x="2644" y="1745"/>
                  </a:cubicBezTo>
                  <a:cubicBezTo>
                    <a:pt x="2578" y="1800"/>
                    <a:pt x="2566" y="1898"/>
                    <a:pt x="2622" y="1964"/>
                  </a:cubicBezTo>
                  <a:cubicBezTo>
                    <a:pt x="2644" y="1998"/>
                    <a:pt x="2687" y="2019"/>
                    <a:pt x="2742" y="2019"/>
                  </a:cubicBezTo>
                  <a:cubicBezTo>
                    <a:pt x="2775" y="2019"/>
                    <a:pt x="2808" y="2008"/>
                    <a:pt x="2829" y="1976"/>
                  </a:cubicBezTo>
                  <a:cubicBezTo>
                    <a:pt x="3093" y="1767"/>
                    <a:pt x="3367" y="1581"/>
                    <a:pt x="3652" y="1406"/>
                  </a:cubicBezTo>
                  <a:cubicBezTo>
                    <a:pt x="3718" y="1362"/>
                    <a:pt x="3740" y="1263"/>
                    <a:pt x="3696" y="1186"/>
                  </a:cubicBezTo>
                  <a:cubicBezTo>
                    <a:pt x="3668" y="1144"/>
                    <a:pt x="3621" y="1120"/>
                    <a:pt x="3571" y="1120"/>
                  </a:cubicBezTo>
                  <a:close/>
                  <a:moveTo>
                    <a:pt x="1357" y="3205"/>
                  </a:moveTo>
                  <a:cubicBezTo>
                    <a:pt x="1308" y="3205"/>
                    <a:pt x="1263" y="3229"/>
                    <a:pt x="1229" y="3269"/>
                  </a:cubicBezTo>
                  <a:cubicBezTo>
                    <a:pt x="1152" y="3379"/>
                    <a:pt x="1087" y="3499"/>
                    <a:pt x="1021" y="3609"/>
                  </a:cubicBezTo>
                  <a:cubicBezTo>
                    <a:pt x="911" y="3796"/>
                    <a:pt x="802" y="3982"/>
                    <a:pt x="714" y="4179"/>
                  </a:cubicBezTo>
                  <a:cubicBezTo>
                    <a:pt x="681" y="4256"/>
                    <a:pt x="714" y="4344"/>
                    <a:pt x="790" y="4388"/>
                  </a:cubicBezTo>
                  <a:cubicBezTo>
                    <a:pt x="802" y="4398"/>
                    <a:pt x="824" y="4398"/>
                    <a:pt x="856" y="4398"/>
                  </a:cubicBezTo>
                  <a:cubicBezTo>
                    <a:pt x="911" y="4398"/>
                    <a:pt x="966" y="4366"/>
                    <a:pt x="988" y="4310"/>
                  </a:cubicBezTo>
                  <a:cubicBezTo>
                    <a:pt x="1075" y="4125"/>
                    <a:pt x="1174" y="3938"/>
                    <a:pt x="1284" y="3762"/>
                  </a:cubicBezTo>
                  <a:cubicBezTo>
                    <a:pt x="1350" y="3664"/>
                    <a:pt x="1416" y="3554"/>
                    <a:pt x="1481" y="3445"/>
                  </a:cubicBezTo>
                  <a:cubicBezTo>
                    <a:pt x="1536" y="3379"/>
                    <a:pt x="1514" y="3280"/>
                    <a:pt x="1448" y="3236"/>
                  </a:cubicBezTo>
                  <a:cubicBezTo>
                    <a:pt x="1418" y="3215"/>
                    <a:pt x="1387" y="3205"/>
                    <a:pt x="1357" y="3205"/>
                  </a:cubicBezTo>
                  <a:close/>
                  <a:moveTo>
                    <a:pt x="254" y="6041"/>
                  </a:moveTo>
                  <a:cubicBezTo>
                    <a:pt x="175" y="6041"/>
                    <a:pt x="110" y="6093"/>
                    <a:pt x="100" y="6164"/>
                  </a:cubicBezTo>
                  <a:cubicBezTo>
                    <a:pt x="45" y="6503"/>
                    <a:pt x="12" y="6854"/>
                    <a:pt x="1" y="7205"/>
                  </a:cubicBezTo>
                  <a:cubicBezTo>
                    <a:pt x="1" y="7293"/>
                    <a:pt x="67" y="7358"/>
                    <a:pt x="154" y="7358"/>
                  </a:cubicBezTo>
                  <a:cubicBezTo>
                    <a:pt x="242" y="7358"/>
                    <a:pt x="308" y="7293"/>
                    <a:pt x="308" y="7216"/>
                  </a:cubicBezTo>
                  <a:cubicBezTo>
                    <a:pt x="319" y="6876"/>
                    <a:pt x="352" y="6547"/>
                    <a:pt x="396" y="6218"/>
                  </a:cubicBezTo>
                  <a:cubicBezTo>
                    <a:pt x="417" y="6130"/>
                    <a:pt x="363" y="6054"/>
                    <a:pt x="275" y="6043"/>
                  </a:cubicBezTo>
                  <a:cubicBezTo>
                    <a:pt x="268" y="6042"/>
                    <a:pt x="261" y="6041"/>
                    <a:pt x="254" y="6041"/>
                  </a:cubicBezTo>
                  <a:close/>
                  <a:moveTo>
                    <a:pt x="370" y="9085"/>
                  </a:moveTo>
                  <a:cubicBezTo>
                    <a:pt x="357" y="9085"/>
                    <a:pt x="343" y="9087"/>
                    <a:pt x="330" y="9091"/>
                  </a:cubicBezTo>
                  <a:cubicBezTo>
                    <a:pt x="242" y="9102"/>
                    <a:pt x="198" y="9190"/>
                    <a:pt x="210" y="9266"/>
                  </a:cubicBezTo>
                  <a:cubicBezTo>
                    <a:pt x="297" y="9606"/>
                    <a:pt x="396" y="9946"/>
                    <a:pt x="517" y="10264"/>
                  </a:cubicBezTo>
                  <a:cubicBezTo>
                    <a:pt x="538" y="10330"/>
                    <a:pt x="604" y="10363"/>
                    <a:pt x="659" y="10363"/>
                  </a:cubicBezTo>
                  <a:cubicBezTo>
                    <a:pt x="681" y="10363"/>
                    <a:pt x="702" y="10363"/>
                    <a:pt x="714" y="10352"/>
                  </a:cubicBezTo>
                  <a:cubicBezTo>
                    <a:pt x="790" y="10330"/>
                    <a:pt x="834" y="10231"/>
                    <a:pt x="802" y="10155"/>
                  </a:cubicBezTo>
                  <a:cubicBezTo>
                    <a:pt x="692" y="9848"/>
                    <a:pt x="593" y="9529"/>
                    <a:pt x="517" y="9200"/>
                  </a:cubicBezTo>
                  <a:cubicBezTo>
                    <a:pt x="498" y="9128"/>
                    <a:pt x="435" y="9085"/>
                    <a:pt x="370" y="9085"/>
                  </a:cubicBezTo>
                  <a:close/>
                  <a:moveTo>
                    <a:pt x="1641" y="11841"/>
                  </a:moveTo>
                  <a:cubicBezTo>
                    <a:pt x="1608" y="11841"/>
                    <a:pt x="1575" y="11853"/>
                    <a:pt x="1547" y="11876"/>
                  </a:cubicBezTo>
                  <a:cubicBezTo>
                    <a:pt x="1481" y="11919"/>
                    <a:pt x="1470" y="12018"/>
                    <a:pt x="1525" y="12084"/>
                  </a:cubicBezTo>
                  <a:cubicBezTo>
                    <a:pt x="1679" y="12304"/>
                    <a:pt x="1854" y="12501"/>
                    <a:pt x="2030" y="12698"/>
                  </a:cubicBezTo>
                  <a:cubicBezTo>
                    <a:pt x="2062" y="12720"/>
                    <a:pt x="2106" y="12742"/>
                    <a:pt x="2139" y="12742"/>
                  </a:cubicBezTo>
                  <a:cubicBezTo>
                    <a:pt x="2183" y="12742"/>
                    <a:pt x="2215" y="12731"/>
                    <a:pt x="2249" y="12698"/>
                  </a:cubicBezTo>
                  <a:cubicBezTo>
                    <a:pt x="2315" y="12643"/>
                    <a:pt x="2315" y="12545"/>
                    <a:pt x="2259" y="12479"/>
                  </a:cubicBezTo>
                  <a:cubicBezTo>
                    <a:pt x="2084" y="12304"/>
                    <a:pt x="1920" y="12106"/>
                    <a:pt x="1766" y="11909"/>
                  </a:cubicBezTo>
                  <a:cubicBezTo>
                    <a:pt x="1734" y="11864"/>
                    <a:pt x="1687" y="11841"/>
                    <a:pt x="1641" y="118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50;p36">
              <a:extLst>
                <a:ext uri="{FF2B5EF4-FFF2-40B4-BE49-F238E27FC236}">
                  <a16:creationId xmlns:a16="http://schemas.microsoft.com/office/drawing/2014/main" id="{99E1EB9D-E1C5-CB1C-0FD9-FA304395D519}"/>
                </a:ext>
              </a:extLst>
            </p:cNvPr>
            <p:cNvSpPr/>
            <p:nvPr/>
          </p:nvSpPr>
          <p:spPr>
            <a:xfrm>
              <a:off x="2740796" y="1727258"/>
              <a:ext cx="207414" cy="168830"/>
            </a:xfrm>
            <a:custGeom>
              <a:avLst/>
              <a:gdLst/>
              <a:ahLst/>
              <a:cxnLst/>
              <a:rect l="l" t="t" r="r" b="b"/>
              <a:pathLst>
                <a:path w="3312" h="2696" extrusionOk="0">
                  <a:moveTo>
                    <a:pt x="1763" y="764"/>
                  </a:moveTo>
                  <a:cubicBezTo>
                    <a:pt x="1902" y="764"/>
                    <a:pt x="2042" y="814"/>
                    <a:pt x="2149" y="907"/>
                  </a:cubicBezTo>
                  <a:cubicBezTo>
                    <a:pt x="2467" y="1192"/>
                    <a:pt x="2357" y="1708"/>
                    <a:pt x="1952" y="1872"/>
                  </a:cubicBezTo>
                  <a:cubicBezTo>
                    <a:pt x="1874" y="1904"/>
                    <a:pt x="1793" y="1920"/>
                    <a:pt x="1712" y="1920"/>
                  </a:cubicBezTo>
                  <a:cubicBezTo>
                    <a:pt x="1576" y="1920"/>
                    <a:pt x="1445" y="1874"/>
                    <a:pt x="1348" y="1784"/>
                  </a:cubicBezTo>
                  <a:cubicBezTo>
                    <a:pt x="1031" y="1488"/>
                    <a:pt x="1129" y="984"/>
                    <a:pt x="1546" y="809"/>
                  </a:cubicBezTo>
                  <a:cubicBezTo>
                    <a:pt x="1614" y="778"/>
                    <a:pt x="1689" y="764"/>
                    <a:pt x="1763" y="764"/>
                  </a:cubicBezTo>
                  <a:close/>
                  <a:moveTo>
                    <a:pt x="1776" y="0"/>
                  </a:moveTo>
                  <a:cubicBezTo>
                    <a:pt x="1546" y="0"/>
                    <a:pt x="1312" y="57"/>
                    <a:pt x="1097" y="173"/>
                  </a:cubicBezTo>
                  <a:cubicBezTo>
                    <a:pt x="822" y="326"/>
                    <a:pt x="614" y="546"/>
                    <a:pt x="493" y="797"/>
                  </a:cubicBezTo>
                  <a:cubicBezTo>
                    <a:pt x="461" y="853"/>
                    <a:pt x="439" y="918"/>
                    <a:pt x="417" y="984"/>
                  </a:cubicBezTo>
                  <a:lnTo>
                    <a:pt x="55" y="2234"/>
                  </a:lnTo>
                  <a:cubicBezTo>
                    <a:pt x="0" y="2431"/>
                    <a:pt x="142" y="2629"/>
                    <a:pt x="340" y="2639"/>
                  </a:cubicBezTo>
                  <a:lnTo>
                    <a:pt x="1272" y="2694"/>
                  </a:lnTo>
                  <a:lnTo>
                    <a:pt x="1677" y="2694"/>
                  </a:lnTo>
                  <a:cubicBezTo>
                    <a:pt x="1694" y="2695"/>
                    <a:pt x="1712" y="2695"/>
                    <a:pt x="1729" y="2695"/>
                  </a:cubicBezTo>
                  <a:cubicBezTo>
                    <a:pt x="1997" y="2695"/>
                    <a:pt x="2262" y="2619"/>
                    <a:pt x="2489" y="2464"/>
                  </a:cubicBezTo>
                  <a:cubicBezTo>
                    <a:pt x="3168" y="1993"/>
                    <a:pt x="3311" y="1050"/>
                    <a:pt x="2774" y="446"/>
                  </a:cubicBezTo>
                  <a:cubicBezTo>
                    <a:pt x="2521" y="153"/>
                    <a:pt x="2155" y="0"/>
                    <a:pt x="1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51;p36">
              <a:extLst>
                <a:ext uri="{FF2B5EF4-FFF2-40B4-BE49-F238E27FC236}">
                  <a16:creationId xmlns:a16="http://schemas.microsoft.com/office/drawing/2014/main" id="{8294359F-7D6A-64B1-FB5B-6B2F4A590EF9}"/>
                </a:ext>
              </a:extLst>
            </p:cNvPr>
            <p:cNvSpPr/>
            <p:nvPr/>
          </p:nvSpPr>
          <p:spPr>
            <a:xfrm>
              <a:off x="1395667" y="1567759"/>
              <a:ext cx="1277174" cy="1277123"/>
            </a:xfrm>
            <a:custGeom>
              <a:avLst/>
              <a:gdLst/>
              <a:ahLst/>
              <a:cxnLst/>
              <a:rect l="l" t="t" r="r" b="b"/>
              <a:pathLst>
                <a:path w="20394" h="20394" extrusionOk="0">
                  <a:moveTo>
                    <a:pt x="10197" y="1"/>
                  </a:moveTo>
                  <a:cubicBezTo>
                    <a:pt x="4573" y="1"/>
                    <a:pt x="1" y="4562"/>
                    <a:pt x="1" y="10197"/>
                  </a:cubicBezTo>
                  <a:cubicBezTo>
                    <a:pt x="1" y="15821"/>
                    <a:pt x="4573" y="20393"/>
                    <a:pt x="10197" y="20393"/>
                  </a:cubicBezTo>
                  <a:cubicBezTo>
                    <a:pt x="15832" y="20393"/>
                    <a:pt x="20393" y="15821"/>
                    <a:pt x="20393" y="10197"/>
                  </a:cubicBezTo>
                  <a:cubicBezTo>
                    <a:pt x="20393" y="4562"/>
                    <a:pt x="15832" y="1"/>
                    <a:pt x="10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52;p36">
              <a:extLst>
                <a:ext uri="{FF2B5EF4-FFF2-40B4-BE49-F238E27FC236}">
                  <a16:creationId xmlns:a16="http://schemas.microsoft.com/office/drawing/2014/main" id="{DB183A42-9E56-3BEC-6E7C-E5F0E19490AE}"/>
                </a:ext>
              </a:extLst>
            </p:cNvPr>
            <p:cNvSpPr/>
            <p:nvPr/>
          </p:nvSpPr>
          <p:spPr>
            <a:xfrm>
              <a:off x="1509019" y="1567007"/>
              <a:ext cx="530747" cy="1276497"/>
            </a:xfrm>
            <a:custGeom>
              <a:avLst/>
              <a:gdLst/>
              <a:ahLst/>
              <a:cxnLst/>
              <a:rect l="l" t="t" r="r" b="b"/>
              <a:pathLst>
                <a:path w="8475" h="20384" extrusionOk="0">
                  <a:moveTo>
                    <a:pt x="8166" y="1"/>
                  </a:moveTo>
                  <a:cubicBezTo>
                    <a:pt x="8163" y="1"/>
                    <a:pt x="8160" y="1"/>
                    <a:pt x="8157" y="1"/>
                  </a:cubicBezTo>
                  <a:cubicBezTo>
                    <a:pt x="6414" y="166"/>
                    <a:pt x="4769" y="824"/>
                    <a:pt x="3453" y="1986"/>
                  </a:cubicBezTo>
                  <a:cubicBezTo>
                    <a:pt x="2368" y="2929"/>
                    <a:pt x="1546" y="4157"/>
                    <a:pt x="987" y="5473"/>
                  </a:cubicBezTo>
                  <a:cubicBezTo>
                    <a:pt x="142" y="7479"/>
                    <a:pt x="0" y="9727"/>
                    <a:pt x="329" y="11864"/>
                  </a:cubicBezTo>
                  <a:cubicBezTo>
                    <a:pt x="647" y="13893"/>
                    <a:pt x="1392" y="15899"/>
                    <a:pt x="2708" y="17500"/>
                  </a:cubicBezTo>
                  <a:cubicBezTo>
                    <a:pt x="3947" y="19002"/>
                    <a:pt x="5723" y="20098"/>
                    <a:pt x="7663" y="20340"/>
                  </a:cubicBezTo>
                  <a:cubicBezTo>
                    <a:pt x="7905" y="20362"/>
                    <a:pt x="8157" y="20384"/>
                    <a:pt x="8398" y="20384"/>
                  </a:cubicBezTo>
                  <a:cubicBezTo>
                    <a:pt x="8475" y="20384"/>
                    <a:pt x="8475" y="20252"/>
                    <a:pt x="8398" y="20252"/>
                  </a:cubicBezTo>
                  <a:cubicBezTo>
                    <a:pt x="6447" y="20241"/>
                    <a:pt x="4605" y="19309"/>
                    <a:pt x="3256" y="17928"/>
                  </a:cubicBezTo>
                  <a:cubicBezTo>
                    <a:pt x="1842" y="16469"/>
                    <a:pt x="997" y="14539"/>
                    <a:pt x="592" y="12566"/>
                  </a:cubicBezTo>
                  <a:cubicBezTo>
                    <a:pt x="154" y="10494"/>
                    <a:pt x="164" y="8290"/>
                    <a:pt x="822" y="6273"/>
                  </a:cubicBezTo>
                  <a:cubicBezTo>
                    <a:pt x="1282" y="4859"/>
                    <a:pt x="2072" y="3532"/>
                    <a:pt x="3114" y="2469"/>
                  </a:cubicBezTo>
                  <a:cubicBezTo>
                    <a:pt x="4287" y="1285"/>
                    <a:pt x="5789" y="517"/>
                    <a:pt x="7434" y="232"/>
                  </a:cubicBezTo>
                  <a:cubicBezTo>
                    <a:pt x="7675" y="188"/>
                    <a:pt x="7916" y="155"/>
                    <a:pt x="8157" y="133"/>
                  </a:cubicBezTo>
                  <a:cubicBezTo>
                    <a:pt x="8231" y="123"/>
                    <a:pt x="8233" y="1"/>
                    <a:pt x="81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53;p36">
              <a:extLst>
                <a:ext uri="{FF2B5EF4-FFF2-40B4-BE49-F238E27FC236}">
                  <a16:creationId xmlns:a16="http://schemas.microsoft.com/office/drawing/2014/main" id="{097D27F6-9BEF-EFEF-0102-72EA6579AD05}"/>
                </a:ext>
              </a:extLst>
            </p:cNvPr>
            <p:cNvSpPr/>
            <p:nvPr/>
          </p:nvSpPr>
          <p:spPr>
            <a:xfrm>
              <a:off x="1725264" y="1567132"/>
              <a:ext cx="321705" cy="1282008"/>
            </a:xfrm>
            <a:custGeom>
              <a:avLst/>
              <a:gdLst/>
              <a:ahLst/>
              <a:cxnLst/>
              <a:rect l="l" t="t" r="r" b="b"/>
              <a:pathLst>
                <a:path w="5137" h="20472" extrusionOk="0">
                  <a:moveTo>
                    <a:pt x="4702" y="1"/>
                  </a:moveTo>
                  <a:cubicBezTo>
                    <a:pt x="4692" y="1"/>
                    <a:pt x="4681" y="4"/>
                    <a:pt x="4671" y="11"/>
                  </a:cubicBezTo>
                  <a:cubicBezTo>
                    <a:pt x="3421" y="734"/>
                    <a:pt x="2424" y="1897"/>
                    <a:pt x="1656" y="3103"/>
                  </a:cubicBezTo>
                  <a:cubicBezTo>
                    <a:pt x="1272" y="3705"/>
                    <a:pt x="933" y="4352"/>
                    <a:pt x="691" y="5032"/>
                  </a:cubicBezTo>
                  <a:cubicBezTo>
                    <a:pt x="417" y="5832"/>
                    <a:pt x="253" y="6665"/>
                    <a:pt x="143" y="7510"/>
                  </a:cubicBezTo>
                  <a:cubicBezTo>
                    <a:pt x="34" y="8398"/>
                    <a:pt x="0" y="9297"/>
                    <a:pt x="12" y="10196"/>
                  </a:cubicBezTo>
                  <a:cubicBezTo>
                    <a:pt x="22" y="11084"/>
                    <a:pt x="56" y="11972"/>
                    <a:pt x="143" y="12860"/>
                  </a:cubicBezTo>
                  <a:cubicBezTo>
                    <a:pt x="220" y="13737"/>
                    <a:pt x="351" y="14615"/>
                    <a:pt x="570" y="15470"/>
                  </a:cubicBezTo>
                  <a:cubicBezTo>
                    <a:pt x="757" y="16237"/>
                    <a:pt x="1009" y="17015"/>
                    <a:pt x="1426" y="17695"/>
                  </a:cubicBezTo>
                  <a:cubicBezTo>
                    <a:pt x="2149" y="18879"/>
                    <a:pt x="3311" y="19712"/>
                    <a:pt x="4561" y="20272"/>
                  </a:cubicBezTo>
                  <a:cubicBezTo>
                    <a:pt x="4715" y="20338"/>
                    <a:pt x="4880" y="20403"/>
                    <a:pt x="5033" y="20469"/>
                  </a:cubicBezTo>
                  <a:cubicBezTo>
                    <a:pt x="5039" y="20471"/>
                    <a:pt x="5045" y="20472"/>
                    <a:pt x="5051" y="20472"/>
                  </a:cubicBezTo>
                  <a:cubicBezTo>
                    <a:pt x="5114" y="20472"/>
                    <a:pt x="5136" y="20367"/>
                    <a:pt x="5066" y="20338"/>
                  </a:cubicBezTo>
                  <a:cubicBezTo>
                    <a:pt x="3805" y="19844"/>
                    <a:pt x="2588" y="19098"/>
                    <a:pt x="1776" y="17980"/>
                  </a:cubicBezTo>
                  <a:cubicBezTo>
                    <a:pt x="1327" y="17366"/>
                    <a:pt x="1042" y="16664"/>
                    <a:pt x="823" y="15930"/>
                  </a:cubicBezTo>
                  <a:cubicBezTo>
                    <a:pt x="582" y="15097"/>
                    <a:pt x="417" y="14242"/>
                    <a:pt x="319" y="13375"/>
                  </a:cubicBezTo>
                  <a:cubicBezTo>
                    <a:pt x="220" y="12520"/>
                    <a:pt x="176" y="11654"/>
                    <a:pt x="154" y="10788"/>
                  </a:cubicBezTo>
                  <a:cubicBezTo>
                    <a:pt x="132" y="9933"/>
                    <a:pt x="132" y="9055"/>
                    <a:pt x="209" y="8200"/>
                  </a:cubicBezTo>
                  <a:cubicBezTo>
                    <a:pt x="275" y="7323"/>
                    <a:pt x="417" y="6446"/>
                    <a:pt x="648" y="5602"/>
                  </a:cubicBezTo>
                  <a:cubicBezTo>
                    <a:pt x="845" y="4923"/>
                    <a:pt x="1130" y="4275"/>
                    <a:pt x="1481" y="3651"/>
                  </a:cubicBezTo>
                  <a:cubicBezTo>
                    <a:pt x="2193" y="2401"/>
                    <a:pt x="3147" y="1195"/>
                    <a:pt x="4331" y="372"/>
                  </a:cubicBezTo>
                  <a:cubicBezTo>
                    <a:pt x="4463" y="284"/>
                    <a:pt x="4595" y="197"/>
                    <a:pt x="4737" y="120"/>
                  </a:cubicBezTo>
                  <a:cubicBezTo>
                    <a:pt x="4792" y="84"/>
                    <a:pt x="4754" y="1"/>
                    <a:pt x="4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4;p36">
              <a:extLst>
                <a:ext uri="{FF2B5EF4-FFF2-40B4-BE49-F238E27FC236}">
                  <a16:creationId xmlns:a16="http://schemas.microsoft.com/office/drawing/2014/main" id="{FD53B3EC-D049-8664-B0E7-14BA07B5F5D8}"/>
                </a:ext>
              </a:extLst>
            </p:cNvPr>
            <p:cNvSpPr/>
            <p:nvPr/>
          </p:nvSpPr>
          <p:spPr>
            <a:xfrm>
              <a:off x="2002632" y="1567320"/>
              <a:ext cx="43337" cy="1275620"/>
            </a:xfrm>
            <a:custGeom>
              <a:avLst/>
              <a:gdLst/>
              <a:ahLst/>
              <a:cxnLst/>
              <a:rect l="l" t="t" r="r" b="b"/>
              <a:pathLst>
                <a:path w="692" h="20370" extrusionOk="0">
                  <a:moveTo>
                    <a:pt x="279" y="1"/>
                  </a:moveTo>
                  <a:cubicBezTo>
                    <a:pt x="245" y="1"/>
                    <a:pt x="209" y="23"/>
                    <a:pt x="209" y="62"/>
                  </a:cubicBezTo>
                  <a:cubicBezTo>
                    <a:pt x="78" y="2683"/>
                    <a:pt x="12" y="5303"/>
                    <a:pt x="12" y="7934"/>
                  </a:cubicBezTo>
                  <a:cubicBezTo>
                    <a:pt x="1" y="10599"/>
                    <a:pt x="66" y="13274"/>
                    <a:pt x="220" y="15938"/>
                  </a:cubicBezTo>
                  <a:cubicBezTo>
                    <a:pt x="308" y="17396"/>
                    <a:pt x="417" y="18854"/>
                    <a:pt x="560" y="20313"/>
                  </a:cubicBezTo>
                  <a:cubicBezTo>
                    <a:pt x="566" y="20351"/>
                    <a:pt x="598" y="20370"/>
                    <a:pt x="630" y="20370"/>
                  </a:cubicBezTo>
                  <a:cubicBezTo>
                    <a:pt x="662" y="20370"/>
                    <a:pt x="692" y="20351"/>
                    <a:pt x="692" y="20313"/>
                  </a:cubicBezTo>
                  <a:cubicBezTo>
                    <a:pt x="429" y="17703"/>
                    <a:pt x="275" y="15083"/>
                    <a:pt x="198" y="12463"/>
                  </a:cubicBezTo>
                  <a:cubicBezTo>
                    <a:pt x="122" y="9788"/>
                    <a:pt x="122" y="7112"/>
                    <a:pt x="176" y="4448"/>
                  </a:cubicBezTo>
                  <a:cubicBezTo>
                    <a:pt x="209" y="2979"/>
                    <a:pt x="264" y="1521"/>
                    <a:pt x="341" y="62"/>
                  </a:cubicBezTo>
                  <a:cubicBezTo>
                    <a:pt x="341" y="20"/>
                    <a:pt x="31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5;p36">
              <a:extLst>
                <a:ext uri="{FF2B5EF4-FFF2-40B4-BE49-F238E27FC236}">
                  <a16:creationId xmlns:a16="http://schemas.microsoft.com/office/drawing/2014/main" id="{D4D874C0-F926-2C81-5C80-961DB2128AC8}"/>
                </a:ext>
              </a:extLst>
            </p:cNvPr>
            <p:cNvSpPr/>
            <p:nvPr/>
          </p:nvSpPr>
          <p:spPr>
            <a:xfrm>
              <a:off x="2019666" y="1566757"/>
              <a:ext cx="355898" cy="1281883"/>
            </a:xfrm>
            <a:custGeom>
              <a:avLst/>
              <a:gdLst/>
              <a:ahLst/>
              <a:cxnLst/>
              <a:rect l="l" t="t" r="r" b="b"/>
              <a:pathLst>
                <a:path w="5683" h="20470" extrusionOk="0">
                  <a:moveTo>
                    <a:pt x="78" y="0"/>
                  </a:moveTo>
                  <a:cubicBezTo>
                    <a:pt x="19" y="0"/>
                    <a:pt x="0" y="108"/>
                    <a:pt x="69" y="137"/>
                  </a:cubicBezTo>
                  <a:cubicBezTo>
                    <a:pt x="1363" y="675"/>
                    <a:pt x="2481" y="1574"/>
                    <a:pt x="3314" y="2692"/>
                  </a:cubicBezTo>
                  <a:cubicBezTo>
                    <a:pt x="4191" y="3865"/>
                    <a:pt x="4750" y="5236"/>
                    <a:pt x="5090" y="6639"/>
                  </a:cubicBezTo>
                  <a:cubicBezTo>
                    <a:pt x="5288" y="7417"/>
                    <a:pt x="5408" y="8196"/>
                    <a:pt x="5474" y="8996"/>
                  </a:cubicBezTo>
                  <a:cubicBezTo>
                    <a:pt x="5539" y="9818"/>
                    <a:pt x="5561" y="10662"/>
                    <a:pt x="5496" y="11485"/>
                  </a:cubicBezTo>
                  <a:cubicBezTo>
                    <a:pt x="5342" y="13140"/>
                    <a:pt x="4805" y="14741"/>
                    <a:pt x="3983" y="16177"/>
                  </a:cubicBezTo>
                  <a:cubicBezTo>
                    <a:pt x="3161" y="17613"/>
                    <a:pt x="2053" y="18896"/>
                    <a:pt x="793" y="19971"/>
                  </a:cubicBezTo>
                  <a:cubicBezTo>
                    <a:pt x="628" y="20102"/>
                    <a:pt x="474" y="20234"/>
                    <a:pt x="310" y="20366"/>
                  </a:cubicBezTo>
                  <a:cubicBezTo>
                    <a:pt x="258" y="20400"/>
                    <a:pt x="302" y="20469"/>
                    <a:pt x="356" y="20469"/>
                  </a:cubicBezTo>
                  <a:cubicBezTo>
                    <a:pt x="370" y="20469"/>
                    <a:pt x="384" y="20465"/>
                    <a:pt x="398" y="20453"/>
                  </a:cubicBezTo>
                  <a:cubicBezTo>
                    <a:pt x="1735" y="19401"/>
                    <a:pt x="2908" y="18151"/>
                    <a:pt x="3807" y="16704"/>
                  </a:cubicBezTo>
                  <a:cubicBezTo>
                    <a:pt x="4696" y="15289"/>
                    <a:pt x="5320" y="13710"/>
                    <a:pt x="5551" y="12055"/>
                  </a:cubicBezTo>
                  <a:cubicBezTo>
                    <a:pt x="5671" y="11222"/>
                    <a:pt x="5682" y="10377"/>
                    <a:pt x="5639" y="9544"/>
                  </a:cubicBezTo>
                  <a:cubicBezTo>
                    <a:pt x="5595" y="8722"/>
                    <a:pt x="5496" y="7911"/>
                    <a:pt x="5332" y="7110"/>
                  </a:cubicBezTo>
                  <a:cubicBezTo>
                    <a:pt x="5035" y="5652"/>
                    <a:pt x="4509" y="4215"/>
                    <a:pt x="3676" y="2977"/>
                  </a:cubicBezTo>
                  <a:cubicBezTo>
                    <a:pt x="2898" y="1815"/>
                    <a:pt x="1834" y="850"/>
                    <a:pt x="573" y="225"/>
                  </a:cubicBezTo>
                  <a:cubicBezTo>
                    <a:pt x="420" y="148"/>
                    <a:pt x="266" y="71"/>
                    <a:pt x="101" y="5"/>
                  </a:cubicBezTo>
                  <a:cubicBezTo>
                    <a:pt x="93" y="2"/>
                    <a:pt x="85" y="0"/>
                    <a:pt x="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6;p36">
              <a:extLst>
                <a:ext uri="{FF2B5EF4-FFF2-40B4-BE49-F238E27FC236}">
                  <a16:creationId xmlns:a16="http://schemas.microsoft.com/office/drawing/2014/main" id="{ED520029-2124-91D9-9341-D285E0024004}"/>
                </a:ext>
              </a:extLst>
            </p:cNvPr>
            <p:cNvSpPr/>
            <p:nvPr/>
          </p:nvSpPr>
          <p:spPr>
            <a:xfrm>
              <a:off x="2019853" y="1567070"/>
              <a:ext cx="541769" cy="1281945"/>
            </a:xfrm>
            <a:custGeom>
              <a:avLst/>
              <a:gdLst/>
              <a:ahLst/>
              <a:cxnLst/>
              <a:rect l="l" t="t" r="r" b="b"/>
              <a:pathLst>
                <a:path w="8651" h="20471" extrusionOk="0">
                  <a:moveTo>
                    <a:pt x="88" y="0"/>
                  </a:moveTo>
                  <a:cubicBezTo>
                    <a:pt x="0" y="0"/>
                    <a:pt x="0" y="132"/>
                    <a:pt x="88" y="132"/>
                  </a:cubicBezTo>
                  <a:cubicBezTo>
                    <a:pt x="866" y="132"/>
                    <a:pt x="1655" y="341"/>
                    <a:pt x="2379" y="626"/>
                  </a:cubicBezTo>
                  <a:cubicBezTo>
                    <a:pt x="3202" y="943"/>
                    <a:pt x="3980" y="1382"/>
                    <a:pt x="4693" y="1886"/>
                  </a:cubicBezTo>
                  <a:cubicBezTo>
                    <a:pt x="5383" y="2369"/>
                    <a:pt x="6041" y="2928"/>
                    <a:pt x="6567" y="3586"/>
                  </a:cubicBezTo>
                  <a:cubicBezTo>
                    <a:pt x="7149" y="4288"/>
                    <a:pt x="7543" y="5131"/>
                    <a:pt x="7828" y="5998"/>
                  </a:cubicBezTo>
                  <a:cubicBezTo>
                    <a:pt x="8464" y="7950"/>
                    <a:pt x="8486" y="10087"/>
                    <a:pt x="8146" y="12094"/>
                  </a:cubicBezTo>
                  <a:cubicBezTo>
                    <a:pt x="7970" y="13113"/>
                    <a:pt x="7697" y="14111"/>
                    <a:pt x="7291" y="15054"/>
                  </a:cubicBezTo>
                  <a:cubicBezTo>
                    <a:pt x="6896" y="15964"/>
                    <a:pt x="6403" y="16841"/>
                    <a:pt x="5734" y="17564"/>
                  </a:cubicBezTo>
                  <a:cubicBezTo>
                    <a:pt x="5120" y="18256"/>
                    <a:pt x="4374" y="18814"/>
                    <a:pt x="3574" y="19264"/>
                  </a:cubicBezTo>
                  <a:cubicBezTo>
                    <a:pt x="2763" y="19713"/>
                    <a:pt x="1896" y="20064"/>
                    <a:pt x="987" y="20240"/>
                  </a:cubicBezTo>
                  <a:cubicBezTo>
                    <a:pt x="778" y="20283"/>
                    <a:pt x="559" y="20317"/>
                    <a:pt x="351" y="20339"/>
                  </a:cubicBezTo>
                  <a:cubicBezTo>
                    <a:pt x="263" y="20349"/>
                    <a:pt x="263" y="20470"/>
                    <a:pt x="351" y="20470"/>
                  </a:cubicBezTo>
                  <a:cubicBezTo>
                    <a:pt x="1261" y="20371"/>
                    <a:pt x="2138" y="20097"/>
                    <a:pt x="2971" y="19713"/>
                  </a:cubicBezTo>
                  <a:cubicBezTo>
                    <a:pt x="3838" y="19319"/>
                    <a:pt x="4649" y="18792"/>
                    <a:pt x="5339" y="18146"/>
                  </a:cubicBezTo>
                  <a:cubicBezTo>
                    <a:pt x="6830" y="16786"/>
                    <a:pt x="7675" y="14823"/>
                    <a:pt x="8113" y="12894"/>
                  </a:cubicBezTo>
                  <a:cubicBezTo>
                    <a:pt x="8574" y="10866"/>
                    <a:pt x="8650" y="8695"/>
                    <a:pt x="8157" y="6678"/>
                  </a:cubicBezTo>
                  <a:cubicBezTo>
                    <a:pt x="7916" y="5735"/>
                    <a:pt x="7565" y="4770"/>
                    <a:pt x="7017" y="3959"/>
                  </a:cubicBezTo>
                  <a:cubicBezTo>
                    <a:pt x="6545" y="3268"/>
                    <a:pt x="5943" y="2687"/>
                    <a:pt x="5295" y="2171"/>
                  </a:cubicBezTo>
                  <a:cubicBezTo>
                    <a:pt x="4583" y="1612"/>
                    <a:pt x="3816" y="1130"/>
                    <a:pt x="2993" y="746"/>
                  </a:cubicBezTo>
                  <a:cubicBezTo>
                    <a:pt x="2247" y="406"/>
                    <a:pt x="1458" y="132"/>
                    <a:pt x="636" y="34"/>
                  </a:cubicBezTo>
                  <a:cubicBezTo>
                    <a:pt x="449" y="12"/>
                    <a:pt x="263"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7;p36">
              <a:extLst>
                <a:ext uri="{FF2B5EF4-FFF2-40B4-BE49-F238E27FC236}">
                  <a16:creationId xmlns:a16="http://schemas.microsoft.com/office/drawing/2014/main" id="{6F60CAD6-23BC-C4B8-99AE-3A6E5B3B22D7}"/>
                </a:ext>
              </a:extLst>
            </p:cNvPr>
            <p:cNvSpPr/>
            <p:nvPr/>
          </p:nvSpPr>
          <p:spPr>
            <a:xfrm>
              <a:off x="1391534" y="2228237"/>
              <a:ext cx="1286819" cy="7640"/>
            </a:xfrm>
            <a:custGeom>
              <a:avLst/>
              <a:gdLst/>
              <a:ahLst/>
              <a:cxnLst/>
              <a:rect l="l" t="t" r="r" b="b"/>
              <a:pathLst>
                <a:path w="20548" h="122" extrusionOk="0">
                  <a:moveTo>
                    <a:pt x="78" y="1"/>
                  </a:moveTo>
                  <a:cubicBezTo>
                    <a:pt x="1" y="1"/>
                    <a:pt x="1" y="121"/>
                    <a:pt x="78" y="121"/>
                  </a:cubicBezTo>
                  <a:lnTo>
                    <a:pt x="20459" y="121"/>
                  </a:lnTo>
                  <a:cubicBezTo>
                    <a:pt x="20547" y="121"/>
                    <a:pt x="20547" y="1"/>
                    <a:pt x="20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8;p36">
              <a:extLst>
                <a:ext uri="{FF2B5EF4-FFF2-40B4-BE49-F238E27FC236}">
                  <a16:creationId xmlns:a16="http://schemas.microsoft.com/office/drawing/2014/main" id="{3751C38D-F8E5-2E18-6F64-3C178B65CAC7}"/>
                </a:ext>
              </a:extLst>
            </p:cNvPr>
            <p:cNvSpPr/>
            <p:nvPr/>
          </p:nvSpPr>
          <p:spPr>
            <a:xfrm>
              <a:off x="1484908" y="1867470"/>
              <a:ext cx="1084915" cy="8579"/>
            </a:xfrm>
            <a:custGeom>
              <a:avLst/>
              <a:gdLst/>
              <a:ahLst/>
              <a:cxnLst/>
              <a:rect l="l" t="t" r="r" b="b"/>
              <a:pathLst>
                <a:path w="17324" h="137" extrusionOk="0">
                  <a:moveTo>
                    <a:pt x="333" y="1"/>
                  </a:moveTo>
                  <a:cubicBezTo>
                    <a:pt x="258" y="1"/>
                    <a:pt x="184" y="2"/>
                    <a:pt x="111" y="6"/>
                  </a:cubicBezTo>
                  <a:lnTo>
                    <a:pt x="89" y="6"/>
                  </a:lnTo>
                  <a:cubicBezTo>
                    <a:pt x="1" y="6"/>
                    <a:pt x="1" y="127"/>
                    <a:pt x="89" y="127"/>
                  </a:cubicBezTo>
                  <a:lnTo>
                    <a:pt x="16546" y="127"/>
                  </a:lnTo>
                  <a:cubicBezTo>
                    <a:pt x="16692" y="127"/>
                    <a:pt x="16843" y="136"/>
                    <a:pt x="16992" y="136"/>
                  </a:cubicBezTo>
                  <a:cubicBezTo>
                    <a:pt x="17067" y="136"/>
                    <a:pt x="17141" y="134"/>
                    <a:pt x="17214" y="127"/>
                  </a:cubicBezTo>
                  <a:lnTo>
                    <a:pt x="17236" y="127"/>
                  </a:lnTo>
                  <a:cubicBezTo>
                    <a:pt x="17324" y="127"/>
                    <a:pt x="17324" y="6"/>
                    <a:pt x="17236" y="6"/>
                  </a:cubicBezTo>
                  <a:lnTo>
                    <a:pt x="780" y="6"/>
                  </a:lnTo>
                  <a:cubicBezTo>
                    <a:pt x="634" y="6"/>
                    <a:pt x="482"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9;p36">
              <a:extLst>
                <a:ext uri="{FF2B5EF4-FFF2-40B4-BE49-F238E27FC236}">
                  <a16:creationId xmlns:a16="http://schemas.microsoft.com/office/drawing/2014/main" id="{3D96F5B0-289D-8EDC-50E3-7D6E94933162}"/>
                </a:ext>
              </a:extLst>
            </p:cNvPr>
            <p:cNvSpPr/>
            <p:nvPr/>
          </p:nvSpPr>
          <p:spPr>
            <a:xfrm>
              <a:off x="1538516" y="2588692"/>
              <a:ext cx="992231" cy="7640"/>
            </a:xfrm>
            <a:custGeom>
              <a:avLst/>
              <a:gdLst/>
              <a:ahLst/>
              <a:cxnLst/>
              <a:rect l="l" t="t" r="r" b="b"/>
              <a:pathLst>
                <a:path w="15844" h="122" extrusionOk="0">
                  <a:moveTo>
                    <a:pt x="88" y="1"/>
                  </a:moveTo>
                  <a:cubicBezTo>
                    <a:pt x="0" y="1"/>
                    <a:pt x="0" y="122"/>
                    <a:pt x="88" y="122"/>
                  </a:cubicBezTo>
                  <a:lnTo>
                    <a:pt x="15756" y="122"/>
                  </a:lnTo>
                  <a:cubicBezTo>
                    <a:pt x="15843" y="122"/>
                    <a:pt x="15843" y="1"/>
                    <a:pt x="1575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60;p36">
              <a:extLst>
                <a:ext uri="{FF2B5EF4-FFF2-40B4-BE49-F238E27FC236}">
                  <a16:creationId xmlns:a16="http://schemas.microsoft.com/office/drawing/2014/main" id="{D3EA82A5-080E-6DDF-6328-65427F53374A}"/>
                </a:ext>
              </a:extLst>
            </p:cNvPr>
            <p:cNvSpPr/>
            <p:nvPr/>
          </p:nvSpPr>
          <p:spPr>
            <a:xfrm>
              <a:off x="736536" y="3340537"/>
              <a:ext cx="64566" cy="65253"/>
            </a:xfrm>
            <a:custGeom>
              <a:avLst/>
              <a:gdLst/>
              <a:ahLst/>
              <a:cxnLst/>
              <a:rect l="l" t="t" r="r" b="b"/>
              <a:pathLst>
                <a:path w="1031" h="1042" extrusionOk="0">
                  <a:moveTo>
                    <a:pt x="0" y="0"/>
                  </a:moveTo>
                  <a:lnTo>
                    <a:pt x="0" y="1041"/>
                  </a:lnTo>
                  <a:lnTo>
                    <a:pt x="1031" y="1041"/>
                  </a:lnTo>
                  <a:lnTo>
                    <a:pt x="1031" y="0"/>
                  </a:lnTo>
                  <a:close/>
                </a:path>
              </a:pathLst>
            </a:custGeom>
            <a:solidFill>
              <a:srgbClr val="D9D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1;p36">
              <a:extLst>
                <a:ext uri="{FF2B5EF4-FFF2-40B4-BE49-F238E27FC236}">
                  <a16:creationId xmlns:a16="http://schemas.microsoft.com/office/drawing/2014/main" id="{9CF2AA00-F19B-3A5D-4654-5FEF9E8B8998}"/>
                </a:ext>
              </a:extLst>
            </p:cNvPr>
            <p:cNvSpPr/>
            <p:nvPr/>
          </p:nvSpPr>
          <p:spPr>
            <a:xfrm>
              <a:off x="736536" y="3698926"/>
              <a:ext cx="64566" cy="64626"/>
            </a:xfrm>
            <a:custGeom>
              <a:avLst/>
              <a:gdLst/>
              <a:ahLst/>
              <a:cxnLst/>
              <a:rect l="l" t="t" r="r" b="b"/>
              <a:pathLst>
                <a:path w="1031" h="1032" extrusionOk="0">
                  <a:moveTo>
                    <a:pt x="0" y="0"/>
                  </a:moveTo>
                  <a:lnTo>
                    <a:pt x="0" y="1031"/>
                  </a:lnTo>
                  <a:lnTo>
                    <a:pt x="1031" y="1031"/>
                  </a:lnTo>
                  <a:lnTo>
                    <a:pt x="10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2;p36">
              <a:extLst>
                <a:ext uri="{FF2B5EF4-FFF2-40B4-BE49-F238E27FC236}">
                  <a16:creationId xmlns:a16="http://schemas.microsoft.com/office/drawing/2014/main" id="{F6F96912-D44C-3367-B1B5-9362E8AF98AD}"/>
                </a:ext>
              </a:extLst>
            </p:cNvPr>
            <p:cNvSpPr/>
            <p:nvPr/>
          </p:nvSpPr>
          <p:spPr>
            <a:xfrm>
              <a:off x="732403" y="3780585"/>
              <a:ext cx="118862" cy="99632"/>
            </a:xfrm>
            <a:custGeom>
              <a:avLst/>
              <a:gdLst/>
              <a:ahLst/>
              <a:cxnLst/>
              <a:rect l="l" t="t" r="r" b="b"/>
              <a:pathLst>
                <a:path w="1898" h="1591" extrusionOk="0">
                  <a:moveTo>
                    <a:pt x="1" y="1"/>
                  </a:moveTo>
                  <a:lnTo>
                    <a:pt x="1" y="1591"/>
                  </a:lnTo>
                  <a:lnTo>
                    <a:pt x="1898" y="1591"/>
                  </a:lnTo>
                  <a:lnTo>
                    <a:pt x="18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1063;p36">
              <a:extLst>
                <a:ext uri="{FF2B5EF4-FFF2-40B4-BE49-F238E27FC236}">
                  <a16:creationId xmlns:a16="http://schemas.microsoft.com/office/drawing/2014/main" id="{9922F0A7-0970-EC06-8558-872B8D1B20B3}"/>
                </a:ext>
              </a:extLst>
            </p:cNvPr>
            <p:cNvSpPr/>
            <p:nvPr/>
          </p:nvSpPr>
          <p:spPr>
            <a:xfrm>
              <a:off x="1250126" y="3473422"/>
              <a:ext cx="383202" cy="433035"/>
            </a:xfrm>
            <a:custGeom>
              <a:avLst/>
              <a:gdLst/>
              <a:ahLst/>
              <a:cxnLst/>
              <a:rect l="l" t="t" r="r" b="b"/>
              <a:pathLst>
                <a:path w="6119" h="6915" extrusionOk="0">
                  <a:moveTo>
                    <a:pt x="4021" y="0"/>
                  </a:moveTo>
                  <a:cubicBezTo>
                    <a:pt x="3654" y="0"/>
                    <a:pt x="3147" y="5"/>
                    <a:pt x="3060" y="5"/>
                  </a:cubicBezTo>
                  <a:cubicBezTo>
                    <a:pt x="1371" y="5"/>
                    <a:pt x="0" y="1551"/>
                    <a:pt x="0" y="3458"/>
                  </a:cubicBezTo>
                  <a:cubicBezTo>
                    <a:pt x="0" y="5366"/>
                    <a:pt x="1371" y="6913"/>
                    <a:pt x="3060" y="6913"/>
                  </a:cubicBezTo>
                  <a:cubicBezTo>
                    <a:pt x="3210" y="6913"/>
                    <a:pt x="3369" y="6914"/>
                    <a:pt x="3531" y="6914"/>
                  </a:cubicBezTo>
                  <a:cubicBezTo>
                    <a:pt x="4137" y="6914"/>
                    <a:pt x="4769" y="6887"/>
                    <a:pt x="5011" y="6627"/>
                  </a:cubicBezTo>
                  <a:cubicBezTo>
                    <a:pt x="5669" y="5948"/>
                    <a:pt x="6118" y="4555"/>
                    <a:pt x="6118" y="3458"/>
                  </a:cubicBezTo>
                  <a:cubicBezTo>
                    <a:pt x="6118" y="1694"/>
                    <a:pt x="5899" y="213"/>
                    <a:pt x="4397" y="5"/>
                  </a:cubicBezTo>
                  <a:cubicBezTo>
                    <a:pt x="4353" y="2"/>
                    <a:pt x="4205" y="0"/>
                    <a:pt x="4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1064;p36">
              <a:extLst>
                <a:ext uri="{FF2B5EF4-FFF2-40B4-BE49-F238E27FC236}">
                  <a16:creationId xmlns:a16="http://schemas.microsoft.com/office/drawing/2014/main" id="{E998FCC7-5CAC-CFAD-DF84-EA438598719C}"/>
                </a:ext>
              </a:extLst>
            </p:cNvPr>
            <p:cNvSpPr/>
            <p:nvPr/>
          </p:nvSpPr>
          <p:spPr>
            <a:xfrm>
              <a:off x="1333856" y="3473735"/>
              <a:ext cx="383202" cy="432596"/>
            </a:xfrm>
            <a:custGeom>
              <a:avLst/>
              <a:gdLst/>
              <a:ahLst/>
              <a:cxnLst/>
              <a:rect l="l" t="t" r="r" b="b"/>
              <a:pathLst>
                <a:path w="6119" h="6908" extrusionOk="0">
                  <a:moveTo>
                    <a:pt x="3060" y="0"/>
                  </a:moveTo>
                  <a:cubicBezTo>
                    <a:pt x="1372" y="0"/>
                    <a:pt x="1" y="1546"/>
                    <a:pt x="1" y="3453"/>
                  </a:cubicBezTo>
                  <a:cubicBezTo>
                    <a:pt x="1" y="5361"/>
                    <a:pt x="1372" y="6908"/>
                    <a:pt x="3060" y="6908"/>
                  </a:cubicBezTo>
                  <a:cubicBezTo>
                    <a:pt x="4749" y="6908"/>
                    <a:pt x="6119" y="5361"/>
                    <a:pt x="6119" y="3453"/>
                  </a:cubicBezTo>
                  <a:cubicBezTo>
                    <a:pt x="6119" y="1546"/>
                    <a:pt x="4749" y="0"/>
                    <a:pt x="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1065;p36">
              <a:extLst>
                <a:ext uri="{FF2B5EF4-FFF2-40B4-BE49-F238E27FC236}">
                  <a16:creationId xmlns:a16="http://schemas.microsoft.com/office/drawing/2014/main" id="{EF96CFB7-8B3B-2E5D-57C0-8426A5D2327B}"/>
                </a:ext>
              </a:extLst>
            </p:cNvPr>
            <p:cNvSpPr/>
            <p:nvPr/>
          </p:nvSpPr>
          <p:spPr>
            <a:xfrm>
              <a:off x="1441697" y="3593219"/>
              <a:ext cx="167584" cy="194318"/>
            </a:xfrm>
            <a:custGeom>
              <a:avLst/>
              <a:gdLst/>
              <a:ahLst/>
              <a:cxnLst/>
              <a:rect l="l" t="t" r="r" b="b"/>
              <a:pathLst>
                <a:path w="2676" h="3103" extrusionOk="0">
                  <a:moveTo>
                    <a:pt x="1338" y="0"/>
                  </a:moveTo>
                  <a:cubicBezTo>
                    <a:pt x="593" y="0"/>
                    <a:pt x="1" y="690"/>
                    <a:pt x="1" y="1545"/>
                  </a:cubicBezTo>
                  <a:cubicBezTo>
                    <a:pt x="1" y="2401"/>
                    <a:pt x="593" y="3102"/>
                    <a:pt x="1338" y="3102"/>
                  </a:cubicBezTo>
                  <a:cubicBezTo>
                    <a:pt x="2072" y="3102"/>
                    <a:pt x="2676" y="2401"/>
                    <a:pt x="2676" y="1545"/>
                  </a:cubicBezTo>
                  <a:cubicBezTo>
                    <a:pt x="2676" y="690"/>
                    <a:pt x="2072" y="0"/>
                    <a:pt x="1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1066;p36">
              <a:extLst>
                <a:ext uri="{FF2B5EF4-FFF2-40B4-BE49-F238E27FC236}">
                  <a16:creationId xmlns:a16="http://schemas.microsoft.com/office/drawing/2014/main" id="{5694AA2D-8F5E-2CB2-8F32-A14F7EBE5336}"/>
                </a:ext>
              </a:extLst>
            </p:cNvPr>
            <p:cNvSpPr/>
            <p:nvPr/>
          </p:nvSpPr>
          <p:spPr>
            <a:xfrm>
              <a:off x="996807" y="3692726"/>
              <a:ext cx="830094" cy="63938"/>
            </a:xfrm>
            <a:custGeom>
              <a:avLst/>
              <a:gdLst/>
              <a:ahLst/>
              <a:cxnLst/>
              <a:rect l="l" t="t" r="r" b="b"/>
              <a:pathLst>
                <a:path w="13255" h="1021" extrusionOk="0">
                  <a:moveTo>
                    <a:pt x="0" y="0"/>
                  </a:moveTo>
                  <a:lnTo>
                    <a:pt x="0" y="1020"/>
                  </a:lnTo>
                  <a:lnTo>
                    <a:pt x="13255" y="1020"/>
                  </a:lnTo>
                  <a:lnTo>
                    <a:pt x="13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1067;p36">
              <a:extLst>
                <a:ext uri="{FF2B5EF4-FFF2-40B4-BE49-F238E27FC236}">
                  <a16:creationId xmlns:a16="http://schemas.microsoft.com/office/drawing/2014/main" id="{F56A3027-3CA0-1EE2-0052-4C61F5B94E3B}"/>
                </a:ext>
              </a:extLst>
            </p:cNvPr>
            <p:cNvSpPr/>
            <p:nvPr/>
          </p:nvSpPr>
          <p:spPr>
            <a:xfrm>
              <a:off x="838177" y="3324068"/>
              <a:ext cx="3043074" cy="382436"/>
            </a:xfrm>
            <a:custGeom>
              <a:avLst/>
              <a:gdLst/>
              <a:ahLst/>
              <a:cxnLst/>
              <a:rect l="l" t="t" r="r" b="b"/>
              <a:pathLst>
                <a:path w="48592" h="6107" extrusionOk="0">
                  <a:moveTo>
                    <a:pt x="0" y="0"/>
                  </a:moveTo>
                  <a:lnTo>
                    <a:pt x="0" y="6107"/>
                  </a:lnTo>
                  <a:lnTo>
                    <a:pt x="48592" y="6107"/>
                  </a:lnTo>
                  <a:lnTo>
                    <a:pt x="48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1068;p36">
              <a:extLst>
                <a:ext uri="{FF2B5EF4-FFF2-40B4-BE49-F238E27FC236}">
                  <a16:creationId xmlns:a16="http://schemas.microsoft.com/office/drawing/2014/main" id="{B9FB28BF-42E4-82EA-8695-F3FD79ABFB28}"/>
                </a:ext>
              </a:extLst>
            </p:cNvPr>
            <p:cNvSpPr/>
            <p:nvPr/>
          </p:nvSpPr>
          <p:spPr>
            <a:xfrm>
              <a:off x="3371056" y="3476491"/>
              <a:ext cx="383202" cy="433285"/>
            </a:xfrm>
            <a:custGeom>
              <a:avLst/>
              <a:gdLst/>
              <a:ahLst/>
              <a:cxnLst/>
              <a:rect l="l" t="t" r="r" b="b"/>
              <a:pathLst>
                <a:path w="6119" h="6919" extrusionOk="0">
                  <a:moveTo>
                    <a:pt x="4019" y="1"/>
                  </a:moveTo>
                  <a:cubicBezTo>
                    <a:pt x="3649" y="1"/>
                    <a:pt x="3140" y="11"/>
                    <a:pt x="3059" y="11"/>
                  </a:cubicBezTo>
                  <a:cubicBezTo>
                    <a:pt x="1371" y="11"/>
                    <a:pt x="1" y="1557"/>
                    <a:pt x="1" y="3465"/>
                  </a:cubicBezTo>
                  <a:cubicBezTo>
                    <a:pt x="1" y="5372"/>
                    <a:pt x="1371" y="6918"/>
                    <a:pt x="3059" y="6918"/>
                  </a:cubicBezTo>
                  <a:cubicBezTo>
                    <a:pt x="3183" y="6918"/>
                    <a:pt x="3313" y="6919"/>
                    <a:pt x="3445" y="6919"/>
                  </a:cubicBezTo>
                  <a:cubicBezTo>
                    <a:pt x="4076" y="6919"/>
                    <a:pt x="4757" y="6896"/>
                    <a:pt x="5011" y="6633"/>
                  </a:cubicBezTo>
                  <a:cubicBezTo>
                    <a:pt x="5669" y="5943"/>
                    <a:pt x="6119" y="4550"/>
                    <a:pt x="6119" y="3465"/>
                  </a:cubicBezTo>
                  <a:cubicBezTo>
                    <a:pt x="6119" y="1699"/>
                    <a:pt x="5899" y="219"/>
                    <a:pt x="4397" y="11"/>
                  </a:cubicBezTo>
                  <a:cubicBezTo>
                    <a:pt x="4353" y="3"/>
                    <a:pt x="4203" y="1"/>
                    <a:pt x="4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1069;p36">
              <a:extLst>
                <a:ext uri="{FF2B5EF4-FFF2-40B4-BE49-F238E27FC236}">
                  <a16:creationId xmlns:a16="http://schemas.microsoft.com/office/drawing/2014/main" id="{A7AE0C0E-542F-91F5-D5CA-1338E0A0C0E1}"/>
                </a:ext>
              </a:extLst>
            </p:cNvPr>
            <p:cNvSpPr/>
            <p:nvPr/>
          </p:nvSpPr>
          <p:spPr>
            <a:xfrm>
              <a:off x="3454849" y="3477117"/>
              <a:ext cx="382451" cy="432596"/>
            </a:xfrm>
            <a:custGeom>
              <a:avLst/>
              <a:gdLst/>
              <a:ahLst/>
              <a:cxnLst/>
              <a:rect l="l" t="t" r="r" b="b"/>
              <a:pathLst>
                <a:path w="6107" h="6908" extrusionOk="0">
                  <a:moveTo>
                    <a:pt x="3059" y="1"/>
                  </a:moveTo>
                  <a:cubicBezTo>
                    <a:pt x="1371" y="1"/>
                    <a:pt x="1" y="1547"/>
                    <a:pt x="1" y="3455"/>
                  </a:cubicBezTo>
                  <a:cubicBezTo>
                    <a:pt x="1" y="5362"/>
                    <a:pt x="1371" y="6908"/>
                    <a:pt x="3059" y="6908"/>
                  </a:cubicBezTo>
                  <a:cubicBezTo>
                    <a:pt x="4747" y="6908"/>
                    <a:pt x="6107" y="5362"/>
                    <a:pt x="6107" y="3455"/>
                  </a:cubicBezTo>
                  <a:cubicBezTo>
                    <a:pt x="6107" y="1547"/>
                    <a:pt x="4747" y="1"/>
                    <a:pt x="3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1070;p36">
              <a:extLst>
                <a:ext uri="{FF2B5EF4-FFF2-40B4-BE49-F238E27FC236}">
                  <a16:creationId xmlns:a16="http://schemas.microsoft.com/office/drawing/2014/main" id="{B5F63C3C-5E33-5D70-0DD0-4D7376F34B1B}"/>
                </a:ext>
              </a:extLst>
            </p:cNvPr>
            <p:cNvSpPr/>
            <p:nvPr/>
          </p:nvSpPr>
          <p:spPr>
            <a:xfrm>
              <a:off x="3562627" y="3595912"/>
              <a:ext cx="167585" cy="194380"/>
            </a:xfrm>
            <a:custGeom>
              <a:avLst/>
              <a:gdLst/>
              <a:ahLst/>
              <a:cxnLst/>
              <a:rect l="l" t="t" r="r" b="b"/>
              <a:pathLst>
                <a:path w="2676" h="3104" extrusionOk="0">
                  <a:moveTo>
                    <a:pt x="1338" y="1"/>
                  </a:moveTo>
                  <a:cubicBezTo>
                    <a:pt x="592" y="1"/>
                    <a:pt x="0" y="703"/>
                    <a:pt x="0" y="1558"/>
                  </a:cubicBezTo>
                  <a:cubicBezTo>
                    <a:pt x="0" y="2413"/>
                    <a:pt x="592" y="3103"/>
                    <a:pt x="1338" y="3103"/>
                  </a:cubicBezTo>
                  <a:cubicBezTo>
                    <a:pt x="2073" y="3103"/>
                    <a:pt x="2676" y="2413"/>
                    <a:pt x="2676" y="1558"/>
                  </a:cubicBezTo>
                  <a:cubicBezTo>
                    <a:pt x="2676" y="703"/>
                    <a:pt x="2073" y="1"/>
                    <a:pt x="1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1071;p36">
              <a:extLst>
                <a:ext uri="{FF2B5EF4-FFF2-40B4-BE49-F238E27FC236}">
                  <a16:creationId xmlns:a16="http://schemas.microsoft.com/office/drawing/2014/main" id="{5181951C-F4F9-1A59-97E8-87B96C7086C9}"/>
                </a:ext>
              </a:extLst>
            </p:cNvPr>
            <p:cNvSpPr/>
            <p:nvPr/>
          </p:nvSpPr>
          <p:spPr>
            <a:xfrm>
              <a:off x="3152056" y="2670602"/>
              <a:ext cx="812998" cy="987181"/>
            </a:xfrm>
            <a:custGeom>
              <a:avLst/>
              <a:gdLst/>
              <a:ahLst/>
              <a:cxnLst/>
              <a:rect l="l" t="t" r="r" b="b"/>
              <a:pathLst>
                <a:path w="12982" h="15764" extrusionOk="0">
                  <a:moveTo>
                    <a:pt x="921" y="0"/>
                  </a:moveTo>
                  <a:cubicBezTo>
                    <a:pt x="392" y="0"/>
                    <a:pt x="0" y="3"/>
                    <a:pt x="0" y="8"/>
                  </a:cubicBezTo>
                  <a:lnTo>
                    <a:pt x="0" y="2026"/>
                  </a:lnTo>
                  <a:lnTo>
                    <a:pt x="0" y="15764"/>
                  </a:lnTo>
                  <a:lnTo>
                    <a:pt x="3552" y="15764"/>
                  </a:lnTo>
                  <a:cubicBezTo>
                    <a:pt x="4035" y="15764"/>
                    <a:pt x="4309" y="14546"/>
                    <a:pt x="4397" y="14141"/>
                  </a:cubicBezTo>
                  <a:lnTo>
                    <a:pt x="4397" y="14097"/>
                  </a:lnTo>
                  <a:cubicBezTo>
                    <a:pt x="4408" y="14097"/>
                    <a:pt x="4408" y="14086"/>
                    <a:pt x="4408" y="14086"/>
                  </a:cubicBezTo>
                  <a:cubicBezTo>
                    <a:pt x="4726" y="12660"/>
                    <a:pt x="5164" y="12463"/>
                    <a:pt x="5416" y="12189"/>
                  </a:cubicBezTo>
                  <a:cubicBezTo>
                    <a:pt x="5921" y="11630"/>
                    <a:pt x="6863" y="11466"/>
                    <a:pt x="7555" y="11466"/>
                  </a:cubicBezTo>
                  <a:cubicBezTo>
                    <a:pt x="7654" y="11460"/>
                    <a:pt x="7750" y="11457"/>
                    <a:pt x="7844" y="11457"/>
                  </a:cubicBezTo>
                  <a:cubicBezTo>
                    <a:pt x="10563" y="11457"/>
                    <a:pt x="11107" y="13834"/>
                    <a:pt x="11107" y="13834"/>
                  </a:cubicBezTo>
                  <a:lnTo>
                    <a:pt x="11370" y="15270"/>
                  </a:lnTo>
                  <a:lnTo>
                    <a:pt x="12981" y="15270"/>
                  </a:lnTo>
                  <a:lnTo>
                    <a:pt x="12981" y="13264"/>
                  </a:lnTo>
                  <a:lnTo>
                    <a:pt x="12981" y="7892"/>
                  </a:lnTo>
                  <a:cubicBezTo>
                    <a:pt x="12981" y="7694"/>
                    <a:pt x="12949" y="7507"/>
                    <a:pt x="12894" y="7321"/>
                  </a:cubicBezTo>
                  <a:cubicBezTo>
                    <a:pt x="12674" y="6630"/>
                    <a:pt x="12038" y="6148"/>
                    <a:pt x="11315" y="6060"/>
                  </a:cubicBezTo>
                  <a:lnTo>
                    <a:pt x="7017" y="5578"/>
                  </a:lnTo>
                  <a:lnTo>
                    <a:pt x="4638" y="765"/>
                  </a:lnTo>
                  <a:cubicBezTo>
                    <a:pt x="4550" y="600"/>
                    <a:pt x="4441" y="458"/>
                    <a:pt x="4309" y="327"/>
                  </a:cubicBezTo>
                  <a:cubicBezTo>
                    <a:pt x="4002" y="46"/>
                    <a:pt x="3448" y="4"/>
                    <a:pt x="3042" y="4"/>
                  </a:cubicBezTo>
                  <a:cubicBezTo>
                    <a:pt x="2956" y="4"/>
                    <a:pt x="2876" y="6"/>
                    <a:pt x="2807" y="8"/>
                  </a:cubicBezTo>
                  <a:lnTo>
                    <a:pt x="2665" y="8"/>
                  </a:lnTo>
                  <a:cubicBezTo>
                    <a:pt x="2117" y="3"/>
                    <a:pt x="1450" y="0"/>
                    <a:pt x="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1072;p36">
              <a:extLst>
                <a:ext uri="{FF2B5EF4-FFF2-40B4-BE49-F238E27FC236}">
                  <a16:creationId xmlns:a16="http://schemas.microsoft.com/office/drawing/2014/main" id="{2C285634-60E4-90B3-BD5A-CF337DE1947C}"/>
                </a:ext>
              </a:extLst>
            </p:cNvPr>
            <p:cNvSpPr/>
            <p:nvPr/>
          </p:nvSpPr>
          <p:spPr>
            <a:xfrm>
              <a:off x="3152056" y="3215543"/>
              <a:ext cx="812998" cy="94122"/>
            </a:xfrm>
            <a:custGeom>
              <a:avLst/>
              <a:gdLst/>
              <a:ahLst/>
              <a:cxnLst/>
              <a:rect l="l" t="t" r="r" b="b"/>
              <a:pathLst>
                <a:path w="12982" h="1503" extrusionOk="0">
                  <a:moveTo>
                    <a:pt x="0" y="1"/>
                  </a:moveTo>
                  <a:lnTo>
                    <a:pt x="0" y="1503"/>
                  </a:lnTo>
                  <a:lnTo>
                    <a:pt x="12981" y="1503"/>
                  </a:lnTo>
                  <a:lnTo>
                    <a:pt x="12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073;p36">
              <a:extLst>
                <a:ext uri="{FF2B5EF4-FFF2-40B4-BE49-F238E27FC236}">
                  <a16:creationId xmlns:a16="http://schemas.microsoft.com/office/drawing/2014/main" id="{3E36EE5A-0BB5-1FC6-F12A-9A0A6C027095}"/>
                </a:ext>
              </a:extLst>
            </p:cNvPr>
            <p:cNvSpPr/>
            <p:nvPr/>
          </p:nvSpPr>
          <p:spPr>
            <a:xfrm>
              <a:off x="3146545" y="2711808"/>
              <a:ext cx="435369" cy="857365"/>
            </a:xfrm>
            <a:custGeom>
              <a:avLst/>
              <a:gdLst/>
              <a:ahLst/>
              <a:cxnLst/>
              <a:rect l="l" t="t" r="r" b="b"/>
              <a:pathLst>
                <a:path w="6952" h="13691" extrusionOk="0">
                  <a:moveTo>
                    <a:pt x="2663" y="1"/>
                  </a:moveTo>
                  <a:cubicBezTo>
                    <a:pt x="2464" y="1"/>
                    <a:pt x="2266" y="8"/>
                    <a:pt x="2073" y="8"/>
                  </a:cubicBezTo>
                  <a:lnTo>
                    <a:pt x="319" y="8"/>
                  </a:lnTo>
                  <a:cubicBezTo>
                    <a:pt x="231" y="8"/>
                    <a:pt x="231" y="129"/>
                    <a:pt x="319" y="129"/>
                  </a:cubicBezTo>
                  <a:lnTo>
                    <a:pt x="2873" y="129"/>
                  </a:lnTo>
                  <a:cubicBezTo>
                    <a:pt x="3542" y="140"/>
                    <a:pt x="4210" y="425"/>
                    <a:pt x="4517" y="1039"/>
                  </a:cubicBezTo>
                  <a:cubicBezTo>
                    <a:pt x="4693" y="1389"/>
                    <a:pt x="4868" y="1730"/>
                    <a:pt x="5033" y="2069"/>
                  </a:cubicBezTo>
                  <a:cubicBezTo>
                    <a:pt x="5548" y="3100"/>
                    <a:pt x="6064" y="4120"/>
                    <a:pt x="6579" y="5139"/>
                  </a:cubicBezTo>
                  <a:cubicBezTo>
                    <a:pt x="6644" y="5282"/>
                    <a:pt x="6710" y="5414"/>
                    <a:pt x="6776" y="5545"/>
                  </a:cubicBezTo>
                  <a:cubicBezTo>
                    <a:pt x="6785" y="5563"/>
                    <a:pt x="6794" y="5587"/>
                    <a:pt x="6808" y="5607"/>
                  </a:cubicBezTo>
                  <a:lnTo>
                    <a:pt x="6808" y="5607"/>
                  </a:lnTo>
                  <a:cubicBezTo>
                    <a:pt x="6809" y="5613"/>
                    <a:pt x="6809" y="5621"/>
                    <a:pt x="6809" y="5633"/>
                  </a:cubicBezTo>
                  <a:cubicBezTo>
                    <a:pt x="6798" y="5764"/>
                    <a:pt x="6809" y="5907"/>
                    <a:pt x="6809" y="6038"/>
                  </a:cubicBezTo>
                  <a:lnTo>
                    <a:pt x="6809" y="6795"/>
                  </a:lnTo>
                  <a:lnTo>
                    <a:pt x="6809" y="9865"/>
                  </a:lnTo>
                  <a:lnTo>
                    <a:pt x="6809" y="9867"/>
                  </a:lnTo>
                  <a:lnTo>
                    <a:pt x="6809" y="9867"/>
                  </a:lnTo>
                  <a:cubicBezTo>
                    <a:pt x="5780" y="9903"/>
                    <a:pt x="4789" y="10278"/>
                    <a:pt x="4167" y="11137"/>
                  </a:cubicBezTo>
                  <a:cubicBezTo>
                    <a:pt x="3739" y="11717"/>
                    <a:pt x="3509" y="12441"/>
                    <a:pt x="3432" y="13154"/>
                  </a:cubicBezTo>
                  <a:cubicBezTo>
                    <a:pt x="3423" y="13287"/>
                    <a:pt x="3405" y="13420"/>
                    <a:pt x="3408" y="13559"/>
                  </a:cubicBezTo>
                  <a:lnTo>
                    <a:pt x="88" y="13559"/>
                  </a:lnTo>
                  <a:cubicBezTo>
                    <a:pt x="0" y="13559"/>
                    <a:pt x="0" y="13691"/>
                    <a:pt x="88" y="13691"/>
                  </a:cubicBezTo>
                  <a:lnTo>
                    <a:pt x="3476" y="13691"/>
                  </a:lnTo>
                  <a:cubicBezTo>
                    <a:pt x="3509" y="13691"/>
                    <a:pt x="3542" y="13658"/>
                    <a:pt x="3531" y="13625"/>
                  </a:cubicBezTo>
                  <a:cubicBezTo>
                    <a:pt x="3520" y="13220"/>
                    <a:pt x="3596" y="12814"/>
                    <a:pt x="3706" y="12430"/>
                  </a:cubicBezTo>
                  <a:cubicBezTo>
                    <a:pt x="3915" y="11641"/>
                    <a:pt x="4364" y="10906"/>
                    <a:pt x="5066" y="10467"/>
                  </a:cubicBezTo>
                  <a:cubicBezTo>
                    <a:pt x="5614" y="10128"/>
                    <a:pt x="6250" y="10007"/>
                    <a:pt x="6875" y="9996"/>
                  </a:cubicBezTo>
                  <a:cubicBezTo>
                    <a:pt x="6908" y="9985"/>
                    <a:pt x="6941" y="9963"/>
                    <a:pt x="6941" y="9931"/>
                  </a:cubicBezTo>
                  <a:lnTo>
                    <a:pt x="6941" y="7168"/>
                  </a:lnTo>
                  <a:lnTo>
                    <a:pt x="6941" y="5753"/>
                  </a:lnTo>
                  <a:cubicBezTo>
                    <a:pt x="6941" y="5687"/>
                    <a:pt x="6951" y="5611"/>
                    <a:pt x="6929" y="5556"/>
                  </a:cubicBezTo>
                  <a:cubicBezTo>
                    <a:pt x="6897" y="5468"/>
                    <a:pt x="6842" y="5380"/>
                    <a:pt x="6798" y="5304"/>
                  </a:cubicBezTo>
                  <a:cubicBezTo>
                    <a:pt x="6294" y="4306"/>
                    <a:pt x="5801" y="3309"/>
                    <a:pt x="5296" y="2310"/>
                  </a:cubicBezTo>
                  <a:cubicBezTo>
                    <a:pt x="5088" y="1894"/>
                    <a:pt x="4890" y="1489"/>
                    <a:pt x="4682" y="1082"/>
                  </a:cubicBezTo>
                  <a:cubicBezTo>
                    <a:pt x="4649" y="1006"/>
                    <a:pt x="4605" y="929"/>
                    <a:pt x="4561" y="853"/>
                  </a:cubicBezTo>
                  <a:cubicBezTo>
                    <a:pt x="4342" y="480"/>
                    <a:pt x="3959" y="227"/>
                    <a:pt x="3542" y="96"/>
                  </a:cubicBezTo>
                  <a:cubicBezTo>
                    <a:pt x="3259" y="17"/>
                    <a:pt x="2960" y="1"/>
                    <a:pt x="2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074;p36">
              <a:extLst>
                <a:ext uri="{FF2B5EF4-FFF2-40B4-BE49-F238E27FC236}">
                  <a16:creationId xmlns:a16="http://schemas.microsoft.com/office/drawing/2014/main" id="{7F461242-1D86-F259-7862-D2BD5B8EDACF}"/>
                </a:ext>
              </a:extLst>
            </p:cNvPr>
            <p:cNvSpPr/>
            <p:nvPr/>
          </p:nvSpPr>
          <p:spPr>
            <a:xfrm>
              <a:off x="3171282" y="2747315"/>
              <a:ext cx="368047" cy="331711"/>
            </a:xfrm>
            <a:custGeom>
              <a:avLst/>
              <a:gdLst/>
              <a:ahLst/>
              <a:cxnLst/>
              <a:rect l="l" t="t" r="r" b="b"/>
              <a:pathLst>
                <a:path w="5877" h="5297" extrusionOk="0">
                  <a:moveTo>
                    <a:pt x="735" y="1"/>
                  </a:moveTo>
                  <a:cubicBezTo>
                    <a:pt x="582" y="1"/>
                    <a:pt x="406" y="11"/>
                    <a:pt x="297" y="121"/>
                  </a:cubicBezTo>
                  <a:cubicBezTo>
                    <a:pt x="175" y="242"/>
                    <a:pt x="154" y="428"/>
                    <a:pt x="154" y="603"/>
                  </a:cubicBezTo>
                  <a:cubicBezTo>
                    <a:pt x="110" y="1799"/>
                    <a:pt x="66" y="2993"/>
                    <a:pt x="11" y="4189"/>
                  </a:cubicBezTo>
                  <a:cubicBezTo>
                    <a:pt x="0" y="4506"/>
                    <a:pt x="11" y="4879"/>
                    <a:pt x="241" y="5076"/>
                  </a:cubicBezTo>
                  <a:cubicBezTo>
                    <a:pt x="406" y="5230"/>
                    <a:pt x="636" y="5252"/>
                    <a:pt x="855" y="5263"/>
                  </a:cubicBezTo>
                  <a:cubicBezTo>
                    <a:pt x="1184" y="5288"/>
                    <a:pt x="1556" y="5297"/>
                    <a:pt x="1951" y="5297"/>
                  </a:cubicBezTo>
                  <a:cubicBezTo>
                    <a:pt x="2977" y="5297"/>
                    <a:pt x="4162" y="5235"/>
                    <a:pt x="5175" y="5219"/>
                  </a:cubicBezTo>
                  <a:cubicBezTo>
                    <a:pt x="5603" y="5219"/>
                    <a:pt x="5877" y="4737"/>
                    <a:pt x="5679" y="4342"/>
                  </a:cubicBezTo>
                  <a:cubicBezTo>
                    <a:pt x="5143" y="3234"/>
                    <a:pt x="4736" y="2357"/>
                    <a:pt x="4024" y="1086"/>
                  </a:cubicBezTo>
                  <a:cubicBezTo>
                    <a:pt x="3827" y="735"/>
                    <a:pt x="3586" y="395"/>
                    <a:pt x="3245" y="198"/>
                  </a:cubicBezTo>
                  <a:cubicBezTo>
                    <a:pt x="2906" y="11"/>
                    <a:pt x="2500" y="1"/>
                    <a:pt x="2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075;p36">
              <a:extLst>
                <a:ext uri="{FF2B5EF4-FFF2-40B4-BE49-F238E27FC236}">
                  <a16:creationId xmlns:a16="http://schemas.microsoft.com/office/drawing/2014/main" id="{34ED9A39-1085-F809-A0D9-2803AE74FE6D}"/>
                </a:ext>
              </a:extLst>
            </p:cNvPr>
            <p:cNvSpPr/>
            <p:nvPr/>
          </p:nvSpPr>
          <p:spPr>
            <a:xfrm>
              <a:off x="3189819" y="2937499"/>
              <a:ext cx="302166" cy="141464"/>
            </a:xfrm>
            <a:custGeom>
              <a:avLst/>
              <a:gdLst/>
              <a:ahLst/>
              <a:cxnLst/>
              <a:rect l="l" t="t" r="r" b="b"/>
              <a:pathLst>
                <a:path w="4825" h="2259" extrusionOk="0">
                  <a:moveTo>
                    <a:pt x="4747" y="0"/>
                  </a:moveTo>
                  <a:lnTo>
                    <a:pt x="4747" y="0"/>
                  </a:lnTo>
                  <a:cubicBezTo>
                    <a:pt x="4759" y="29"/>
                    <a:pt x="4773" y="54"/>
                    <a:pt x="4788" y="80"/>
                  </a:cubicBezTo>
                  <a:lnTo>
                    <a:pt x="4788" y="80"/>
                  </a:lnTo>
                  <a:lnTo>
                    <a:pt x="4747" y="0"/>
                  </a:lnTo>
                  <a:close/>
                  <a:moveTo>
                    <a:pt x="4788" y="80"/>
                  </a:moveTo>
                  <a:lnTo>
                    <a:pt x="4825" y="154"/>
                  </a:lnTo>
                  <a:cubicBezTo>
                    <a:pt x="4814" y="128"/>
                    <a:pt x="4801" y="104"/>
                    <a:pt x="4788" y="80"/>
                  </a:cubicBezTo>
                  <a:close/>
                  <a:moveTo>
                    <a:pt x="1" y="2095"/>
                  </a:moveTo>
                  <a:lnTo>
                    <a:pt x="1" y="2095"/>
                  </a:lnTo>
                  <a:cubicBezTo>
                    <a:pt x="27" y="2115"/>
                    <a:pt x="58" y="2131"/>
                    <a:pt x="98" y="2145"/>
                  </a:cubicBezTo>
                  <a:lnTo>
                    <a:pt x="98" y="2145"/>
                  </a:lnTo>
                  <a:cubicBezTo>
                    <a:pt x="64" y="2131"/>
                    <a:pt x="30" y="2112"/>
                    <a:pt x="1" y="2095"/>
                  </a:cubicBezTo>
                  <a:close/>
                  <a:moveTo>
                    <a:pt x="98" y="2145"/>
                  </a:moveTo>
                  <a:lnTo>
                    <a:pt x="98" y="2145"/>
                  </a:lnTo>
                  <a:cubicBezTo>
                    <a:pt x="127" y="2157"/>
                    <a:pt x="157" y="2166"/>
                    <a:pt x="186" y="2171"/>
                  </a:cubicBezTo>
                  <a:cubicBezTo>
                    <a:pt x="153" y="2163"/>
                    <a:pt x="124" y="2154"/>
                    <a:pt x="98" y="2145"/>
                  </a:cubicBezTo>
                  <a:close/>
                  <a:moveTo>
                    <a:pt x="384" y="2215"/>
                  </a:moveTo>
                  <a:lnTo>
                    <a:pt x="384" y="2215"/>
                  </a:lnTo>
                  <a:cubicBezTo>
                    <a:pt x="400" y="2218"/>
                    <a:pt x="415" y="2220"/>
                    <a:pt x="431" y="2222"/>
                  </a:cubicBezTo>
                  <a:lnTo>
                    <a:pt x="431" y="2222"/>
                  </a:lnTo>
                  <a:cubicBezTo>
                    <a:pt x="415" y="2220"/>
                    <a:pt x="399" y="2217"/>
                    <a:pt x="384" y="2215"/>
                  </a:cubicBezTo>
                  <a:close/>
                  <a:moveTo>
                    <a:pt x="431" y="2222"/>
                  </a:moveTo>
                  <a:cubicBezTo>
                    <a:pt x="621" y="2248"/>
                    <a:pt x="854" y="2249"/>
                    <a:pt x="1097" y="2259"/>
                  </a:cubicBezTo>
                  <a:cubicBezTo>
                    <a:pt x="910" y="2248"/>
                    <a:pt x="724" y="2237"/>
                    <a:pt x="559" y="2226"/>
                  </a:cubicBezTo>
                  <a:cubicBezTo>
                    <a:pt x="512" y="2226"/>
                    <a:pt x="471" y="2226"/>
                    <a:pt x="431" y="2222"/>
                  </a:cubicBezTo>
                  <a:close/>
                </a:path>
              </a:pathLst>
            </a:custGeom>
            <a:solidFill>
              <a:srgbClr val="FFB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1076;p36">
              <a:extLst>
                <a:ext uri="{FF2B5EF4-FFF2-40B4-BE49-F238E27FC236}">
                  <a16:creationId xmlns:a16="http://schemas.microsoft.com/office/drawing/2014/main" id="{F4341AE8-6F7A-A9C8-95FB-B80B0D70ADFD}"/>
                </a:ext>
              </a:extLst>
            </p:cNvPr>
            <p:cNvSpPr/>
            <p:nvPr/>
          </p:nvSpPr>
          <p:spPr>
            <a:xfrm>
              <a:off x="3189819" y="2856466"/>
              <a:ext cx="302166" cy="222498"/>
            </a:xfrm>
            <a:custGeom>
              <a:avLst/>
              <a:gdLst/>
              <a:ahLst/>
              <a:cxnLst/>
              <a:rect l="l" t="t" r="r" b="b"/>
              <a:pathLst>
                <a:path w="4825" h="3553" extrusionOk="0">
                  <a:moveTo>
                    <a:pt x="4090" y="0"/>
                  </a:moveTo>
                  <a:lnTo>
                    <a:pt x="1" y="3389"/>
                  </a:lnTo>
                  <a:cubicBezTo>
                    <a:pt x="55" y="3421"/>
                    <a:pt x="121" y="3454"/>
                    <a:pt x="186" y="3465"/>
                  </a:cubicBezTo>
                  <a:cubicBezTo>
                    <a:pt x="242" y="3487"/>
                    <a:pt x="307" y="3498"/>
                    <a:pt x="384" y="3509"/>
                  </a:cubicBezTo>
                  <a:cubicBezTo>
                    <a:pt x="439" y="3520"/>
                    <a:pt x="493" y="3520"/>
                    <a:pt x="559" y="3520"/>
                  </a:cubicBezTo>
                  <a:cubicBezTo>
                    <a:pt x="724" y="3531"/>
                    <a:pt x="910" y="3542"/>
                    <a:pt x="1097" y="3553"/>
                  </a:cubicBezTo>
                  <a:lnTo>
                    <a:pt x="1141" y="3553"/>
                  </a:lnTo>
                  <a:cubicBezTo>
                    <a:pt x="1601" y="3553"/>
                    <a:pt x="2094" y="3520"/>
                    <a:pt x="2413" y="3520"/>
                  </a:cubicBezTo>
                  <a:lnTo>
                    <a:pt x="4825" y="1448"/>
                  </a:lnTo>
                  <a:cubicBezTo>
                    <a:pt x="4803" y="1393"/>
                    <a:pt x="4769" y="1349"/>
                    <a:pt x="4747" y="1294"/>
                  </a:cubicBezTo>
                  <a:lnTo>
                    <a:pt x="40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1077;p36">
              <a:extLst>
                <a:ext uri="{FF2B5EF4-FFF2-40B4-BE49-F238E27FC236}">
                  <a16:creationId xmlns:a16="http://schemas.microsoft.com/office/drawing/2014/main" id="{17DABFD7-8918-A334-EB03-0DE47DF5813A}"/>
                </a:ext>
              </a:extLst>
            </p:cNvPr>
            <p:cNvSpPr/>
            <p:nvPr/>
          </p:nvSpPr>
          <p:spPr>
            <a:xfrm>
              <a:off x="3171971" y="3025359"/>
              <a:ext cx="63" cy="2818"/>
            </a:xfrm>
            <a:custGeom>
              <a:avLst/>
              <a:gdLst/>
              <a:ahLst/>
              <a:cxnLst/>
              <a:rect l="l" t="t" r="r" b="b"/>
              <a:pathLst>
                <a:path w="1" h="45" extrusionOk="0">
                  <a:moveTo>
                    <a:pt x="0" y="1"/>
                  </a:moveTo>
                  <a:lnTo>
                    <a:pt x="0" y="44"/>
                  </a:lnTo>
                  <a:lnTo>
                    <a:pt x="0" y="34"/>
                  </a:lnTo>
                  <a:close/>
                </a:path>
              </a:pathLst>
            </a:custGeom>
            <a:solidFill>
              <a:srgbClr val="FFB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1078;p36">
              <a:extLst>
                <a:ext uri="{FF2B5EF4-FFF2-40B4-BE49-F238E27FC236}">
                  <a16:creationId xmlns:a16="http://schemas.microsoft.com/office/drawing/2014/main" id="{9AA6CE96-AD57-ADE7-407B-0C53B44BD59B}"/>
                </a:ext>
              </a:extLst>
            </p:cNvPr>
            <p:cNvSpPr/>
            <p:nvPr/>
          </p:nvSpPr>
          <p:spPr>
            <a:xfrm>
              <a:off x="3171971" y="2780254"/>
              <a:ext cx="251377" cy="247234"/>
            </a:xfrm>
            <a:custGeom>
              <a:avLst/>
              <a:gdLst/>
              <a:ahLst/>
              <a:cxnLst/>
              <a:rect l="l" t="t" r="r" b="b"/>
              <a:pathLst>
                <a:path w="4014" h="3948" extrusionOk="0">
                  <a:moveTo>
                    <a:pt x="3629" y="1"/>
                  </a:moveTo>
                  <a:lnTo>
                    <a:pt x="33" y="2994"/>
                  </a:lnTo>
                  <a:lnTo>
                    <a:pt x="0" y="3915"/>
                  </a:lnTo>
                  <a:lnTo>
                    <a:pt x="0" y="3948"/>
                  </a:lnTo>
                  <a:lnTo>
                    <a:pt x="4013" y="560"/>
                  </a:lnTo>
                  <a:lnTo>
                    <a:pt x="36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1079;p36">
              <a:extLst>
                <a:ext uri="{FF2B5EF4-FFF2-40B4-BE49-F238E27FC236}">
                  <a16:creationId xmlns:a16="http://schemas.microsoft.com/office/drawing/2014/main" id="{D64478FD-0BF0-9F2C-F2DD-946077626138}"/>
                </a:ext>
              </a:extLst>
            </p:cNvPr>
            <p:cNvSpPr/>
            <p:nvPr/>
          </p:nvSpPr>
          <p:spPr>
            <a:xfrm>
              <a:off x="3502194" y="2967057"/>
              <a:ext cx="28933" cy="107773"/>
            </a:xfrm>
            <a:custGeom>
              <a:avLst/>
              <a:gdLst/>
              <a:ahLst/>
              <a:cxnLst/>
              <a:rect l="l" t="t" r="r" b="b"/>
              <a:pathLst>
                <a:path w="462" h="1721" extrusionOk="0">
                  <a:moveTo>
                    <a:pt x="1" y="0"/>
                  </a:moveTo>
                  <a:lnTo>
                    <a:pt x="1" y="1721"/>
                  </a:lnTo>
                  <a:lnTo>
                    <a:pt x="297" y="1721"/>
                  </a:lnTo>
                  <a:cubicBezTo>
                    <a:pt x="385" y="1721"/>
                    <a:pt x="461" y="1645"/>
                    <a:pt x="461" y="1557"/>
                  </a:cubicBezTo>
                  <a:lnTo>
                    <a:pt x="461" y="987"/>
                  </a:lnTo>
                  <a:cubicBezTo>
                    <a:pt x="461" y="953"/>
                    <a:pt x="451" y="932"/>
                    <a:pt x="439" y="91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1080;p36">
              <a:extLst>
                <a:ext uri="{FF2B5EF4-FFF2-40B4-BE49-F238E27FC236}">
                  <a16:creationId xmlns:a16="http://schemas.microsoft.com/office/drawing/2014/main" id="{8524B470-0232-62EC-F778-1832768341AA}"/>
                </a:ext>
              </a:extLst>
            </p:cNvPr>
            <p:cNvSpPr/>
            <p:nvPr/>
          </p:nvSpPr>
          <p:spPr>
            <a:xfrm>
              <a:off x="3432241" y="2959041"/>
              <a:ext cx="91933" cy="105206"/>
            </a:xfrm>
            <a:custGeom>
              <a:avLst/>
              <a:gdLst/>
              <a:ahLst/>
              <a:cxnLst/>
              <a:rect l="l" t="t" r="r" b="b"/>
              <a:pathLst>
                <a:path w="1468" h="1680" extrusionOk="0">
                  <a:moveTo>
                    <a:pt x="91" y="1"/>
                  </a:moveTo>
                  <a:cubicBezTo>
                    <a:pt x="44" y="1"/>
                    <a:pt x="1" y="63"/>
                    <a:pt x="43" y="106"/>
                  </a:cubicBezTo>
                  <a:cubicBezTo>
                    <a:pt x="208" y="282"/>
                    <a:pt x="350" y="467"/>
                    <a:pt x="493" y="643"/>
                  </a:cubicBezTo>
                  <a:lnTo>
                    <a:pt x="1183" y="1466"/>
                  </a:lnTo>
                  <a:cubicBezTo>
                    <a:pt x="1227" y="1531"/>
                    <a:pt x="1283" y="1597"/>
                    <a:pt x="1337" y="1663"/>
                  </a:cubicBezTo>
                  <a:cubicBezTo>
                    <a:pt x="1349" y="1675"/>
                    <a:pt x="1363" y="1680"/>
                    <a:pt x="1376" y="1680"/>
                  </a:cubicBezTo>
                  <a:cubicBezTo>
                    <a:pt x="1424" y="1680"/>
                    <a:pt x="1468" y="1615"/>
                    <a:pt x="1425" y="1564"/>
                  </a:cubicBezTo>
                  <a:cubicBezTo>
                    <a:pt x="1052" y="1115"/>
                    <a:pt x="679" y="676"/>
                    <a:pt x="306" y="226"/>
                  </a:cubicBezTo>
                  <a:cubicBezTo>
                    <a:pt x="252" y="160"/>
                    <a:pt x="197" y="84"/>
                    <a:pt x="131" y="18"/>
                  </a:cubicBezTo>
                  <a:cubicBezTo>
                    <a:pt x="119" y="6"/>
                    <a:pt x="105"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1081;p36">
              <a:extLst>
                <a:ext uri="{FF2B5EF4-FFF2-40B4-BE49-F238E27FC236}">
                  <a16:creationId xmlns:a16="http://schemas.microsoft.com/office/drawing/2014/main" id="{C1224408-2BFF-FAF4-B37C-D1581F1A4E67}"/>
                </a:ext>
              </a:extLst>
            </p:cNvPr>
            <p:cNvSpPr/>
            <p:nvPr/>
          </p:nvSpPr>
          <p:spPr>
            <a:xfrm>
              <a:off x="3397171" y="2926478"/>
              <a:ext cx="65255" cy="127750"/>
            </a:xfrm>
            <a:custGeom>
              <a:avLst/>
              <a:gdLst/>
              <a:ahLst/>
              <a:cxnLst/>
              <a:rect l="l" t="t" r="r" b="b"/>
              <a:pathLst>
                <a:path w="1042" h="2040" extrusionOk="0">
                  <a:moveTo>
                    <a:pt x="296" y="1"/>
                  </a:moveTo>
                  <a:cubicBezTo>
                    <a:pt x="132" y="1"/>
                    <a:pt x="1" y="144"/>
                    <a:pt x="1" y="319"/>
                  </a:cubicBezTo>
                  <a:lnTo>
                    <a:pt x="1" y="1722"/>
                  </a:lnTo>
                  <a:cubicBezTo>
                    <a:pt x="1" y="1898"/>
                    <a:pt x="132" y="2040"/>
                    <a:pt x="286" y="2040"/>
                  </a:cubicBezTo>
                  <a:lnTo>
                    <a:pt x="768" y="2040"/>
                  </a:lnTo>
                  <a:cubicBezTo>
                    <a:pt x="922" y="2040"/>
                    <a:pt x="1042" y="1898"/>
                    <a:pt x="1042" y="1722"/>
                  </a:cubicBezTo>
                  <a:lnTo>
                    <a:pt x="1042" y="341"/>
                  </a:lnTo>
                  <a:cubicBezTo>
                    <a:pt x="1042" y="176"/>
                    <a:pt x="922" y="34"/>
                    <a:pt x="779" y="23"/>
                  </a:cubicBezTo>
                  <a:lnTo>
                    <a:pt x="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1082;p36">
              <a:extLst>
                <a:ext uri="{FF2B5EF4-FFF2-40B4-BE49-F238E27FC236}">
                  <a16:creationId xmlns:a16="http://schemas.microsoft.com/office/drawing/2014/main" id="{80535F59-E4D9-A2D8-DF6E-3783E7A42FB3}"/>
                </a:ext>
              </a:extLst>
            </p:cNvPr>
            <p:cNvSpPr/>
            <p:nvPr/>
          </p:nvSpPr>
          <p:spPr>
            <a:xfrm>
              <a:off x="3857216" y="3052161"/>
              <a:ext cx="105085" cy="90803"/>
            </a:xfrm>
            <a:custGeom>
              <a:avLst/>
              <a:gdLst/>
              <a:ahLst/>
              <a:cxnLst/>
              <a:rect l="l" t="t" r="r" b="b"/>
              <a:pathLst>
                <a:path w="1678" h="1450" extrusionOk="0">
                  <a:moveTo>
                    <a:pt x="230" y="1"/>
                  </a:moveTo>
                  <a:cubicBezTo>
                    <a:pt x="230" y="1"/>
                    <a:pt x="0" y="1119"/>
                    <a:pt x="449" y="1327"/>
                  </a:cubicBezTo>
                  <a:cubicBezTo>
                    <a:pt x="658" y="1423"/>
                    <a:pt x="936" y="1449"/>
                    <a:pt x="1176" y="1449"/>
                  </a:cubicBezTo>
                  <a:cubicBezTo>
                    <a:pt x="1453" y="1449"/>
                    <a:pt x="1677" y="1414"/>
                    <a:pt x="1677" y="1414"/>
                  </a:cubicBezTo>
                  <a:cubicBezTo>
                    <a:pt x="1677" y="1414"/>
                    <a:pt x="1513" y="121"/>
                    <a:pt x="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1083;p36">
              <a:extLst>
                <a:ext uri="{FF2B5EF4-FFF2-40B4-BE49-F238E27FC236}">
                  <a16:creationId xmlns:a16="http://schemas.microsoft.com/office/drawing/2014/main" id="{B782E8B6-4B54-4D88-48D3-614A38A049BE}"/>
                </a:ext>
              </a:extLst>
            </p:cNvPr>
            <p:cNvSpPr/>
            <p:nvPr/>
          </p:nvSpPr>
          <p:spPr>
            <a:xfrm>
              <a:off x="3815320" y="3470980"/>
              <a:ext cx="199147" cy="231390"/>
            </a:xfrm>
            <a:custGeom>
              <a:avLst/>
              <a:gdLst/>
              <a:ahLst/>
              <a:cxnLst/>
              <a:rect l="l" t="t" r="r" b="b"/>
              <a:pathLst>
                <a:path w="3180" h="3695" extrusionOk="0">
                  <a:moveTo>
                    <a:pt x="0" y="0"/>
                  </a:moveTo>
                  <a:lnTo>
                    <a:pt x="833" y="3695"/>
                  </a:lnTo>
                  <a:lnTo>
                    <a:pt x="2566" y="3695"/>
                  </a:lnTo>
                  <a:cubicBezTo>
                    <a:pt x="2906" y="3695"/>
                    <a:pt x="3180" y="3421"/>
                    <a:pt x="3180" y="3092"/>
                  </a:cubicBezTo>
                  <a:lnTo>
                    <a:pt x="3180" y="603"/>
                  </a:lnTo>
                  <a:cubicBezTo>
                    <a:pt x="3180" y="274"/>
                    <a:pt x="2906" y="0"/>
                    <a:pt x="2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1084;p36">
              <a:extLst>
                <a:ext uri="{FF2B5EF4-FFF2-40B4-BE49-F238E27FC236}">
                  <a16:creationId xmlns:a16="http://schemas.microsoft.com/office/drawing/2014/main" id="{D7AFAA47-A5AF-815C-9F12-85AED399CB14}"/>
                </a:ext>
              </a:extLst>
            </p:cNvPr>
            <p:cNvSpPr/>
            <p:nvPr/>
          </p:nvSpPr>
          <p:spPr>
            <a:xfrm>
              <a:off x="3889468" y="3370033"/>
              <a:ext cx="75588" cy="56360"/>
            </a:xfrm>
            <a:custGeom>
              <a:avLst/>
              <a:gdLst/>
              <a:ahLst/>
              <a:cxnLst/>
              <a:rect l="l" t="t" r="r" b="b"/>
              <a:pathLst>
                <a:path w="1207" h="900" extrusionOk="0">
                  <a:moveTo>
                    <a:pt x="55" y="0"/>
                  </a:moveTo>
                  <a:cubicBezTo>
                    <a:pt x="22" y="0"/>
                    <a:pt x="0" y="22"/>
                    <a:pt x="0" y="66"/>
                  </a:cubicBezTo>
                  <a:lnTo>
                    <a:pt x="0" y="834"/>
                  </a:lnTo>
                  <a:cubicBezTo>
                    <a:pt x="0" y="867"/>
                    <a:pt x="22" y="899"/>
                    <a:pt x="55" y="899"/>
                  </a:cubicBezTo>
                  <a:lnTo>
                    <a:pt x="1206" y="899"/>
                  </a:lnTo>
                  <a:lnTo>
                    <a:pt x="1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1085;p36">
              <a:extLst>
                <a:ext uri="{FF2B5EF4-FFF2-40B4-BE49-F238E27FC236}">
                  <a16:creationId xmlns:a16="http://schemas.microsoft.com/office/drawing/2014/main" id="{5F135015-D63E-7E42-5493-B8EF3FD5CF73}"/>
                </a:ext>
              </a:extLst>
            </p:cNvPr>
            <p:cNvSpPr/>
            <p:nvPr/>
          </p:nvSpPr>
          <p:spPr>
            <a:xfrm>
              <a:off x="690569" y="2423933"/>
              <a:ext cx="641969" cy="1253076"/>
            </a:xfrm>
            <a:custGeom>
              <a:avLst/>
              <a:gdLst/>
              <a:ahLst/>
              <a:cxnLst/>
              <a:rect l="l" t="t" r="r" b="b"/>
              <a:pathLst>
                <a:path w="10251" h="20010" extrusionOk="0">
                  <a:moveTo>
                    <a:pt x="0" y="0"/>
                  </a:moveTo>
                  <a:lnTo>
                    <a:pt x="0" y="20010"/>
                  </a:lnTo>
                  <a:lnTo>
                    <a:pt x="10251" y="20010"/>
                  </a:lnTo>
                  <a:lnTo>
                    <a:pt x="102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1086;p36">
              <a:extLst>
                <a:ext uri="{FF2B5EF4-FFF2-40B4-BE49-F238E27FC236}">
                  <a16:creationId xmlns:a16="http://schemas.microsoft.com/office/drawing/2014/main" id="{9414C2D8-5705-A5E7-6185-52D8BF0C5A6A}"/>
                </a:ext>
              </a:extLst>
            </p:cNvPr>
            <p:cNvSpPr/>
            <p:nvPr/>
          </p:nvSpPr>
          <p:spPr>
            <a:xfrm>
              <a:off x="1332478" y="2423933"/>
              <a:ext cx="1828587" cy="1222141"/>
            </a:xfrm>
            <a:custGeom>
              <a:avLst/>
              <a:gdLst/>
              <a:ahLst/>
              <a:cxnLst/>
              <a:rect l="l" t="t" r="r" b="b"/>
              <a:pathLst>
                <a:path w="29199" h="19516" extrusionOk="0">
                  <a:moveTo>
                    <a:pt x="1" y="0"/>
                  </a:moveTo>
                  <a:lnTo>
                    <a:pt x="1" y="19516"/>
                  </a:lnTo>
                  <a:lnTo>
                    <a:pt x="6985" y="19516"/>
                  </a:lnTo>
                  <a:lnTo>
                    <a:pt x="7534" y="17883"/>
                  </a:lnTo>
                  <a:cubicBezTo>
                    <a:pt x="7709" y="16468"/>
                    <a:pt x="8542" y="15514"/>
                    <a:pt x="9968" y="15514"/>
                  </a:cubicBezTo>
                  <a:lnTo>
                    <a:pt x="12105" y="15514"/>
                  </a:lnTo>
                  <a:cubicBezTo>
                    <a:pt x="14068" y="15514"/>
                    <a:pt x="15657" y="17104"/>
                    <a:pt x="15657" y="19067"/>
                  </a:cubicBezTo>
                  <a:lnTo>
                    <a:pt x="15657" y="19516"/>
                  </a:lnTo>
                  <a:lnTo>
                    <a:pt x="29198" y="19516"/>
                  </a:lnTo>
                  <a:lnTo>
                    <a:pt x="29198" y="1283"/>
                  </a:lnTo>
                  <a:cubicBezTo>
                    <a:pt x="29198" y="570"/>
                    <a:pt x="28628" y="0"/>
                    <a:pt x="27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1087;p36">
              <a:extLst>
                <a:ext uri="{FF2B5EF4-FFF2-40B4-BE49-F238E27FC236}">
                  <a16:creationId xmlns:a16="http://schemas.microsoft.com/office/drawing/2014/main" id="{126B7E0B-4809-C8EB-22F9-DCC23842EEA0}"/>
                </a:ext>
              </a:extLst>
            </p:cNvPr>
            <p:cNvSpPr/>
            <p:nvPr/>
          </p:nvSpPr>
          <p:spPr>
            <a:xfrm>
              <a:off x="746118" y="2517992"/>
              <a:ext cx="539076" cy="393457"/>
            </a:xfrm>
            <a:custGeom>
              <a:avLst/>
              <a:gdLst/>
              <a:ahLst/>
              <a:cxnLst/>
              <a:rect l="l" t="t" r="r" b="b"/>
              <a:pathLst>
                <a:path w="8608" h="6283" extrusionOk="0">
                  <a:moveTo>
                    <a:pt x="1" y="1"/>
                  </a:moveTo>
                  <a:lnTo>
                    <a:pt x="1" y="6283"/>
                  </a:lnTo>
                  <a:lnTo>
                    <a:pt x="8608" y="6283"/>
                  </a:lnTo>
                  <a:lnTo>
                    <a:pt x="8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1088;p36">
              <a:extLst>
                <a:ext uri="{FF2B5EF4-FFF2-40B4-BE49-F238E27FC236}">
                  <a16:creationId xmlns:a16="http://schemas.microsoft.com/office/drawing/2014/main" id="{DBCFE180-485D-4786-2B09-2E4350034271}"/>
                </a:ext>
              </a:extLst>
            </p:cNvPr>
            <p:cNvSpPr/>
            <p:nvPr/>
          </p:nvSpPr>
          <p:spPr>
            <a:xfrm>
              <a:off x="746118" y="2911386"/>
              <a:ext cx="539076" cy="688722"/>
            </a:xfrm>
            <a:custGeom>
              <a:avLst/>
              <a:gdLst/>
              <a:ahLst/>
              <a:cxnLst/>
              <a:rect l="l" t="t" r="r" b="b"/>
              <a:pathLst>
                <a:path w="8608" h="10998" extrusionOk="0">
                  <a:moveTo>
                    <a:pt x="1" y="1"/>
                  </a:moveTo>
                  <a:lnTo>
                    <a:pt x="1" y="10998"/>
                  </a:lnTo>
                  <a:lnTo>
                    <a:pt x="8608" y="10998"/>
                  </a:lnTo>
                  <a:lnTo>
                    <a:pt x="86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1089;p36">
              <a:extLst>
                <a:ext uri="{FF2B5EF4-FFF2-40B4-BE49-F238E27FC236}">
                  <a16:creationId xmlns:a16="http://schemas.microsoft.com/office/drawing/2014/main" id="{AC430EA5-DEEF-F4A9-9772-204D2F26C2AE}"/>
                </a:ext>
              </a:extLst>
            </p:cNvPr>
            <p:cNvSpPr/>
            <p:nvPr/>
          </p:nvSpPr>
          <p:spPr>
            <a:xfrm>
              <a:off x="746118" y="2911386"/>
              <a:ext cx="539076" cy="184048"/>
            </a:xfrm>
            <a:custGeom>
              <a:avLst/>
              <a:gdLst/>
              <a:ahLst/>
              <a:cxnLst/>
              <a:rect l="l" t="t" r="r" b="b"/>
              <a:pathLst>
                <a:path w="8608" h="2939" extrusionOk="0">
                  <a:moveTo>
                    <a:pt x="1" y="1"/>
                  </a:moveTo>
                  <a:lnTo>
                    <a:pt x="8608" y="2939"/>
                  </a:lnTo>
                  <a:lnTo>
                    <a:pt x="86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1090;p36">
              <a:extLst>
                <a:ext uri="{FF2B5EF4-FFF2-40B4-BE49-F238E27FC236}">
                  <a16:creationId xmlns:a16="http://schemas.microsoft.com/office/drawing/2014/main" id="{1D0A9E48-E372-4963-7337-DC3DBB624126}"/>
                </a:ext>
              </a:extLst>
            </p:cNvPr>
            <p:cNvSpPr/>
            <p:nvPr/>
          </p:nvSpPr>
          <p:spPr>
            <a:xfrm>
              <a:off x="1299538" y="3532037"/>
              <a:ext cx="23422" cy="23421"/>
            </a:xfrm>
            <a:custGeom>
              <a:avLst/>
              <a:gdLst/>
              <a:ahLst/>
              <a:cxnLst/>
              <a:rect l="l" t="t" r="r" b="b"/>
              <a:pathLst>
                <a:path w="374" h="374" extrusionOk="0">
                  <a:moveTo>
                    <a:pt x="188" y="1"/>
                  </a:moveTo>
                  <a:cubicBezTo>
                    <a:pt x="88" y="1"/>
                    <a:pt x="1" y="89"/>
                    <a:pt x="1" y="188"/>
                  </a:cubicBezTo>
                  <a:cubicBezTo>
                    <a:pt x="1" y="286"/>
                    <a:pt x="88" y="374"/>
                    <a:pt x="188" y="374"/>
                  </a:cubicBezTo>
                  <a:cubicBezTo>
                    <a:pt x="286" y="374"/>
                    <a:pt x="373" y="286"/>
                    <a:pt x="373" y="188"/>
                  </a:cubicBezTo>
                  <a:cubicBezTo>
                    <a:pt x="373" y="89"/>
                    <a:pt x="286"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1091;p36">
              <a:extLst>
                <a:ext uri="{FF2B5EF4-FFF2-40B4-BE49-F238E27FC236}">
                  <a16:creationId xmlns:a16="http://schemas.microsoft.com/office/drawing/2014/main" id="{D18F28CC-0FDE-8A21-3552-04C9CF8F429B}"/>
                </a:ext>
              </a:extLst>
            </p:cNvPr>
            <p:cNvSpPr/>
            <p:nvPr/>
          </p:nvSpPr>
          <p:spPr>
            <a:xfrm>
              <a:off x="1299538" y="3566354"/>
              <a:ext cx="23422" cy="22795"/>
            </a:xfrm>
            <a:custGeom>
              <a:avLst/>
              <a:gdLst/>
              <a:ahLst/>
              <a:cxnLst/>
              <a:rect l="l" t="t" r="r" b="b"/>
              <a:pathLst>
                <a:path w="374" h="364" extrusionOk="0">
                  <a:moveTo>
                    <a:pt x="188" y="1"/>
                  </a:moveTo>
                  <a:cubicBezTo>
                    <a:pt x="88" y="1"/>
                    <a:pt x="1" y="78"/>
                    <a:pt x="1" y="176"/>
                  </a:cubicBezTo>
                  <a:cubicBezTo>
                    <a:pt x="1" y="276"/>
                    <a:pt x="88" y="363"/>
                    <a:pt x="188" y="363"/>
                  </a:cubicBezTo>
                  <a:cubicBezTo>
                    <a:pt x="286" y="363"/>
                    <a:pt x="373" y="276"/>
                    <a:pt x="373" y="176"/>
                  </a:cubicBezTo>
                  <a:cubicBezTo>
                    <a:pt x="373" y="78"/>
                    <a:pt x="286"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1092;p36">
              <a:extLst>
                <a:ext uri="{FF2B5EF4-FFF2-40B4-BE49-F238E27FC236}">
                  <a16:creationId xmlns:a16="http://schemas.microsoft.com/office/drawing/2014/main" id="{0F12E28D-4DD0-0BEA-BB40-F5FB8885C0A2}"/>
                </a:ext>
              </a:extLst>
            </p:cNvPr>
            <p:cNvSpPr/>
            <p:nvPr/>
          </p:nvSpPr>
          <p:spPr>
            <a:xfrm>
              <a:off x="1299538" y="3600045"/>
              <a:ext cx="23422" cy="22732"/>
            </a:xfrm>
            <a:custGeom>
              <a:avLst/>
              <a:gdLst/>
              <a:ahLst/>
              <a:cxnLst/>
              <a:rect l="l" t="t" r="r" b="b"/>
              <a:pathLst>
                <a:path w="374" h="363" extrusionOk="0">
                  <a:moveTo>
                    <a:pt x="188" y="1"/>
                  </a:moveTo>
                  <a:cubicBezTo>
                    <a:pt x="88" y="1"/>
                    <a:pt x="1" y="77"/>
                    <a:pt x="1" y="187"/>
                  </a:cubicBezTo>
                  <a:cubicBezTo>
                    <a:pt x="1" y="286"/>
                    <a:pt x="88" y="362"/>
                    <a:pt x="188" y="362"/>
                  </a:cubicBezTo>
                  <a:cubicBezTo>
                    <a:pt x="286" y="362"/>
                    <a:pt x="373" y="286"/>
                    <a:pt x="373" y="187"/>
                  </a:cubicBezTo>
                  <a:cubicBezTo>
                    <a:pt x="373" y="77"/>
                    <a:pt x="286"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093;p36">
              <a:extLst>
                <a:ext uri="{FF2B5EF4-FFF2-40B4-BE49-F238E27FC236}">
                  <a16:creationId xmlns:a16="http://schemas.microsoft.com/office/drawing/2014/main" id="{82DAD19E-80BB-0AF0-BDB0-D3768017D637}"/>
                </a:ext>
              </a:extLst>
            </p:cNvPr>
            <p:cNvSpPr/>
            <p:nvPr/>
          </p:nvSpPr>
          <p:spPr>
            <a:xfrm>
              <a:off x="705662" y="3532037"/>
              <a:ext cx="23422" cy="23421"/>
            </a:xfrm>
            <a:custGeom>
              <a:avLst/>
              <a:gdLst/>
              <a:ahLst/>
              <a:cxnLst/>
              <a:rect l="l" t="t" r="r" b="b"/>
              <a:pathLst>
                <a:path w="374" h="374" extrusionOk="0">
                  <a:moveTo>
                    <a:pt x="186" y="1"/>
                  </a:moveTo>
                  <a:cubicBezTo>
                    <a:pt x="88" y="1"/>
                    <a:pt x="0" y="89"/>
                    <a:pt x="0" y="188"/>
                  </a:cubicBezTo>
                  <a:cubicBezTo>
                    <a:pt x="0" y="286"/>
                    <a:pt x="88" y="374"/>
                    <a:pt x="186" y="374"/>
                  </a:cubicBezTo>
                  <a:cubicBezTo>
                    <a:pt x="286" y="374"/>
                    <a:pt x="373" y="286"/>
                    <a:pt x="373" y="188"/>
                  </a:cubicBezTo>
                  <a:cubicBezTo>
                    <a:pt x="373" y="89"/>
                    <a:pt x="2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094;p36">
              <a:extLst>
                <a:ext uri="{FF2B5EF4-FFF2-40B4-BE49-F238E27FC236}">
                  <a16:creationId xmlns:a16="http://schemas.microsoft.com/office/drawing/2014/main" id="{7201D2BD-7BF6-2A6E-0564-E5738B595E1E}"/>
                </a:ext>
              </a:extLst>
            </p:cNvPr>
            <p:cNvSpPr/>
            <p:nvPr/>
          </p:nvSpPr>
          <p:spPr>
            <a:xfrm>
              <a:off x="705662" y="3566354"/>
              <a:ext cx="23422" cy="22795"/>
            </a:xfrm>
            <a:custGeom>
              <a:avLst/>
              <a:gdLst/>
              <a:ahLst/>
              <a:cxnLst/>
              <a:rect l="l" t="t" r="r" b="b"/>
              <a:pathLst>
                <a:path w="374" h="364" extrusionOk="0">
                  <a:moveTo>
                    <a:pt x="186" y="1"/>
                  </a:moveTo>
                  <a:cubicBezTo>
                    <a:pt x="88" y="1"/>
                    <a:pt x="0" y="78"/>
                    <a:pt x="0" y="176"/>
                  </a:cubicBezTo>
                  <a:cubicBezTo>
                    <a:pt x="0" y="276"/>
                    <a:pt x="88" y="363"/>
                    <a:pt x="186" y="363"/>
                  </a:cubicBezTo>
                  <a:cubicBezTo>
                    <a:pt x="286" y="363"/>
                    <a:pt x="373" y="276"/>
                    <a:pt x="373" y="176"/>
                  </a:cubicBezTo>
                  <a:cubicBezTo>
                    <a:pt x="373" y="78"/>
                    <a:pt x="2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095;p36">
              <a:extLst>
                <a:ext uri="{FF2B5EF4-FFF2-40B4-BE49-F238E27FC236}">
                  <a16:creationId xmlns:a16="http://schemas.microsoft.com/office/drawing/2014/main" id="{5E70E258-3117-3CD6-3A50-02F2BF320508}"/>
                </a:ext>
              </a:extLst>
            </p:cNvPr>
            <p:cNvSpPr/>
            <p:nvPr/>
          </p:nvSpPr>
          <p:spPr>
            <a:xfrm>
              <a:off x="705662" y="3600045"/>
              <a:ext cx="23422" cy="22732"/>
            </a:xfrm>
            <a:custGeom>
              <a:avLst/>
              <a:gdLst/>
              <a:ahLst/>
              <a:cxnLst/>
              <a:rect l="l" t="t" r="r" b="b"/>
              <a:pathLst>
                <a:path w="374" h="363" extrusionOk="0">
                  <a:moveTo>
                    <a:pt x="186" y="1"/>
                  </a:moveTo>
                  <a:cubicBezTo>
                    <a:pt x="88" y="1"/>
                    <a:pt x="0" y="77"/>
                    <a:pt x="0" y="187"/>
                  </a:cubicBezTo>
                  <a:cubicBezTo>
                    <a:pt x="0" y="286"/>
                    <a:pt x="88" y="362"/>
                    <a:pt x="186" y="362"/>
                  </a:cubicBezTo>
                  <a:cubicBezTo>
                    <a:pt x="286" y="362"/>
                    <a:pt x="373" y="286"/>
                    <a:pt x="373" y="187"/>
                  </a:cubicBezTo>
                  <a:cubicBezTo>
                    <a:pt x="373" y="77"/>
                    <a:pt x="2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096;p36">
              <a:extLst>
                <a:ext uri="{FF2B5EF4-FFF2-40B4-BE49-F238E27FC236}">
                  <a16:creationId xmlns:a16="http://schemas.microsoft.com/office/drawing/2014/main" id="{4830F634-AFAF-28E4-AD41-7B22092CFF84}"/>
                </a:ext>
              </a:extLst>
            </p:cNvPr>
            <p:cNvSpPr/>
            <p:nvPr/>
          </p:nvSpPr>
          <p:spPr>
            <a:xfrm>
              <a:off x="746118" y="2821460"/>
              <a:ext cx="541831" cy="8329"/>
            </a:xfrm>
            <a:custGeom>
              <a:avLst/>
              <a:gdLst/>
              <a:ahLst/>
              <a:cxnLst/>
              <a:rect l="l" t="t" r="r" b="b"/>
              <a:pathLst>
                <a:path w="8652" h="133" extrusionOk="0">
                  <a:moveTo>
                    <a:pt x="78" y="1"/>
                  </a:moveTo>
                  <a:cubicBezTo>
                    <a:pt x="1" y="1"/>
                    <a:pt x="1" y="132"/>
                    <a:pt x="78" y="132"/>
                  </a:cubicBezTo>
                  <a:lnTo>
                    <a:pt x="8564" y="132"/>
                  </a:lnTo>
                  <a:cubicBezTo>
                    <a:pt x="8652" y="132"/>
                    <a:pt x="8652" y="1"/>
                    <a:pt x="8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1097;p36">
              <a:extLst>
                <a:ext uri="{FF2B5EF4-FFF2-40B4-BE49-F238E27FC236}">
                  <a16:creationId xmlns:a16="http://schemas.microsoft.com/office/drawing/2014/main" id="{960E82FD-A3CB-9308-7C83-FE65BB742D0D}"/>
                </a:ext>
              </a:extLst>
            </p:cNvPr>
            <p:cNvSpPr/>
            <p:nvPr/>
          </p:nvSpPr>
          <p:spPr>
            <a:xfrm>
              <a:off x="746118" y="2730156"/>
              <a:ext cx="541831" cy="8266"/>
            </a:xfrm>
            <a:custGeom>
              <a:avLst/>
              <a:gdLst/>
              <a:ahLst/>
              <a:cxnLst/>
              <a:rect l="l" t="t" r="r" b="b"/>
              <a:pathLst>
                <a:path w="8652" h="132" extrusionOk="0">
                  <a:moveTo>
                    <a:pt x="78" y="0"/>
                  </a:moveTo>
                  <a:cubicBezTo>
                    <a:pt x="1" y="0"/>
                    <a:pt x="1" y="132"/>
                    <a:pt x="78" y="132"/>
                  </a:cubicBezTo>
                  <a:lnTo>
                    <a:pt x="8564" y="132"/>
                  </a:lnTo>
                  <a:cubicBezTo>
                    <a:pt x="8652" y="132"/>
                    <a:pt x="8652" y="0"/>
                    <a:pt x="8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1098;p36">
              <a:extLst>
                <a:ext uri="{FF2B5EF4-FFF2-40B4-BE49-F238E27FC236}">
                  <a16:creationId xmlns:a16="http://schemas.microsoft.com/office/drawing/2014/main" id="{62EB8494-9065-5B6D-2652-39C2F3B0987E}"/>
                </a:ext>
              </a:extLst>
            </p:cNvPr>
            <p:cNvSpPr/>
            <p:nvPr/>
          </p:nvSpPr>
          <p:spPr>
            <a:xfrm>
              <a:off x="746118" y="2639479"/>
              <a:ext cx="541831" cy="7640"/>
            </a:xfrm>
            <a:custGeom>
              <a:avLst/>
              <a:gdLst/>
              <a:ahLst/>
              <a:cxnLst/>
              <a:rect l="l" t="t" r="r" b="b"/>
              <a:pathLst>
                <a:path w="8652" h="122" extrusionOk="0">
                  <a:moveTo>
                    <a:pt x="78" y="1"/>
                  </a:moveTo>
                  <a:cubicBezTo>
                    <a:pt x="1" y="1"/>
                    <a:pt x="1" y="122"/>
                    <a:pt x="78" y="122"/>
                  </a:cubicBezTo>
                  <a:lnTo>
                    <a:pt x="8564" y="122"/>
                  </a:lnTo>
                  <a:cubicBezTo>
                    <a:pt x="8652" y="122"/>
                    <a:pt x="8652" y="1"/>
                    <a:pt x="8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1099;p36">
              <a:extLst>
                <a:ext uri="{FF2B5EF4-FFF2-40B4-BE49-F238E27FC236}">
                  <a16:creationId xmlns:a16="http://schemas.microsoft.com/office/drawing/2014/main" id="{73346E50-DCF0-24F7-977D-5CF7DA759E34}"/>
                </a:ext>
              </a:extLst>
            </p:cNvPr>
            <p:cNvSpPr/>
            <p:nvPr/>
          </p:nvSpPr>
          <p:spPr>
            <a:xfrm>
              <a:off x="743425" y="2554375"/>
              <a:ext cx="541769" cy="8266"/>
            </a:xfrm>
            <a:custGeom>
              <a:avLst/>
              <a:gdLst/>
              <a:ahLst/>
              <a:cxnLst/>
              <a:rect l="l" t="t" r="r" b="b"/>
              <a:pathLst>
                <a:path w="8651" h="132" extrusionOk="0">
                  <a:moveTo>
                    <a:pt x="88" y="0"/>
                  </a:moveTo>
                  <a:cubicBezTo>
                    <a:pt x="0" y="0"/>
                    <a:pt x="0" y="132"/>
                    <a:pt x="88" y="132"/>
                  </a:cubicBezTo>
                  <a:lnTo>
                    <a:pt x="8574" y="132"/>
                  </a:lnTo>
                  <a:cubicBezTo>
                    <a:pt x="8651" y="132"/>
                    <a:pt x="8651" y="0"/>
                    <a:pt x="8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1100;p36">
              <a:extLst>
                <a:ext uri="{FF2B5EF4-FFF2-40B4-BE49-F238E27FC236}">
                  <a16:creationId xmlns:a16="http://schemas.microsoft.com/office/drawing/2014/main" id="{0ABEF9C6-C557-36A0-36C0-3C3A06C747B1}"/>
                </a:ext>
              </a:extLst>
            </p:cNvPr>
            <p:cNvSpPr/>
            <p:nvPr/>
          </p:nvSpPr>
          <p:spPr>
            <a:xfrm>
              <a:off x="728270" y="3600045"/>
              <a:ext cx="556924" cy="38513"/>
            </a:xfrm>
            <a:custGeom>
              <a:avLst/>
              <a:gdLst/>
              <a:ahLst/>
              <a:cxnLst/>
              <a:rect l="l" t="t" r="r" b="b"/>
              <a:pathLst>
                <a:path w="8893" h="615" extrusionOk="0">
                  <a:moveTo>
                    <a:pt x="1" y="1"/>
                  </a:moveTo>
                  <a:lnTo>
                    <a:pt x="1" y="615"/>
                  </a:lnTo>
                  <a:lnTo>
                    <a:pt x="8893" y="615"/>
                  </a:lnTo>
                  <a:lnTo>
                    <a:pt x="8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1101;p36">
              <a:extLst>
                <a:ext uri="{FF2B5EF4-FFF2-40B4-BE49-F238E27FC236}">
                  <a16:creationId xmlns:a16="http://schemas.microsoft.com/office/drawing/2014/main" id="{DF1C8731-51A6-DF46-7EE4-686237018DC5}"/>
                </a:ext>
              </a:extLst>
            </p:cNvPr>
            <p:cNvSpPr/>
            <p:nvPr/>
          </p:nvSpPr>
          <p:spPr>
            <a:xfrm>
              <a:off x="1808368" y="3469665"/>
              <a:ext cx="383202" cy="433285"/>
            </a:xfrm>
            <a:custGeom>
              <a:avLst/>
              <a:gdLst/>
              <a:ahLst/>
              <a:cxnLst/>
              <a:rect l="l" t="t" r="r" b="b"/>
              <a:pathLst>
                <a:path w="6119" h="6919" extrusionOk="0">
                  <a:moveTo>
                    <a:pt x="4018" y="0"/>
                  </a:moveTo>
                  <a:cubicBezTo>
                    <a:pt x="3649" y="0"/>
                    <a:pt x="3139" y="10"/>
                    <a:pt x="3059" y="10"/>
                  </a:cubicBezTo>
                  <a:cubicBezTo>
                    <a:pt x="1370" y="10"/>
                    <a:pt x="0" y="1556"/>
                    <a:pt x="0" y="3464"/>
                  </a:cubicBezTo>
                  <a:cubicBezTo>
                    <a:pt x="0" y="5372"/>
                    <a:pt x="1370" y="6917"/>
                    <a:pt x="3059" y="6917"/>
                  </a:cubicBezTo>
                  <a:cubicBezTo>
                    <a:pt x="3182" y="6917"/>
                    <a:pt x="3312" y="6918"/>
                    <a:pt x="3444" y="6918"/>
                  </a:cubicBezTo>
                  <a:cubicBezTo>
                    <a:pt x="4076" y="6918"/>
                    <a:pt x="4757" y="6895"/>
                    <a:pt x="5010" y="6632"/>
                  </a:cubicBezTo>
                  <a:cubicBezTo>
                    <a:pt x="5668" y="5952"/>
                    <a:pt x="6118" y="4560"/>
                    <a:pt x="6118" y="3464"/>
                  </a:cubicBezTo>
                  <a:cubicBezTo>
                    <a:pt x="6118" y="1698"/>
                    <a:pt x="5899" y="219"/>
                    <a:pt x="4396" y="10"/>
                  </a:cubicBezTo>
                  <a:cubicBezTo>
                    <a:pt x="4353" y="3"/>
                    <a:pt x="4203" y="0"/>
                    <a:pt x="4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1102;p36">
              <a:extLst>
                <a:ext uri="{FF2B5EF4-FFF2-40B4-BE49-F238E27FC236}">
                  <a16:creationId xmlns:a16="http://schemas.microsoft.com/office/drawing/2014/main" id="{736055B5-5F1D-A618-6F50-292CB4CEC1D9}"/>
                </a:ext>
              </a:extLst>
            </p:cNvPr>
            <p:cNvSpPr/>
            <p:nvPr/>
          </p:nvSpPr>
          <p:spPr>
            <a:xfrm>
              <a:off x="1892098" y="3470291"/>
              <a:ext cx="382513" cy="432596"/>
            </a:xfrm>
            <a:custGeom>
              <a:avLst/>
              <a:gdLst/>
              <a:ahLst/>
              <a:cxnLst/>
              <a:rect l="l" t="t" r="r" b="b"/>
              <a:pathLst>
                <a:path w="6108" h="6908" extrusionOk="0">
                  <a:moveTo>
                    <a:pt x="3059" y="0"/>
                  </a:moveTo>
                  <a:cubicBezTo>
                    <a:pt x="1371" y="0"/>
                    <a:pt x="1" y="1546"/>
                    <a:pt x="1" y="3454"/>
                  </a:cubicBezTo>
                  <a:cubicBezTo>
                    <a:pt x="1" y="5362"/>
                    <a:pt x="1371" y="6907"/>
                    <a:pt x="3059" y="6907"/>
                  </a:cubicBezTo>
                  <a:cubicBezTo>
                    <a:pt x="4748" y="6907"/>
                    <a:pt x="6107" y="5362"/>
                    <a:pt x="6107" y="3454"/>
                  </a:cubicBezTo>
                  <a:cubicBezTo>
                    <a:pt x="6107" y="1546"/>
                    <a:pt x="4748" y="0"/>
                    <a:pt x="3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1103;p36">
              <a:extLst>
                <a:ext uri="{FF2B5EF4-FFF2-40B4-BE49-F238E27FC236}">
                  <a16:creationId xmlns:a16="http://schemas.microsoft.com/office/drawing/2014/main" id="{765EAD36-D251-41AD-3C49-8A7559A96484}"/>
                </a:ext>
              </a:extLst>
            </p:cNvPr>
            <p:cNvSpPr/>
            <p:nvPr/>
          </p:nvSpPr>
          <p:spPr>
            <a:xfrm>
              <a:off x="1999876" y="3589712"/>
              <a:ext cx="166958" cy="193691"/>
            </a:xfrm>
            <a:custGeom>
              <a:avLst/>
              <a:gdLst/>
              <a:ahLst/>
              <a:cxnLst/>
              <a:rect l="l" t="t" r="r" b="b"/>
              <a:pathLst>
                <a:path w="2666" h="3093" extrusionOk="0">
                  <a:moveTo>
                    <a:pt x="1338" y="1"/>
                  </a:moveTo>
                  <a:cubicBezTo>
                    <a:pt x="593" y="1"/>
                    <a:pt x="1" y="692"/>
                    <a:pt x="1" y="1547"/>
                  </a:cubicBezTo>
                  <a:cubicBezTo>
                    <a:pt x="1" y="2402"/>
                    <a:pt x="593" y="3093"/>
                    <a:pt x="1338" y="3093"/>
                  </a:cubicBezTo>
                  <a:cubicBezTo>
                    <a:pt x="2073" y="3093"/>
                    <a:pt x="2665" y="2402"/>
                    <a:pt x="2665" y="1547"/>
                  </a:cubicBezTo>
                  <a:cubicBezTo>
                    <a:pt x="2665" y="692"/>
                    <a:pt x="2073" y="1"/>
                    <a:pt x="1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1104;p36">
              <a:extLst>
                <a:ext uri="{FF2B5EF4-FFF2-40B4-BE49-F238E27FC236}">
                  <a16:creationId xmlns:a16="http://schemas.microsoft.com/office/drawing/2014/main" id="{56885E88-5763-70C1-A13F-B737D7841E86}"/>
                </a:ext>
              </a:extLst>
            </p:cNvPr>
            <p:cNvSpPr/>
            <p:nvPr/>
          </p:nvSpPr>
          <p:spPr>
            <a:xfrm>
              <a:off x="778433" y="3247167"/>
              <a:ext cx="466243" cy="352252"/>
            </a:xfrm>
            <a:custGeom>
              <a:avLst/>
              <a:gdLst/>
              <a:ahLst/>
              <a:cxnLst/>
              <a:rect l="l" t="t" r="r" b="b"/>
              <a:pathLst>
                <a:path w="7445" h="5625" extrusionOk="0">
                  <a:moveTo>
                    <a:pt x="373" y="0"/>
                  </a:moveTo>
                  <a:cubicBezTo>
                    <a:pt x="165" y="0"/>
                    <a:pt x="1" y="164"/>
                    <a:pt x="1" y="362"/>
                  </a:cubicBezTo>
                  <a:lnTo>
                    <a:pt x="1" y="5405"/>
                  </a:lnTo>
                  <a:cubicBezTo>
                    <a:pt x="1" y="5526"/>
                    <a:pt x="99" y="5624"/>
                    <a:pt x="230" y="5624"/>
                  </a:cubicBezTo>
                  <a:lnTo>
                    <a:pt x="7225" y="5624"/>
                  </a:lnTo>
                  <a:cubicBezTo>
                    <a:pt x="7346" y="5624"/>
                    <a:pt x="7445" y="5526"/>
                    <a:pt x="7445" y="5405"/>
                  </a:cubicBezTo>
                  <a:lnTo>
                    <a:pt x="7445" y="220"/>
                  </a:lnTo>
                  <a:cubicBezTo>
                    <a:pt x="7445" y="98"/>
                    <a:pt x="7346" y="0"/>
                    <a:pt x="7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1105;p36">
              <a:extLst>
                <a:ext uri="{FF2B5EF4-FFF2-40B4-BE49-F238E27FC236}">
                  <a16:creationId xmlns:a16="http://schemas.microsoft.com/office/drawing/2014/main" id="{AF106EB6-5AA7-99CA-01B6-B6204D8A0F4F}"/>
                </a:ext>
              </a:extLst>
            </p:cNvPr>
            <p:cNvSpPr/>
            <p:nvPr/>
          </p:nvSpPr>
          <p:spPr>
            <a:xfrm>
              <a:off x="1090181" y="3245602"/>
              <a:ext cx="8267" cy="358389"/>
            </a:xfrm>
            <a:custGeom>
              <a:avLst/>
              <a:gdLst/>
              <a:ahLst/>
              <a:cxnLst/>
              <a:rect l="l" t="t" r="r" b="b"/>
              <a:pathLst>
                <a:path w="132" h="5723" extrusionOk="0">
                  <a:moveTo>
                    <a:pt x="66" y="0"/>
                  </a:moveTo>
                  <a:cubicBezTo>
                    <a:pt x="33" y="0"/>
                    <a:pt x="0" y="20"/>
                    <a:pt x="0" y="58"/>
                  </a:cubicBezTo>
                  <a:lnTo>
                    <a:pt x="0" y="5661"/>
                  </a:lnTo>
                  <a:cubicBezTo>
                    <a:pt x="0" y="5700"/>
                    <a:pt x="35" y="5722"/>
                    <a:pt x="69" y="5722"/>
                  </a:cubicBezTo>
                  <a:cubicBezTo>
                    <a:pt x="101" y="5722"/>
                    <a:pt x="132" y="5703"/>
                    <a:pt x="132" y="5661"/>
                  </a:cubicBezTo>
                  <a:lnTo>
                    <a:pt x="132" y="58"/>
                  </a:lnTo>
                  <a:cubicBezTo>
                    <a:pt x="132" y="20"/>
                    <a:pt x="99"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1106;p36">
              <a:extLst>
                <a:ext uri="{FF2B5EF4-FFF2-40B4-BE49-F238E27FC236}">
                  <a16:creationId xmlns:a16="http://schemas.microsoft.com/office/drawing/2014/main" id="{2FE76B53-1D5F-1EA5-B84E-95E72E444FE7}"/>
                </a:ext>
              </a:extLst>
            </p:cNvPr>
            <p:cNvSpPr/>
            <p:nvPr/>
          </p:nvSpPr>
          <p:spPr>
            <a:xfrm>
              <a:off x="902055" y="3247167"/>
              <a:ext cx="64566" cy="64564"/>
            </a:xfrm>
            <a:custGeom>
              <a:avLst/>
              <a:gdLst/>
              <a:ahLst/>
              <a:cxnLst/>
              <a:rect l="l" t="t" r="r" b="b"/>
              <a:pathLst>
                <a:path w="1031" h="1031" extrusionOk="0">
                  <a:moveTo>
                    <a:pt x="0" y="0"/>
                  </a:moveTo>
                  <a:lnTo>
                    <a:pt x="0" y="1031"/>
                  </a:lnTo>
                  <a:lnTo>
                    <a:pt x="1031" y="1031"/>
                  </a:lnTo>
                  <a:lnTo>
                    <a:pt x="10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1107;p36">
              <a:extLst>
                <a:ext uri="{FF2B5EF4-FFF2-40B4-BE49-F238E27FC236}">
                  <a16:creationId xmlns:a16="http://schemas.microsoft.com/office/drawing/2014/main" id="{11729E71-D123-80F9-7045-4E4875C46595}"/>
                </a:ext>
              </a:extLst>
            </p:cNvPr>
            <p:cNvSpPr/>
            <p:nvPr/>
          </p:nvSpPr>
          <p:spPr>
            <a:xfrm>
              <a:off x="1147108" y="3534792"/>
              <a:ext cx="64629" cy="64626"/>
            </a:xfrm>
            <a:custGeom>
              <a:avLst/>
              <a:gdLst/>
              <a:ahLst/>
              <a:cxnLst/>
              <a:rect l="l" t="t" r="r" b="b"/>
              <a:pathLst>
                <a:path w="1032" h="1032" extrusionOk="0">
                  <a:moveTo>
                    <a:pt x="1" y="1"/>
                  </a:moveTo>
                  <a:lnTo>
                    <a:pt x="1" y="1031"/>
                  </a:lnTo>
                  <a:lnTo>
                    <a:pt x="1031" y="1031"/>
                  </a:lnTo>
                  <a:lnTo>
                    <a:pt x="10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1108;p36">
              <a:extLst>
                <a:ext uri="{FF2B5EF4-FFF2-40B4-BE49-F238E27FC236}">
                  <a16:creationId xmlns:a16="http://schemas.microsoft.com/office/drawing/2014/main" id="{24EAEAB1-EDD6-7309-4D2B-EC053EE15931}"/>
                </a:ext>
              </a:extLst>
            </p:cNvPr>
            <p:cNvSpPr/>
            <p:nvPr/>
          </p:nvSpPr>
          <p:spPr>
            <a:xfrm>
              <a:off x="961737" y="2857844"/>
              <a:ext cx="110658" cy="21354"/>
            </a:xfrm>
            <a:custGeom>
              <a:avLst/>
              <a:gdLst/>
              <a:ahLst/>
              <a:cxnLst/>
              <a:rect l="l" t="t" r="r" b="b"/>
              <a:pathLst>
                <a:path w="1767" h="341" extrusionOk="0">
                  <a:moveTo>
                    <a:pt x="165" y="0"/>
                  </a:moveTo>
                  <a:cubicBezTo>
                    <a:pt x="78" y="0"/>
                    <a:pt x="1" y="78"/>
                    <a:pt x="1" y="165"/>
                  </a:cubicBezTo>
                  <a:cubicBezTo>
                    <a:pt x="1" y="263"/>
                    <a:pt x="78" y="341"/>
                    <a:pt x="165" y="341"/>
                  </a:cubicBezTo>
                  <a:lnTo>
                    <a:pt x="1591" y="341"/>
                  </a:lnTo>
                  <a:cubicBezTo>
                    <a:pt x="1689" y="341"/>
                    <a:pt x="1766" y="263"/>
                    <a:pt x="1766" y="165"/>
                  </a:cubicBezTo>
                  <a:cubicBezTo>
                    <a:pt x="1766" y="78"/>
                    <a:pt x="1689" y="0"/>
                    <a:pt x="1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109;p36">
              <a:extLst>
                <a:ext uri="{FF2B5EF4-FFF2-40B4-BE49-F238E27FC236}">
                  <a16:creationId xmlns:a16="http://schemas.microsoft.com/office/drawing/2014/main" id="{4F4FE2C2-4824-E668-EAB2-4E742FB7E680}"/>
                </a:ext>
              </a:extLst>
            </p:cNvPr>
            <p:cNvSpPr/>
            <p:nvPr/>
          </p:nvSpPr>
          <p:spPr>
            <a:xfrm>
              <a:off x="1332478" y="2419612"/>
              <a:ext cx="579908" cy="463031"/>
            </a:xfrm>
            <a:custGeom>
              <a:avLst/>
              <a:gdLst/>
              <a:ahLst/>
              <a:cxnLst/>
              <a:rect l="l" t="t" r="r" b="b"/>
              <a:pathLst>
                <a:path w="9260" h="7394" extrusionOk="0">
                  <a:moveTo>
                    <a:pt x="9174" y="1"/>
                  </a:moveTo>
                  <a:cubicBezTo>
                    <a:pt x="9168" y="1"/>
                    <a:pt x="9162" y="2"/>
                    <a:pt x="9156" y="3"/>
                  </a:cubicBezTo>
                  <a:cubicBezTo>
                    <a:pt x="7719" y="530"/>
                    <a:pt x="6678" y="1747"/>
                    <a:pt x="5757" y="2898"/>
                  </a:cubicBezTo>
                  <a:cubicBezTo>
                    <a:pt x="4737" y="4181"/>
                    <a:pt x="3784" y="5519"/>
                    <a:pt x="2435" y="6462"/>
                  </a:cubicBezTo>
                  <a:cubicBezTo>
                    <a:pt x="1755" y="6947"/>
                    <a:pt x="980" y="7273"/>
                    <a:pt x="129" y="7273"/>
                  </a:cubicBezTo>
                  <a:cubicBezTo>
                    <a:pt x="116" y="7273"/>
                    <a:pt x="102" y="7273"/>
                    <a:pt x="89" y="7273"/>
                  </a:cubicBezTo>
                  <a:cubicBezTo>
                    <a:pt x="1" y="7273"/>
                    <a:pt x="1" y="7393"/>
                    <a:pt x="89" y="7393"/>
                  </a:cubicBezTo>
                  <a:cubicBezTo>
                    <a:pt x="113" y="7394"/>
                    <a:pt x="137" y="7394"/>
                    <a:pt x="161" y="7394"/>
                  </a:cubicBezTo>
                  <a:cubicBezTo>
                    <a:pt x="1654" y="7394"/>
                    <a:pt x="2911" y="6379"/>
                    <a:pt x="3904" y="5354"/>
                  </a:cubicBezTo>
                  <a:cubicBezTo>
                    <a:pt x="5034" y="4181"/>
                    <a:pt x="5900" y="2778"/>
                    <a:pt x="7040" y="1616"/>
                  </a:cubicBezTo>
                  <a:cubicBezTo>
                    <a:pt x="7654" y="990"/>
                    <a:pt x="8355" y="431"/>
                    <a:pt x="9189" y="124"/>
                  </a:cubicBezTo>
                  <a:cubicBezTo>
                    <a:pt x="9259" y="104"/>
                    <a:pt x="9237" y="1"/>
                    <a:pt x="9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110;p36">
              <a:extLst>
                <a:ext uri="{FF2B5EF4-FFF2-40B4-BE49-F238E27FC236}">
                  <a16:creationId xmlns:a16="http://schemas.microsoft.com/office/drawing/2014/main" id="{A095BA79-A7DC-C45E-E22B-3362A85B99E0}"/>
                </a:ext>
              </a:extLst>
            </p:cNvPr>
            <p:cNvSpPr/>
            <p:nvPr/>
          </p:nvSpPr>
          <p:spPr>
            <a:xfrm>
              <a:off x="1467060" y="2429694"/>
              <a:ext cx="1124119" cy="1013796"/>
            </a:xfrm>
            <a:custGeom>
              <a:avLst/>
              <a:gdLst/>
              <a:ahLst/>
              <a:cxnLst/>
              <a:rect l="l" t="t" r="r" b="b"/>
              <a:pathLst>
                <a:path w="17950" h="16189" extrusionOk="0">
                  <a:moveTo>
                    <a:pt x="9975" y="1"/>
                  </a:moveTo>
                  <a:cubicBezTo>
                    <a:pt x="9961" y="1"/>
                    <a:pt x="9946" y="6"/>
                    <a:pt x="9934" y="18"/>
                  </a:cubicBezTo>
                  <a:cubicBezTo>
                    <a:pt x="8652" y="1114"/>
                    <a:pt x="7412" y="2266"/>
                    <a:pt x="6228" y="3472"/>
                  </a:cubicBezTo>
                  <a:cubicBezTo>
                    <a:pt x="5066" y="4667"/>
                    <a:pt x="3948" y="5928"/>
                    <a:pt x="2929" y="7254"/>
                  </a:cubicBezTo>
                  <a:cubicBezTo>
                    <a:pt x="2424" y="7923"/>
                    <a:pt x="1931" y="8603"/>
                    <a:pt x="1470" y="9305"/>
                  </a:cubicBezTo>
                  <a:cubicBezTo>
                    <a:pt x="1021" y="9995"/>
                    <a:pt x="582" y="10708"/>
                    <a:pt x="319" y="11486"/>
                  </a:cubicBezTo>
                  <a:cubicBezTo>
                    <a:pt x="78" y="12177"/>
                    <a:pt x="1" y="12911"/>
                    <a:pt x="176" y="13624"/>
                  </a:cubicBezTo>
                  <a:cubicBezTo>
                    <a:pt x="330" y="14227"/>
                    <a:pt x="659" y="14808"/>
                    <a:pt x="1185" y="15181"/>
                  </a:cubicBezTo>
                  <a:cubicBezTo>
                    <a:pt x="1560" y="15437"/>
                    <a:pt x="2002" y="15548"/>
                    <a:pt x="2447" y="15548"/>
                  </a:cubicBezTo>
                  <a:cubicBezTo>
                    <a:pt x="2744" y="15548"/>
                    <a:pt x="3043" y="15499"/>
                    <a:pt x="3323" y="15411"/>
                  </a:cubicBezTo>
                  <a:cubicBezTo>
                    <a:pt x="4101" y="15170"/>
                    <a:pt x="4737" y="14644"/>
                    <a:pt x="5307" y="14095"/>
                  </a:cubicBezTo>
                  <a:cubicBezTo>
                    <a:pt x="6535" y="12889"/>
                    <a:pt x="7654" y="11574"/>
                    <a:pt x="8925" y="10423"/>
                  </a:cubicBezTo>
                  <a:cubicBezTo>
                    <a:pt x="10165" y="9293"/>
                    <a:pt x="11557" y="8306"/>
                    <a:pt x="13147" y="7736"/>
                  </a:cubicBezTo>
                  <a:cubicBezTo>
                    <a:pt x="13914" y="7463"/>
                    <a:pt x="14726" y="7298"/>
                    <a:pt x="15537" y="7276"/>
                  </a:cubicBezTo>
                  <a:cubicBezTo>
                    <a:pt x="15564" y="7275"/>
                    <a:pt x="15591" y="7275"/>
                    <a:pt x="15619" y="7275"/>
                  </a:cubicBezTo>
                  <a:cubicBezTo>
                    <a:pt x="16247" y="7275"/>
                    <a:pt x="16969" y="7396"/>
                    <a:pt x="17389" y="7890"/>
                  </a:cubicBezTo>
                  <a:cubicBezTo>
                    <a:pt x="17949" y="8537"/>
                    <a:pt x="17664" y="9447"/>
                    <a:pt x="17302" y="10105"/>
                  </a:cubicBezTo>
                  <a:cubicBezTo>
                    <a:pt x="16918" y="10818"/>
                    <a:pt x="16392" y="11464"/>
                    <a:pt x="15866" y="12068"/>
                  </a:cubicBezTo>
                  <a:cubicBezTo>
                    <a:pt x="14780" y="13284"/>
                    <a:pt x="13520" y="14326"/>
                    <a:pt x="12226" y="15323"/>
                  </a:cubicBezTo>
                  <a:cubicBezTo>
                    <a:pt x="11908" y="15576"/>
                    <a:pt x="11579" y="15817"/>
                    <a:pt x="11250" y="16069"/>
                  </a:cubicBezTo>
                  <a:cubicBezTo>
                    <a:pt x="11204" y="16106"/>
                    <a:pt x="11235" y="16189"/>
                    <a:pt x="11285" y="16189"/>
                  </a:cubicBezTo>
                  <a:cubicBezTo>
                    <a:pt x="11295" y="16189"/>
                    <a:pt x="11305" y="16186"/>
                    <a:pt x="11316" y="16179"/>
                  </a:cubicBezTo>
                  <a:cubicBezTo>
                    <a:pt x="12609" y="15192"/>
                    <a:pt x="13903" y="14205"/>
                    <a:pt x="15065" y="13076"/>
                  </a:cubicBezTo>
                  <a:cubicBezTo>
                    <a:pt x="15647" y="12517"/>
                    <a:pt x="16195" y="11914"/>
                    <a:pt x="16677" y="11278"/>
                  </a:cubicBezTo>
                  <a:cubicBezTo>
                    <a:pt x="17138" y="10664"/>
                    <a:pt x="17620" y="9984"/>
                    <a:pt x="17784" y="9217"/>
                  </a:cubicBezTo>
                  <a:cubicBezTo>
                    <a:pt x="17927" y="8537"/>
                    <a:pt x="17718" y="7857"/>
                    <a:pt x="17104" y="7485"/>
                  </a:cubicBezTo>
                  <a:cubicBezTo>
                    <a:pt x="16670" y="7222"/>
                    <a:pt x="16149" y="7144"/>
                    <a:pt x="15638" y="7144"/>
                  </a:cubicBezTo>
                  <a:cubicBezTo>
                    <a:pt x="15467" y="7144"/>
                    <a:pt x="15296" y="7153"/>
                    <a:pt x="15131" y="7166"/>
                  </a:cubicBezTo>
                  <a:cubicBezTo>
                    <a:pt x="13520" y="7309"/>
                    <a:pt x="11995" y="7978"/>
                    <a:pt x="10669" y="8866"/>
                  </a:cubicBezTo>
                  <a:cubicBezTo>
                    <a:pt x="9254" y="9831"/>
                    <a:pt x="8038" y="11047"/>
                    <a:pt x="6864" y="12287"/>
                  </a:cubicBezTo>
                  <a:cubicBezTo>
                    <a:pt x="6272" y="12901"/>
                    <a:pt x="5702" y="13537"/>
                    <a:pt x="5088" y="14129"/>
                  </a:cubicBezTo>
                  <a:cubicBezTo>
                    <a:pt x="4486" y="14699"/>
                    <a:pt x="3794" y="15214"/>
                    <a:pt x="2961" y="15379"/>
                  </a:cubicBezTo>
                  <a:cubicBezTo>
                    <a:pt x="2803" y="15408"/>
                    <a:pt x="2644" y="15423"/>
                    <a:pt x="2487" y="15423"/>
                  </a:cubicBezTo>
                  <a:cubicBezTo>
                    <a:pt x="1880" y="15423"/>
                    <a:pt x="1296" y="15201"/>
                    <a:pt x="878" y="14731"/>
                  </a:cubicBezTo>
                  <a:cubicBezTo>
                    <a:pt x="429" y="14227"/>
                    <a:pt x="210" y="13537"/>
                    <a:pt x="210" y="12857"/>
                  </a:cubicBezTo>
                  <a:cubicBezTo>
                    <a:pt x="188" y="12034"/>
                    <a:pt x="495" y="11234"/>
                    <a:pt x="878" y="10521"/>
                  </a:cubicBezTo>
                  <a:cubicBezTo>
                    <a:pt x="1273" y="9787"/>
                    <a:pt x="1755" y="9085"/>
                    <a:pt x="2238" y="8406"/>
                  </a:cubicBezTo>
                  <a:cubicBezTo>
                    <a:pt x="3224" y="7013"/>
                    <a:pt x="4310" y="5709"/>
                    <a:pt x="5461" y="4459"/>
                  </a:cubicBezTo>
                  <a:cubicBezTo>
                    <a:pt x="6612" y="3219"/>
                    <a:pt x="7829" y="2047"/>
                    <a:pt x="9090" y="928"/>
                  </a:cubicBezTo>
                  <a:cubicBezTo>
                    <a:pt x="9397" y="654"/>
                    <a:pt x="9704" y="380"/>
                    <a:pt x="10022" y="106"/>
                  </a:cubicBezTo>
                  <a:cubicBezTo>
                    <a:pt x="10073" y="63"/>
                    <a:pt x="10025" y="1"/>
                    <a:pt x="9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111;p36">
              <a:extLst>
                <a:ext uri="{FF2B5EF4-FFF2-40B4-BE49-F238E27FC236}">
                  <a16:creationId xmlns:a16="http://schemas.microsoft.com/office/drawing/2014/main" id="{5BF3E5E6-0E43-62C4-D517-1F000124C587}"/>
                </a:ext>
              </a:extLst>
            </p:cNvPr>
            <p:cNvSpPr/>
            <p:nvPr/>
          </p:nvSpPr>
          <p:spPr>
            <a:xfrm>
              <a:off x="2379761" y="2967370"/>
              <a:ext cx="781122" cy="660980"/>
            </a:xfrm>
            <a:custGeom>
              <a:avLst/>
              <a:gdLst/>
              <a:ahLst/>
              <a:cxnLst/>
              <a:rect l="l" t="t" r="r" b="b"/>
              <a:pathLst>
                <a:path w="12473" h="10555" extrusionOk="0">
                  <a:moveTo>
                    <a:pt x="12382" y="0"/>
                  </a:moveTo>
                  <a:cubicBezTo>
                    <a:pt x="12363" y="0"/>
                    <a:pt x="12345" y="8"/>
                    <a:pt x="12332" y="27"/>
                  </a:cubicBezTo>
                  <a:cubicBezTo>
                    <a:pt x="12025" y="565"/>
                    <a:pt x="11740" y="1102"/>
                    <a:pt x="11444" y="1640"/>
                  </a:cubicBezTo>
                  <a:cubicBezTo>
                    <a:pt x="11159" y="2166"/>
                    <a:pt x="10885" y="2692"/>
                    <a:pt x="10556" y="3175"/>
                  </a:cubicBezTo>
                  <a:cubicBezTo>
                    <a:pt x="10249" y="3624"/>
                    <a:pt x="9888" y="4040"/>
                    <a:pt x="9460" y="4391"/>
                  </a:cubicBezTo>
                  <a:cubicBezTo>
                    <a:pt x="9010" y="4753"/>
                    <a:pt x="8495" y="5027"/>
                    <a:pt x="7947" y="5224"/>
                  </a:cubicBezTo>
                  <a:cubicBezTo>
                    <a:pt x="6927" y="5597"/>
                    <a:pt x="5841" y="5794"/>
                    <a:pt x="4833" y="6233"/>
                  </a:cubicBezTo>
                  <a:cubicBezTo>
                    <a:pt x="3912" y="6628"/>
                    <a:pt x="3057" y="7176"/>
                    <a:pt x="2279" y="7823"/>
                  </a:cubicBezTo>
                  <a:cubicBezTo>
                    <a:pt x="1390" y="8579"/>
                    <a:pt x="634" y="9468"/>
                    <a:pt x="31" y="10465"/>
                  </a:cubicBezTo>
                  <a:cubicBezTo>
                    <a:pt x="1" y="10510"/>
                    <a:pt x="42" y="10555"/>
                    <a:pt x="85" y="10555"/>
                  </a:cubicBezTo>
                  <a:cubicBezTo>
                    <a:pt x="106" y="10555"/>
                    <a:pt x="126" y="10545"/>
                    <a:pt x="140" y="10520"/>
                  </a:cubicBezTo>
                  <a:cubicBezTo>
                    <a:pt x="1226" y="8744"/>
                    <a:pt x="2827" y="7286"/>
                    <a:pt x="4723" y="6420"/>
                  </a:cubicBezTo>
                  <a:cubicBezTo>
                    <a:pt x="5195" y="6201"/>
                    <a:pt x="5688" y="6025"/>
                    <a:pt x="6192" y="5882"/>
                  </a:cubicBezTo>
                  <a:cubicBezTo>
                    <a:pt x="6752" y="5718"/>
                    <a:pt x="7311" y="5587"/>
                    <a:pt x="7859" y="5389"/>
                  </a:cubicBezTo>
                  <a:cubicBezTo>
                    <a:pt x="8385" y="5214"/>
                    <a:pt x="8889" y="4983"/>
                    <a:pt x="9328" y="4654"/>
                  </a:cubicBezTo>
                  <a:cubicBezTo>
                    <a:pt x="9745" y="4347"/>
                    <a:pt x="10107" y="3974"/>
                    <a:pt x="10424" y="3558"/>
                  </a:cubicBezTo>
                  <a:cubicBezTo>
                    <a:pt x="10819" y="3053"/>
                    <a:pt x="11126" y="2483"/>
                    <a:pt x="11444" y="1925"/>
                  </a:cubicBezTo>
                  <a:cubicBezTo>
                    <a:pt x="11773" y="1311"/>
                    <a:pt x="12102" y="697"/>
                    <a:pt x="12442" y="93"/>
                  </a:cubicBezTo>
                  <a:cubicBezTo>
                    <a:pt x="12473" y="47"/>
                    <a:pt x="12427" y="0"/>
                    <a:pt x="1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1112;p36">
              <a:extLst>
                <a:ext uri="{FF2B5EF4-FFF2-40B4-BE49-F238E27FC236}">
                  <a16:creationId xmlns:a16="http://schemas.microsoft.com/office/drawing/2014/main" id="{CF816476-16C2-0D46-424F-AD789E144EF2}"/>
                </a:ext>
              </a:extLst>
            </p:cNvPr>
            <p:cNvSpPr/>
            <p:nvPr/>
          </p:nvSpPr>
          <p:spPr>
            <a:xfrm>
              <a:off x="2266284" y="2431072"/>
              <a:ext cx="894222" cy="366342"/>
            </a:xfrm>
            <a:custGeom>
              <a:avLst/>
              <a:gdLst/>
              <a:ahLst/>
              <a:cxnLst/>
              <a:rect l="l" t="t" r="r" b="b"/>
              <a:pathLst>
                <a:path w="14279" h="5850" extrusionOk="0">
                  <a:moveTo>
                    <a:pt x="1904" y="1"/>
                  </a:moveTo>
                  <a:cubicBezTo>
                    <a:pt x="1891" y="1"/>
                    <a:pt x="1877" y="6"/>
                    <a:pt x="1865" y="18"/>
                  </a:cubicBezTo>
                  <a:cubicBezTo>
                    <a:pt x="1021" y="807"/>
                    <a:pt x="1" y="1871"/>
                    <a:pt x="385" y="3143"/>
                  </a:cubicBezTo>
                  <a:cubicBezTo>
                    <a:pt x="549" y="3702"/>
                    <a:pt x="999" y="4086"/>
                    <a:pt x="1503" y="4349"/>
                  </a:cubicBezTo>
                  <a:cubicBezTo>
                    <a:pt x="2051" y="4634"/>
                    <a:pt x="2654" y="4820"/>
                    <a:pt x="3257" y="4908"/>
                  </a:cubicBezTo>
                  <a:cubicBezTo>
                    <a:pt x="3655" y="4971"/>
                    <a:pt x="4055" y="4999"/>
                    <a:pt x="4455" y="4999"/>
                  </a:cubicBezTo>
                  <a:cubicBezTo>
                    <a:pt x="5367" y="4999"/>
                    <a:pt x="6280" y="4854"/>
                    <a:pt x="7171" y="4656"/>
                  </a:cubicBezTo>
                  <a:cubicBezTo>
                    <a:pt x="8553" y="4359"/>
                    <a:pt x="9934" y="3921"/>
                    <a:pt x="11349" y="3789"/>
                  </a:cubicBezTo>
                  <a:cubicBezTo>
                    <a:pt x="11510" y="3776"/>
                    <a:pt x="11681" y="3767"/>
                    <a:pt x="11855" y="3767"/>
                  </a:cubicBezTo>
                  <a:cubicBezTo>
                    <a:pt x="12401" y="3767"/>
                    <a:pt x="12977" y="3859"/>
                    <a:pt x="13377" y="4217"/>
                  </a:cubicBezTo>
                  <a:cubicBezTo>
                    <a:pt x="13837" y="4612"/>
                    <a:pt x="13980" y="5248"/>
                    <a:pt x="14134" y="5807"/>
                  </a:cubicBezTo>
                  <a:cubicBezTo>
                    <a:pt x="14146" y="5837"/>
                    <a:pt x="14172" y="5850"/>
                    <a:pt x="14198" y="5850"/>
                  </a:cubicBezTo>
                  <a:cubicBezTo>
                    <a:pt x="14238" y="5850"/>
                    <a:pt x="14279" y="5817"/>
                    <a:pt x="14265" y="5763"/>
                  </a:cubicBezTo>
                  <a:cubicBezTo>
                    <a:pt x="14122" y="5292"/>
                    <a:pt x="13991" y="4766"/>
                    <a:pt x="13684" y="4359"/>
                  </a:cubicBezTo>
                  <a:cubicBezTo>
                    <a:pt x="13366" y="3932"/>
                    <a:pt x="12862" y="3745"/>
                    <a:pt x="12346" y="3680"/>
                  </a:cubicBezTo>
                  <a:cubicBezTo>
                    <a:pt x="12167" y="3655"/>
                    <a:pt x="11986" y="3644"/>
                    <a:pt x="11806" y="3644"/>
                  </a:cubicBezTo>
                  <a:cubicBezTo>
                    <a:pt x="11347" y="3644"/>
                    <a:pt x="10887" y="3714"/>
                    <a:pt x="10438" y="3801"/>
                  </a:cubicBezTo>
                  <a:cubicBezTo>
                    <a:pt x="9737" y="3921"/>
                    <a:pt x="9057" y="4086"/>
                    <a:pt x="8377" y="4250"/>
                  </a:cubicBezTo>
                  <a:cubicBezTo>
                    <a:pt x="7061" y="4568"/>
                    <a:pt x="5735" y="4875"/>
                    <a:pt x="4376" y="4875"/>
                  </a:cubicBezTo>
                  <a:cubicBezTo>
                    <a:pt x="3740" y="4864"/>
                    <a:pt x="3093" y="4787"/>
                    <a:pt x="2479" y="4601"/>
                  </a:cubicBezTo>
                  <a:cubicBezTo>
                    <a:pt x="1898" y="4437"/>
                    <a:pt x="1294" y="4174"/>
                    <a:pt x="867" y="3735"/>
                  </a:cubicBezTo>
                  <a:cubicBezTo>
                    <a:pt x="363" y="3197"/>
                    <a:pt x="341" y="2441"/>
                    <a:pt x="604" y="1794"/>
                  </a:cubicBezTo>
                  <a:cubicBezTo>
                    <a:pt x="878" y="1114"/>
                    <a:pt x="1426" y="599"/>
                    <a:pt x="1952" y="105"/>
                  </a:cubicBezTo>
                  <a:cubicBezTo>
                    <a:pt x="1995" y="6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113;p36">
              <a:extLst>
                <a:ext uri="{FF2B5EF4-FFF2-40B4-BE49-F238E27FC236}">
                  <a16:creationId xmlns:a16="http://schemas.microsoft.com/office/drawing/2014/main" id="{760A1718-57CC-A9F5-2B01-C13019A821FA}"/>
                </a:ext>
              </a:extLst>
            </p:cNvPr>
            <p:cNvSpPr/>
            <p:nvPr/>
          </p:nvSpPr>
          <p:spPr>
            <a:xfrm>
              <a:off x="1328095" y="3444553"/>
              <a:ext cx="393348" cy="198200"/>
            </a:xfrm>
            <a:custGeom>
              <a:avLst/>
              <a:gdLst/>
              <a:ahLst/>
              <a:cxnLst/>
              <a:rect l="l" t="t" r="r" b="b"/>
              <a:pathLst>
                <a:path w="6281" h="3165" extrusionOk="0">
                  <a:moveTo>
                    <a:pt x="2604" y="1"/>
                  </a:moveTo>
                  <a:cubicBezTo>
                    <a:pt x="2428" y="1"/>
                    <a:pt x="2251" y="11"/>
                    <a:pt x="2078" y="28"/>
                  </a:cubicBezTo>
                  <a:cubicBezTo>
                    <a:pt x="1398" y="94"/>
                    <a:pt x="729" y="236"/>
                    <a:pt x="71" y="433"/>
                  </a:cubicBezTo>
                  <a:cubicBezTo>
                    <a:pt x="1" y="453"/>
                    <a:pt x="23" y="557"/>
                    <a:pt x="86" y="557"/>
                  </a:cubicBezTo>
                  <a:cubicBezTo>
                    <a:pt x="92" y="557"/>
                    <a:pt x="98" y="556"/>
                    <a:pt x="104" y="554"/>
                  </a:cubicBezTo>
                  <a:cubicBezTo>
                    <a:pt x="674" y="389"/>
                    <a:pt x="1255" y="247"/>
                    <a:pt x="1847" y="181"/>
                  </a:cubicBezTo>
                  <a:cubicBezTo>
                    <a:pt x="2108" y="144"/>
                    <a:pt x="2368" y="122"/>
                    <a:pt x="2627" y="122"/>
                  </a:cubicBezTo>
                  <a:cubicBezTo>
                    <a:pt x="2903" y="122"/>
                    <a:pt x="3177" y="147"/>
                    <a:pt x="3448" y="203"/>
                  </a:cubicBezTo>
                  <a:cubicBezTo>
                    <a:pt x="3930" y="313"/>
                    <a:pt x="4391" y="532"/>
                    <a:pt x="4731" y="893"/>
                  </a:cubicBezTo>
                  <a:cubicBezTo>
                    <a:pt x="5027" y="1200"/>
                    <a:pt x="5279" y="1563"/>
                    <a:pt x="5509" y="1924"/>
                  </a:cubicBezTo>
                  <a:cubicBezTo>
                    <a:pt x="5740" y="2308"/>
                    <a:pt x="5970" y="2713"/>
                    <a:pt x="6145" y="3130"/>
                  </a:cubicBezTo>
                  <a:cubicBezTo>
                    <a:pt x="6155" y="3154"/>
                    <a:pt x="6174" y="3165"/>
                    <a:pt x="6193" y="3165"/>
                  </a:cubicBezTo>
                  <a:cubicBezTo>
                    <a:pt x="6234" y="3165"/>
                    <a:pt x="6281" y="3117"/>
                    <a:pt x="6266" y="3064"/>
                  </a:cubicBezTo>
                  <a:cubicBezTo>
                    <a:pt x="6091" y="2670"/>
                    <a:pt x="5882" y="2297"/>
                    <a:pt x="5663" y="1946"/>
                  </a:cubicBezTo>
                  <a:cubicBezTo>
                    <a:pt x="5433" y="1563"/>
                    <a:pt x="5180" y="1190"/>
                    <a:pt x="4885" y="861"/>
                  </a:cubicBezTo>
                  <a:cubicBezTo>
                    <a:pt x="4295" y="218"/>
                    <a:pt x="3445" y="1"/>
                    <a:pt x="2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114;p36">
              <a:extLst>
                <a:ext uri="{FF2B5EF4-FFF2-40B4-BE49-F238E27FC236}">
                  <a16:creationId xmlns:a16="http://schemas.microsoft.com/office/drawing/2014/main" id="{21DDD826-2645-703A-1B34-E63FFD87359C}"/>
                </a:ext>
              </a:extLst>
            </p:cNvPr>
            <p:cNvSpPr/>
            <p:nvPr/>
          </p:nvSpPr>
          <p:spPr>
            <a:xfrm>
              <a:off x="2631640" y="3460960"/>
              <a:ext cx="535632" cy="202020"/>
            </a:xfrm>
            <a:custGeom>
              <a:avLst/>
              <a:gdLst/>
              <a:ahLst/>
              <a:cxnLst/>
              <a:rect l="l" t="t" r="r" b="b"/>
              <a:pathLst>
                <a:path w="8553" h="3226" extrusionOk="0">
                  <a:moveTo>
                    <a:pt x="8449" y="1"/>
                  </a:moveTo>
                  <a:cubicBezTo>
                    <a:pt x="8439" y="1"/>
                    <a:pt x="8430" y="3"/>
                    <a:pt x="8420" y="7"/>
                  </a:cubicBezTo>
                  <a:cubicBezTo>
                    <a:pt x="7313" y="500"/>
                    <a:pt x="6063" y="467"/>
                    <a:pt x="4889" y="665"/>
                  </a:cubicBezTo>
                  <a:cubicBezTo>
                    <a:pt x="3739" y="862"/>
                    <a:pt x="2620" y="1289"/>
                    <a:pt x="1622" y="1893"/>
                  </a:cubicBezTo>
                  <a:cubicBezTo>
                    <a:pt x="1052" y="2244"/>
                    <a:pt x="526" y="2649"/>
                    <a:pt x="43" y="3109"/>
                  </a:cubicBezTo>
                  <a:cubicBezTo>
                    <a:pt x="1" y="3161"/>
                    <a:pt x="45" y="3225"/>
                    <a:pt x="92" y="3225"/>
                  </a:cubicBezTo>
                  <a:cubicBezTo>
                    <a:pt x="106" y="3225"/>
                    <a:pt x="119" y="3220"/>
                    <a:pt x="131" y="3208"/>
                  </a:cubicBezTo>
                  <a:cubicBezTo>
                    <a:pt x="998" y="2375"/>
                    <a:pt x="2028" y="1717"/>
                    <a:pt x="3147" y="1289"/>
                  </a:cubicBezTo>
                  <a:cubicBezTo>
                    <a:pt x="3695" y="1070"/>
                    <a:pt x="4265" y="906"/>
                    <a:pt x="4846" y="807"/>
                  </a:cubicBezTo>
                  <a:cubicBezTo>
                    <a:pt x="5427" y="697"/>
                    <a:pt x="6030" y="653"/>
                    <a:pt x="6622" y="577"/>
                  </a:cubicBezTo>
                  <a:cubicBezTo>
                    <a:pt x="7258" y="500"/>
                    <a:pt x="7893" y="380"/>
                    <a:pt x="8485" y="117"/>
                  </a:cubicBezTo>
                  <a:cubicBezTo>
                    <a:pt x="8553" y="88"/>
                    <a:pt x="8512" y="1"/>
                    <a:pt x="8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115;p36">
              <a:extLst>
                <a:ext uri="{FF2B5EF4-FFF2-40B4-BE49-F238E27FC236}">
                  <a16:creationId xmlns:a16="http://schemas.microsoft.com/office/drawing/2014/main" id="{7507FD39-6DBB-787A-B645-0B4F8D74F0B5}"/>
                </a:ext>
              </a:extLst>
            </p:cNvPr>
            <p:cNvSpPr/>
            <p:nvPr/>
          </p:nvSpPr>
          <p:spPr>
            <a:xfrm>
              <a:off x="637025" y="3369845"/>
              <a:ext cx="2541135" cy="323132"/>
            </a:xfrm>
            <a:custGeom>
              <a:avLst/>
              <a:gdLst/>
              <a:ahLst/>
              <a:cxnLst/>
              <a:rect l="l" t="t" r="r" b="b"/>
              <a:pathLst>
                <a:path w="40577" h="5160" extrusionOk="0">
                  <a:moveTo>
                    <a:pt x="22723" y="1"/>
                  </a:moveTo>
                  <a:cubicBezTo>
                    <a:pt x="22622" y="1"/>
                    <a:pt x="22521" y="2"/>
                    <a:pt x="22421" y="3"/>
                  </a:cubicBezTo>
                  <a:cubicBezTo>
                    <a:pt x="21719" y="15"/>
                    <a:pt x="20985" y="25"/>
                    <a:pt x="20316" y="266"/>
                  </a:cubicBezTo>
                  <a:cubicBezTo>
                    <a:pt x="19669" y="508"/>
                    <a:pt x="19165" y="936"/>
                    <a:pt x="18814" y="1528"/>
                  </a:cubicBezTo>
                  <a:cubicBezTo>
                    <a:pt x="18496" y="2054"/>
                    <a:pt x="18375" y="2646"/>
                    <a:pt x="18145" y="3216"/>
                  </a:cubicBezTo>
                  <a:cubicBezTo>
                    <a:pt x="18047" y="3435"/>
                    <a:pt x="17904" y="3677"/>
                    <a:pt x="17706" y="3830"/>
                  </a:cubicBezTo>
                  <a:cubicBezTo>
                    <a:pt x="17487" y="4006"/>
                    <a:pt x="17224" y="4093"/>
                    <a:pt x="16961" y="4148"/>
                  </a:cubicBezTo>
                  <a:cubicBezTo>
                    <a:pt x="16643" y="4213"/>
                    <a:pt x="16325" y="4235"/>
                    <a:pt x="16007" y="4235"/>
                  </a:cubicBezTo>
                  <a:cubicBezTo>
                    <a:pt x="15130" y="4235"/>
                    <a:pt x="14242" y="4225"/>
                    <a:pt x="13365" y="4213"/>
                  </a:cubicBezTo>
                  <a:cubicBezTo>
                    <a:pt x="11808" y="4203"/>
                    <a:pt x="10240" y="4192"/>
                    <a:pt x="8683" y="4181"/>
                  </a:cubicBezTo>
                  <a:cubicBezTo>
                    <a:pt x="7083" y="4170"/>
                    <a:pt x="5471" y="4159"/>
                    <a:pt x="3870" y="4148"/>
                  </a:cubicBezTo>
                  <a:cubicBezTo>
                    <a:pt x="2861" y="4148"/>
                    <a:pt x="1864" y="4137"/>
                    <a:pt x="855" y="4137"/>
                  </a:cubicBezTo>
                  <a:cubicBezTo>
                    <a:pt x="768" y="4137"/>
                    <a:pt x="690" y="4137"/>
                    <a:pt x="603" y="4148"/>
                  </a:cubicBezTo>
                  <a:cubicBezTo>
                    <a:pt x="3" y="4159"/>
                    <a:pt x="0" y="5080"/>
                    <a:pt x="593" y="5080"/>
                  </a:cubicBezTo>
                  <a:cubicBezTo>
                    <a:pt x="596" y="5080"/>
                    <a:pt x="599" y="5080"/>
                    <a:pt x="603" y="5080"/>
                  </a:cubicBezTo>
                  <a:cubicBezTo>
                    <a:pt x="905" y="5067"/>
                    <a:pt x="1207" y="5062"/>
                    <a:pt x="1510" y="5062"/>
                  </a:cubicBezTo>
                  <a:cubicBezTo>
                    <a:pt x="1975" y="5062"/>
                    <a:pt x="2440" y="5073"/>
                    <a:pt x="2905" y="5080"/>
                  </a:cubicBezTo>
                  <a:cubicBezTo>
                    <a:pt x="4429" y="5080"/>
                    <a:pt x="5942" y="5091"/>
                    <a:pt x="7466" y="5102"/>
                  </a:cubicBezTo>
                  <a:lnTo>
                    <a:pt x="12334" y="5134"/>
                  </a:lnTo>
                  <a:cubicBezTo>
                    <a:pt x="13442" y="5146"/>
                    <a:pt x="14549" y="5156"/>
                    <a:pt x="15656" y="5156"/>
                  </a:cubicBezTo>
                  <a:cubicBezTo>
                    <a:pt x="15755" y="5159"/>
                    <a:pt x="15854" y="5160"/>
                    <a:pt x="15952" y="5160"/>
                  </a:cubicBezTo>
                  <a:cubicBezTo>
                    <a:pt x="16354" y="5160"/>
                    <a:pt x="16750" y="5137"/>
                    <a:pt x="17147" y="5058"/>
                  </a:cubicBezTo>
                  <a:cubicBezTo>
                    <a:pt x="17816" y="4927"/>
                    <a:pt x="18419" y="4576"/>
                    <a:pt x="18781" y="3984"/>
                  </a:cubicBezTo>
                  <a:cubicBezTo>
                    <a:pt x="19088" y="3490"/>
                    <a:pt x="19197" y="2865"/>
                    <a:pt x="19417" y="2372"/>
                  </a:cubicBezTo>
                  <a:cubicBezTo>
                    <a:pt x="19647" y="1857"/>
                    <a:pt x="19987" y="1407"/>
                    <a:pt x="20524" y="1177"/>
                  </a:cubicBezTo>
                  <a:cubicBezTo>
                    <a:pt x="21138" y="924"/>
                    <a:pt x="21840" y="946"/>
                    <a:pt x="22498" y="936"/>
                  </a:cubicBezTo>
                  <a:cubicBezTo>
                    <a:pt x="22602" y="934"/>
                    <a:pt x="22708" y="932"/>
                    <a:pt x="22815" y="932"/>
                  </a:cubicBezTo>
                  <a:cubicBezTo>
                    <a:pt x="23368" y="932"/>
                    <a:pt x="23942" y="974"/>
                    <a:pt x="24438" y="1231"/>
                  </a:cubicBezTo>
                  <a:cubicBezTo>
                    <a:pt x="24691" y="1363"/>
                    <a:pt x="24920" y="1528"/>
                    <a:pt x="25118" y="1736"/>
                  </a:cubicBezTo>
                  <a:cubicBezTo>
                    <a:pt x="25305" y="1944"/>
                    <a:pt x="25436" y="2196"/>
                    <a:pt x="25546" y="2471"/>
                  </a:cubicBezTo>
                  <a:cubicBezTo>
                    <a:pt x="25553" y="2471"/>
                    <a:pt x="25573" y="2517"/>
                    <a:pt x="25570" y="2517"/>
                  </a:cubicBezTo>
                  <a:cubicBezTo>
                    <a:pt x="25569" y="2517"/>
                    <a:pt x="25565" y="2511"/>
                    <a:pt x="25556" y="2493"/>
                  </a:cubicBezTo>
                  <a:lnTo>
                    <a:pt x="25556" y="2493"/>
                  </a:lnTo>
                  <a:lnTo>
                    <a:pt x="25590" y="2558"/>
                  </a:lnTo>
                  <a:cubicBezTo>
                    <a:pt x="25600" y="2591"/>
                    <a:pt x="25622" y="2635"/>
                    <a:pt x="25633" y="2679"/>
                  </a:cubicBezTo>
                  <a:cubicBezTo>
                    <a:pt x="25677" y="2788"/>
                    <a:pt x="25710" y="2898"/>
                    <a:pt x="25743" y="3007"/>
                  </a:cubicBezTo>
                  <a:cubicBezTo>
                    <a:pt x="25797" y="3150"/>
                    <a:pt x="25853" y="3292"/>
                    <a:pt x="25907" y="3446"/>
                  </a:cubicBezTo>
                  <a:cubicBezTo>
                    <a:pt x="26061" y="3797"/>
                    <a:pt x="26258" y="4137"/>
                    <a:pt x="26521" y="4411"/>
                  </a:cubicBezTo>
                  <a:cubicBezTo>
                    <a:pt x="26850" y="4751"/>
                    <a:pt x="27267" y="4959"/>
                    <a:pt x="27727" y="4959"/>
                  </a:cubicBezTo>
                  <a:lnTo>
                    <a:pt x="28122" y="4959"/>
                  </a:lnTo>
                  <a:cubicBezTo>
                    <a:pt x="29361" y="4948"/>
                    <a:pt x="30589" y="4937"/>
                    <a:pt x="31828" y="4927"/>
                  </a:cubicBezTo>
                  <a:cubicBezTo>
                    <a:pt x="33462" y="4915"/>
                    <a:pt x="35084" y="4905"/>
                    <a:pt x="36717" y="4893"/>
                  </a:cubicBezTo>
                  <a:cubicBezTo>
                    <a:pt x="37759" y="4883"/>
                    <a:pt x="38790" y="4883"/>
                    <a:pt x="39821" y="4871"/>
                  </a:cubicBezTo>
                  <a:lnTo>
                    <a:pt x="39985" y="4871"/>
                  </a:lnTo>
                  <a:cubicBezTo>
                    <a:pt x="40577" y="4871"/>
                    <a:pt x="40577" y="3940"/>
                    <a:pt x="39985" y="3940"/>
                  </a:cubicBezTo>
                  <a:cubicBezTo>
                    <a:pt x="39239" y="3950"/>
                    <a:pt x="38494" y="3950"/>
                    <a:pt x="37738" y="3962"/>
                  </a:cubicBezTo>
                  <a:cubicBezTo>
                    <a:pt x="36169" y="3972"/>
                    <a:pt x="34590" y="3984"/>
                    <a:pt x="33012" y="3994"/>
                  </a:cubicBezTo>
                  <a:cubicBezTo>
                    <a:pt x="31586" y="4006"/>
                    <a:pt x="30172" y="4006"/>
                    <a:pt x="28758" y="4016"/>
                  </a:cubicBezTo>
                  <a:cubicBezTo>
                    <a:pt x="28418" y="4028"/>
                    <a:pt x="28067" y="4028"/>
                    <a:pt x="27727" y="4028"/>
                  </a:cubicBezTo>
                  <a:lnTo>
                    <a:pt x="27629" y="4028"/>
                  </a:lnTo>
                  <a:cubicBezTo>
                    <a:pt x="27574" y="4016"/>
                    <a:pt x="27530" y="4006"/>
                    <a:pt x="27486" y="3984"/>
                  </a:cubicBezTo>
                  <a:lnTo>
                    <a:pt x="27486" y="3984"/>
                  </a:lnTo>
                  <a:cubicBezTo>
                    <a:pt x="27501" y="3990"/>
                    <a:pt x="27507" y="3992"/>
                    <a:pt x="27508" y="3992"/>
                  </a:cubicBezTo>
                  <a:cubicBezTo>
                    <a:pt x="27512" y="3992"/>
                    <a:pt x="27414" y="3946"/>
                    <a:pt x="27388" y="3928"/>
                  </a:cubicBezTo>
                  <a:cubicBezTo>
                    <a:pt x="27371" y="3921"/>
                    <a:pt x="27313" y="3876"/>
                    <a:pt x="27310" y="3876"/>
                  </a:cubicBezTo>
                  <a:lnTo>
                    <a:pt x="27310" y="3876"/>
                  </a:lnTo>
                  <a:cubicBezTo>
                    <a:pt x="27309" y="3876"/>
                    <a:pt x="27315" y="3882"/>
                    <a:pt x="27332" y="3896"/>
                  </a:cubicBezTo>
                  <a:cubicBezTo>
                    <a:pt x="27289" y="3863"/>
                    <a:pt x="27256" y="3819"/>
                    <a:pt x="27212" y="3786"/>
                  </a:cubicBezTo>
                  <a:cubicBezTo>
                    <a:pt x="27179" y="3753"/>
                    <a:pt x="27146" y="3709"/>
                    <a:pt x="27113" y="3677"/>
                  </a:cubicBezTo>
                  <a:cubicBezTo>
                    <a:pt x="27104" y="3667"/>
                    <a:pt x="27095" y="3651"/>
                    <a:pt x="27080" y="3639"/>
                  </a:cubicBezTo>
                  <a:lnTo>
                    <a:pt x="27080" y="3639"/>
                  </a:lnTo>
                  <a:cubicBezTo>
                    <a:pt x="27068" y="3623"/>
                    <a:pt x="27052" y="3604"/>
                    <a:pt x="27047" y="3599"/>
                  </a:cubicBezTo>
                  <a:cubicBezTo>
                    <a:pt x="26949" y="3457"/>
                    <a:pt x="26872" y="3304"/>
                    <a:pt x="26796" y="3150"/>
                  </a:cubicBezTo>
                  <a:cubicBezTo>
                    <a:pt x="26781" y="3135"/>
                    <a:pt x="26770" y="3115"/>
                    <a:pt x="26762" y="3093"/>
                  </a:cubicBezTo>
                  <a:lnTo>
                    <a:pt x="26762" y="3093"/>
                  </a:lnTo>
                  <a:cubicBezTo>
                    <a:pt x="26761" y="3071"/>
                    <a:pt x="26740" y="3040"/>
                    <a:pt x="26730" y="3007"/>
                  </a:cubicBezTo>
                  <a:cubicBezTo>
                    <a:pt x="26554" y="2503"/>
                    <a:pt x="26401" y="1977"/>
                    <a:pt x="26116" y="1516"/>
                  </a:cubicBezTo>
                  <a:cubicBezTo>
                    <a:pt x="25754" y="936"/>
                    <a:pt x="25195" y="530"/>
                    <a:pt x="24570" y="278"/>
                  </a:cubicBezTo>
                  <a:cubicBezTo>
                    <a:pt x="23984" y="41"/>
                    <a:pt x="23350" y="1"/>
                    <a:pt x="22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116;p36">
              <a:extLst>
                <a:ext uri="{FF2B5EF4-FFF2-40B4-BE49-F238E27FC236}">
                  <a16:creationId xmlns:a16="http://schemas.microsoft.com/office/drawing/2014/main" id="{83F6EF84-A9E1-960A-F60E-2FA4A93777FC}"/>
                </a:ext>
              </a:extLst>
            </p:cNvPr>
            <p:cNvSpPr/>
            <p:nvPr/>
          </p:nvSpPr>
          <p:spPr>
            <a:xfrm>
              <a:off x="3553734" y="2756959"/>
              <a:ext cx="54296" cy="54231"/>
            </a:xfrm>
            <a:custGeom>
              <a:avLst/>
              <a:gdLst/>
              <a:ahLst/>
              <a:cxnLst/>
              <a:rect l="l" t="t" r="r" b="b"/>
              <a:pathLst>
                <a:path w="867" h="866" extrusionOk="0">
                  <a:moveTo>
                    <a:pt x="439" y="0"/>
                  </a:moveTo>
                  <a:cubicBezTo>
                    <a:pt x="198" y="0"/>
                    <a:pt x="0" y="186"/>
                    <a:pt x="0" y="427"/>
                  </a:cubicBezTo>
                  <a:cubicBezTo>
                    <a:pt x="0" y="668"/>
                    <a:pt x="198" y="866"/>
                    <a:pt x="439" y="866"/>
                  </a:cubicBezTo>
                  <a:cubicBezTo>
                    <a:pt x="669" y="866"/>
                    <a:pt x="866" y="668"/>
                    <a:pt x="866" y="427"/>
                  </a:cubicBezTo>
                  <a:cubicBezTo>
                    <a:pt x="866" y="186"/>
                    <a:pt x="669" y="0"/>
                    <a:pt x="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117;p36">
              <a:extLst>
                <a:ext uri="{FF2B5EF4-FFF2-40B4-BE49-F238E27FC236}">
                  <a16:creationId xmlns:a16="http://schemas.microsoft.com/office/drawing/2014/main" id="{0C59F10F-52F2-5861-24D0-C43B38BF6DEE}"/>
                </a:ext>
              </a:extLst>
            </p:cNvPr>
            <p:cNvSpPr/>
            <p:nvPr/>
          </p:nvSpPr>
          <p:spPr>
            <a:xfrm>
              <a:off x="2724325" y="2001669"/>
              <a:ext cx="54233" cy="54294"/>
            </a:xfrm>
            <a:custGeom>
              <a:avLst/>
              <a:gdLst/>
              <a:ahLst/>
              <a:cxnLst/>
              <a:rect l="l" t="t" r="r" b="b"/>
              <a:pathLst>
                <a:path w="866" h="867" extrusionOk="0">
                  <a:moveTo>
                    <a:pt x="439" y="1"/>
                  </a:moveTo>
                  <a:cubicBezTo>
                    <a:pt x="197" y="1"/>
                    <a:pt x="0" y="198"/>
                    <a:pt x="0" y="428"/>
                  </a:cubicBezTo>
                  <a:cubicBezTo>
                    <a:pt x="0" y="669"/>
                    <a:pt x="197" y="867"/>
                    <a:pt x="439" y="867"/>
                  </a:cubicBezTo>
                  <a:cubicBezTo>
                    <a:pt x="668" y="867"/>
                    <a:pt x="866" y="669"/>
                    <a:pt x="866" y="428"/>
                  </a:cubicBezTo>
                  <a:cubicBezTo>
                    <a:pt x="866" y="198"/>
                    <a:pt x="668" y="1"/>
                    <a:pt x="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1118;p36">
              <a:extLst>
                <a:ext uri="{FF2B5EF4-FFF2-40B4-BE49-F238E27FC236}">
                  <a16:creationId xmlns:a16="http://schemas.microsoft.com/office/drawing/2014/main" id="{2F384968-6D6D-A190-C91C-605B30895612}"/>
                </a:ext>
              </a:extLst>
            </p:cNvPr>
            <p:cNvSpPr/>
            <p:nvPr/>
          </p:nvSpPr>
          <p:spPr>
            <a:xfrm>
              <a:off x="3263967" y="1428361"/>
              <a:ext cx="591180" cy="1042289"/>
            </a:xfrm>
            <a:custGeom>
              <a:avLst/>
              <a:gdLst/>
              <a:ahLst/>
              <a:cxnLst/>
              <a:rect l="l" t="t" r="r" b="b"/>
              <a:pathLst>
                <a:path w="9440" h="16644" extrusionOk="0">
                  <a:moveTo>
                    <a:pt x="154" y="1"/>
                  </a:moveTo>
                  <a:cubicBezTo>
                    <a:pt x="88" y="1"/>
                    <a:pt x="33" y="56"/>
                    <a:pt x="33" y="122"/>
                  </a:cubicBezTo>
                  <a:lnTo>
                    <a:pt x="1" y="16512"/>
                  </a:lnTo>
                  <a:cubicBezTo>
                    <a:pt x="1" y="16578"/>
                    <a:pt x="55" y="16633"/>
                    <a:pt x="121" y="16633"/>
                  </a:cubicBezTo>
                  <a:lnTo>
                    <a:pt x="9298" y="16644"/>
                  </a:lnTo>
                  <a:cubicBezTo>
                    <a:pt x="9352" y="16644"/>
                    <a:pt x="9408" y="16600"/>
                    <a:pt x="9408" y="16534"/>
                  </a:cubicBezTo>
                  <a:lnTo>
                    <a:pt x="9440" y="144"/>
                  </a:lnTo>
                  <a:cubicBezTo>
                    <a:pt x="9440" y="78"/>
                    <a:pt x="9386" y="23"/>
                    <a:pt x="9330" y="23"/>
                  </a:cubicBezTo>
                  <a:lnTo>
                    <a:pt x="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1119;p36">
              <a:extLst>
                <a:ext uri="{FF2B5EF4-FFF2-40B4-BE49-F238E27FC236}">
                  <a16:creationId xmlns:a16="http://schemas.microsoft.com/office/drawing/2014/main" id="{138ADE9C-6D1C-1AB1-8CDF-3B64FE6E502A}"/>
                </a:ext>
              </a:extLst>
            </p:cNvPr>
            <p:cNvSpPr/>
            <p:nvPr/>
          </p:nvSpPr>
          <p:spPr>
            <a:xfrm>
              <a:off x="3289330" y="1523109"/>
              <a:ext cx="538387" cy="786225"/>
            </a:xfrm>
            <a:custGeom>
              <a:avLst/>
              <a:gdLst/>
              <a:ahLst/>
              <a:cxnLst/>
              <a:rect l="l" t="t" r="r" b="b"/>
              <a:pathLst>
                <a:path w="8597" h="12555" extrusionOk="0">
                  <a:moveTo>
                    <a:pt x="34" y="1"/>
                  </a:moveTo>
                  <a:lnTo>
                    <a:pt x="1" y="12533"/>
                  </a:lnTo>
                  <a:lnTo>
                    <a:pt x="8575" y="12555"/>
                  </a:lnTo>
                  <a:lnTo>
                    <a:pt x="8596" y="12"/>
                  </a:lnTo>
                  <a:lnTo>
                    <a:pt x="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1120;p36">
              <a:extLst>
                <a:ext uri="{FF2B5EF4-FFF2-40B4-BE49-F238E27FC236}">
                  <a16:creationId xmlns:a16="http://schemas.microsoft.com/office/drawing/2014/main" id="{40B030C2-BCF4-614C-7011-E582074B2DE0}"/>
                </a:ext>
              </a:extLst>
            </p:cNvPr>
            <p:cNvSpPr/>
            <p:nvPr/>
          </p:nvSpPr>
          <p:spPr>
            <a:xfrm>
              <a:off x="3487790" y="1472322"/>
              <a:ext cx="145666" cy="13777"/>
            </a:xfrm>
            <a:custGeom>
              <a:avLst/>
              <a:gdLst/>
              <a:ahLst/>
              <a:cxnLst/>
              <a:rect l="l" t="t" r="r" b="b"/>
              <a:pathLst>
                <a:path w="2326" h="220" extrusionOk="0">
                  <a:moveTo>
                    <a:pt x="11" y="0"/>
                  </a:moveTo>
                  <a:cubicBezTo>
                    <a:pt x="11" y="0"/>
                    <a:pt x="1" y="12"/>
                    <a:pt x="1" y="22"/>
                  </a:cubicBezTo>
                  <a:lnTo>
                    <a:pt x="1" y="187"/>
                  </a:lnTo>
                  <a:lnTo>
                    <a:pt x="11" y="198"/>
                  </a:lnTo>
                  <a:lnTo>
                    <a:pt x="2314" y="220"/>
                  </a:lnTo>
                  <a:cubicBezTo>
                    <a:pt x="2314" y="220"/>
                    <a:pt x="2325" y="220"/>
                    <a:pt x="2325" y="209"/>
                  </a:cubicBezTo>
                  <a:lnTo>
                    <a:pt x="2325" y="44"/>
                  </a:lnTo>
                  <a:cubicBezTo>
                    <a:pt x="2325" y="34"/>
                    <a:pt x="2325" y="34"/>
                    <a:pt x="2314" y="34"/>
                  </a:cubicBezTo>
                  <a:lnTo>
                    <a:pt x="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1121;p36">
              <a:extLst>
                <a:ext uri="{FF2B5EF4-FFF2-40B4-BE49-F238E27FC236}">
                  <a16:creationId xmlns:a16="http://schemas.microsoft.com/office/drawing/2014/main" id="{93820567-D0CB-B706-8D0C-5E4824468608}"/>
                </a:ext>
              </a:extLst>
            </p:cNvPr>
            <p:cNvSpPr/>
            <p:nvPr/>
          </p:nvSpPr>
          <p:spPr>
            <a:xfrm>
              <a:off x="3513216" y="2333255"/>
              <a:ext cx="101640" cy="101073"/>
            </a:xfrm>
            <a:custGeom>
              <a:avLst/>
              <a:gdLst/>
              <a:ahLst/>
              <a:cxnLst/>
              <a:rect l="l" t="t" r="r" b="b"/>
              <a:pathLst>
                <a:path w="1623" h="1614" extrusionOk="0">
                  <a:moveTo>
                    <a:pt x="804" y="1"/>
                  </a:moveTo>
                  <a:cubicBezTo>
                    <a:pt x="362" y="1"/>
                    <a:pt x="0" y="358"/>
                    <a:pt x="0" y="802"/>
                  </a:cubicBezTo>
                  <a:cubicBezTo>
                    <a:pt x="0" y="1240"/>
                    <a:pt x="351" y="1613"/>
                    <a:pt x="801" y="1613"/>
                  </a:cubicBezTo>
                  <a:cubicBezTo>
                    <a:pt x="807" y="1613"/>
                    <a:pt x="814" y="1613"/>
                    <a:pt x="820" y="1613"/>
                  </a:cubicBezTo>
                  <a:cubicBezTo>
                    <a:pt x="1260" y="1613"/>
                    <a:pt x="1612" y="1256"/>
                    <a:pt x="1623" y="812"/>
                  </a:cubicBezTo>
                  <a:cubicBezTo>
                    <a:pt x="1623" y="374"/>
                    <a:pt x="1261" y="1"/>
                    <a:pt x="823" y="1"/>
                  </a:cubicBezTo>
                  <a:cubicBezTo>
                    <a:pt x="816" y="1"/>
                    <a:pt x="810" y="1"/>
                    <a:pt x="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1122;p36">
              <a:extLst>
                <a:ext uri="{FF2B5EF4-FFF2-40B4-BE49-F238E27FC236}">
                  <a16:creationId xmlns:a16="http://schemas.microsoft.com/office/drawing/2014/main" id="{18C6E234-853C-8DB5-7537-7160209CFD2E}"/>
                </a:ext>
              </a:extLst>
            </p:cNvPr>
            <p:cNvSpPr/>
            <p:nvPr/>
          </p:nvSpPr>
          <p:spPr>
            <a:xfrm>
              <a:off x="3373123" y="1784745"/>
              <a:ext cx="388025" cy="293887"/>
            </a:xfrm>
            <a:custGeom>
              <a:avLst/>
              <a:gdLst/>
              <a:ahLst/>
              <a:cxnLst/>
              <a:rect l="l" t="t" r="r" b="b"/>
              <a:pathLst>
                <a:path w="6196" h="4693" extrusionOk="0">
                  <a:moveTo>
                    <a:pt x="373" y="0"/>
                  </a:moveTo>
                  <a:cubicBezTo>
                    <a:pt x="176" y="0"/>
                    <a:pt x="12" y="164"/>
                    <a:pt x="12" y="373"/>
                  </a:cubicBezTo>
                  <a:lnTo>
                    <a:pt x="0" y="4462"/>
                  </a:lnTo>
                  <a:cubicBezTo>
                    <a:pt x="0" y="4583"/>
                    <a:pt x="100" y="4681"/>
                    <a:pt x="220" y="4681"/>
                  </a:cubicBezTo>
                  <a:lnTo>
                    <a:pt x="5965" y="4693"/>
                  </a:lnTo>
                  <a:cubicBezTo>
                    <a:pt x="6086" y="4693"/>
                    <a:pt x="6184" y="4594"/>
                    <a:pt x="6184" y="4474"/>
                  </a:cubicBezTo>
                  <a:lnTo>
                    <a:pt x="6195" y="242"/>
                  </a:lnTo>
                  <a:cubicBezTo>
                    <a:pt x="6195" y="110"/>
                    <a:pt x="6096" y="11"/>
                    <a:pt x="5965" y="11"/>
                  </a:cubicBezTo>
                  <a:lnTo>
                    <a:pt x="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1123;p36">
              <a:extLst>
                <a:ext uri="{FF2B5EF4-FFF2-40B4-BE49-F238E27FC236}">
                  <a16:creationId xmlns:a16="http://schemas.microsoft.com/office/drawing/2014/main" id="{07ED26AB-A757-EAD9-AEC1-F7218ACEB64C}"/>
                </a:ext>
              </a:extLst>
            </p:cNvPr>
            <p:cNvSpPr/>
            <p:nvPr/>
          </p:nvSpPr>
          <p:spPr>
            <a:xfrm>
              <a:off x="3631264" y="1783368"/>
              <a:ext cx="9018" cy="299398"/>
            </a:xfrm>
            <a:custGeom>
              <a:avLst/>
              <a:gdLst/>
              <a:ahLst/>
              <a:cxnLst/>
              <a:rect l="l" t="t" r="r" b="b"/>
              <a:pathLst>
                <a:path w="144" h="4781" extrusionOk="0">
                  <a:moveTo>
                    <a:pt x="78" y="0"/>
                  </a:moveTo>
                  <a:cubicBezTo>
                    <a:pt x="45" y="0"/>
                    <a:pt x="12" y="22"/>
                    <a:pt x="12" y="66"/>
                  </a:cubicBezTo>
                  <a:cubicBezTo>
                    <a:pt x="12" y="1612"/>
                    <a:pt x="1" y="3169"/>
                    <a:pt x="1" y="4715"/>
                  </a:cubicBezTo>
                  <a:cubicBezTo>
                    <a:pt x="1" y="4759"/>
                    <a:pt x="34" y="4781"/>
                    <a:pt x="67" y="4781"/>
                  </a:cubicBezTo>
                  <a:cubicBezTo>
                    <a:pt x="99" y="4781"/>
                    <a:pt x="132" y="4759"/>
                    <a:pt x="132" y="4715"/>
                  </a:cubicBezTo>
                  <a:cubicBezTo>
                    <a:pt x="132" y="3169"/>
                    <a:pt x="132" y="1612"/>
                    <a:pt x="144" y="66"/>
                  </a:cubicBezTo>
                  <a:cubicBezTo>
                    <a:pt x="144" y="22"/>
                    <a:pt x="111"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1124;p36">
              <a:extLst>
                <a:ext uri="{FF2B5EF4-FFF2-40B4-BE49-F238E27FC236}">
                  <a16:creationId xmlns:a16="http://schemas.microsoft.com/office/drawing/2014/main" id="{0C4B757B-C358-E3CA-E408-C412999F11B5}"/>
                </a:ext>
              </a:extLst>
            </p:cNvPr>
            <p:cNvSpPr/>
            <p:nvPr/>
          </p:nvSpPr>
          <p:spPr>
            <a:xfrm>
              <a:off x="3476079" y="1785372"/>
              <a:ext cx="53670" cy="53667"/>
            </a:xfrm>
            <a:custGeom>
              <a:avLst/>
              <a:gdLst/>
              <a:ahLst/>
              <a:cxnLst/>
              <a:rect l="l" t="t" r="r" b="b"/>
              <a:pathLst>
                <a:path w="857" h="857" extrusionOk="0">
                  <a:moveTo>
                    <a:pt x="1" y="1"/>
                  </a:moveTo>
                  <a:lnTo>
                    <a:pt x="1" y="856"/>
                  </a:lnTo>
                  <a:lnTo>
                    <a:pt x="856" y="856"/>
                  </a:lnTo>
                  <a:lnTo>
                    <a:pt x="8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1125;p36">
              <a:extLst>
                <a:ext uri="{FF2B5EF4-FFF2-40B4-BE49-F238E27FC236}">
                  <a16:creationId xmlns:a16="http://schemas.microsoft.com/office/drawing/2014/main" id="{1A8E9BA8-BEBC-D7BB-C84A-0E5E30835918}"/>
                </a:ext>
              </a:extLst>
            </p:cNvPr>
            <p:cNvSpPr/>
            <p:nvPr/>
          </p:nvSpPr>
          <p:spPr>
            <a:xfrm>
              <a:off x="3679361" y="2024339"/>
              <a:ext cx="54296" cy="54294"/>
            </a:xfrm>
            <a:custGeom>
              <a:avLst/>
              <a:gdLst/>
              <a:ahLst/>
              <a:cxnLst/>
              <a:rect l="l" t="t" r="r" b="b"/>
              <a:pathLst>
                <a:path w="867" h="867" extrusionOk="0">
                  <a:moveTo>
                    <a:pt x="0" y="0"/>
                  </a:moveTo>
                  <a:lnTo>
                    <a:pt x="0" y="867"/>
                  </a:lnTo>
                  <a:lnTo>
                    <a:pt x="855" y="867"/>
                  </a:lnTo>
                  <a:lnTo>
                    <a:pt x="867" y="1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1126;p36">
              <a:extLst>
                <a:ext uri="{FF2B5EF4-FFF2-40B4-BE49-F238E27FC236}">
                  <a16:creationId xmlns:a16="http://schemas.microsoft.com/office/drawing/2014/main" id="{8CD6E73E-9559-2EE6-B25D-5E813F700B56}"/>
                </a:ext>
              </a:extLst>
            </p:cNvPr>
            <p:cNvSpPr/>
            <p:nvPr/>
          </p:nvSpPr>
          <p:spPr>
            <a:xfrm>
              <a:off x="3433556" y="1916315"/>
              <a:ext cx="296655" cy="270341"/>
            </a:xfrm>
            <a:custGeom>
              <a:avLst/>
              <a:gdLst/>
              <a:ahLst/>
              <a:cxnLst/>
              <a:rect l="l" t="t" r="r" b="b"/>
              <a:pathLst>
                <a:path w="4737" h="4317" extrusionOk="0">
                  <a:moveTo>
                    <a:pt x="2371" y="1"/>
                  </a:moveTo>
                  <a:cubicBezTo>
                    <a:pt x="2208" y="1"/>
                    <a:pt x="2042" y="20"/>
                    <a:pt x="1875" y="59"/>
                  </a:cubicBezTo>
                  <a:cubicBezTo>
                    <a:pt x="713" y="333"/>
                    <a:pt x="0" y="1495"/>
                    <a:pt x="263" y="2646"/>
                  </a:cubicBezTo>
                  <a:cubicBezTo>
                    <a:pt x="499" y="3642"/>
                    <a:pt x="1386" y="4316"/>
                    <a:pt x="2359" y="4316"/>
                  </a:cubicBezTo>
                  <a:cubicBezTo>
                    <a:pt x="2522" y="4316"/>
                    <a:pt x="2686" y="4297"/>
                    <a:pt x="2851" y="4258"/>
                  </a:cubicBezTo>
                  <a:cubicBezTo>
                    <a:pt x="4013" y="3995"/>
                    <a:pt x="4737" y="2833"/>
                    <a:pt x="4463" y="1671"/>
                  </a:cubicBezTo>
                  <a:cubicBezTo>
                    <a:pt x="4237" y="675"/>
                    <a:pt x="3351" y="1"/>
                    <a:pt x="2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1127;p36">
              <a:extLst>
                <a:ext uri="{FF2B5EF4-FFF2-40B4-BE49-F238E27FC236}">
                  <a16:creationId xmlns:a16="http://schemas.microsoft.com/office/drawing/2014/main" id="{43FC9895-7EF8-8BD0-707D-D898FE1D6CC6}"/>
                </a:ext>
              </a:extLst>
            </p:cNvPr>
            <p:cNvSpPr/>
            <p:nvPr/>
          </p:nvSpPr>
          <p:spPr>
            <a:xfrm>
              <a:off x="3509771" y="1998851"/>
              <a:ext cx="144288" cy="106834"/>
            </a:xfrm>
            <a:custGeom>
              <a:avLst/>
              <a:gdLst/>
              <a:ahLst/>
              <a:cxnLst/>
              <a:rect l="l" t="t" r="r" b="b"/>
              <a:pathLst>
                <a:path w="2304" h="1706" extrusionOk="0">
                  <a:moveTo>
                    <a:pt x="2014" y="0"/>
                  </a:moveTo>
                  <a:cubicBezTo>
                    <a:pt x="1949" y="0"/>
                    <a:pt x="1885" y="25"/>
                    <a:pt x="1843" y="78"/>
                  </a:cubicBezTo>
                  <a:cubicBezTo>
                    <a:pt x="1529" y="403"/>
                    <a:pt x="1224" y="738"/>
                    <a:pt x="921" y="1073"/>
                  </a:cubicBezTo>
                  <a:lnTo>
                    <a:pt x="921" y="1073"/>
                  </a:lnTo>
                  <a:cubicBezTo>
                    <a:pt x="771" y="903"/>
                    <a:pt x="622" y="737"/>
                    <a:pt x="472" y="572"/>
                  </a:cubicBezTo>
                  <a:cubicBezTo>
                    <a:pt x="424" y="519"/>
                    <a:pt x="358" y="494"/>
                    <a:pt x="292" y="494"/>
                  </a:cubicBezTo>
                  <a:cubicBezTo>
                    <a:pt x="223" y="494"/>
                    <a:pt x="155" y="521"/>
                    <a:pt x="110" y="572"/>
                  </a:cubicBezTo>
                  <a:cubicBezTo>
                    <a:pt x="1" y="670"/>
                    <a:pt x="11" y="824"/>
                    <a:pt x="110" y="934"/>
                  </a:cubicBezTo>
                  <a:cubicBezTo>
                    <a:pt x="318" y="1164"/>
                    <a:pt x="527" y="1394"/>
                    <a:pt x="735" y="1635"/>
                  </a:cubicBezTo>
                  <a:cubicBezTo>
                    <a:pt x="777" y="1683"/>
                    <a:pt x="843" y="1705"/>
                    <a:pt x="910" y="1705"/>
                  </a:cubicBezTo>
                  <a:cubicBezTo>
                    <a:pt x="980" y="1705"/>
                    <a:pt x="1052" y="1680"/>
                    <a:pt x="1097" y="1635"/>
                  </a:cubicBezTo>
                  <a:cubicBezTo>
                    <a:pt x="1426" y="1284"/>
                    <a:pt x="1743" y="934"/>
                    <a:pt x="2062" y="583"/>
                  </a:cubicBezTo>
                  <a:lnTo>
                    <a:pt x="2204" y="441"/>
                  </a:lnTo>
                  <a:cubicBezTo>
                    <a:pt x="2292" y="331"/>
                    <a:pt x="2303" y="177"/>
                    <a:pt x="2204" y="78"/>
                  </a:cubicBezTo>
                  <a:cubicBezTo>
                    <a:pt x="2153" y="28"/>
                    <a:pt x="2083" y="0"/>
                    <a:pt x="20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1128;p36">
              <a:extLst>
                <a:ext uri="{FF2B5EF4-FFF2-40B4-BE49-F238E27FC236}">
                  <a16:creationId xmlns:a16="http://schemas.microsoft.com/office/drawing/2014/main" id="{EF3E8831-D9CC-2F10-D3A2-21B214553BCE}"/>
                </a:ext>
              </a:extLst>
            </p:cNvPr>
            <p:cNvSpPr/>
            <p:nvPr/>
          </p:nvSpPr>
          <p:spPr>
            <a:xfrm>
              <a:off x="3395104" y="1683798"/>
              <a:ext cx="352954" cy="8266"/>
            </a:xfrm>
            <a:custGeom>
              <a:avLst/>
              <a:gdLst/>
              <a:ahLst/>
              <a:cxnLst/>
              <a:rect l="l" t="t" r="r" b="b"/>
              <a:pathLst>
                <a:path w="5636" h="132" extrusionOk="0">
                  <a:moveTo>
                    <a:pt x="88" y="0"/>
                  </a:moveTo>
                  <a:cubicBezTo>
                    <a:pt x="0" y="0"/>
                    <a:pt x="0" y="132"/>
                    <a:pt x="88" y="132"/>
                  </a:cubicBezTo>
                  <a:lnTo>
                    <a:pt x="5548" y="132"/>
                  </a:lnTo>
                  <a:cubicBezTo>
                    <a:pt x="5636" y="132"/>
                    <a:pt x="5636" y="0"/>
                    <a:pt x="5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1129;p36">
              <a:extLst>
                <a:ext uri="{FF2B5EF4-FFF2-40B4-BE49-F238E27FC236}">
                  <a16:creationId xmlns:a16="http://schemas.microsoft.com/office/drawing/2014/main" id="{0D3B74E4-0D17-F525-B027-E3494B931B9D}"/>
                </a:ext>
              </a:extLst>
            </p:cNvPr>
            <p:cNvSpPr/>
            <p:nvPr/>
          </p:nvSpPr>
          <p:spPr>
            <a:xfrm>
              <a:off x="3512527" y="1644659"/>
              <a:ext cx="117422" cy="8329"/>
            </a:xfrm>
            <a:custGeom>
              <a:avLst/>
              <a:gdLst/>
              <a:ahLst/>
              <a:cxnLst/>
              <a:rect l="l" t="t" r="r" b="b"/>
              <a:pathLst>
                <a:path w="1875" h="133" extrusionOk="0">
                  <a:moveTo>
                    <a:pt x="88" y="1"/>
                  </a:moveTo>
                  <a:cubicBezTo>
                    <a:pt x="1" y="1"/>
                    <a:pt x="1" y="132"/>
                    <a:pt x="88" y="132"/>
                  </a:cubicBezTo>
                  <a:lnTo>
                    <a:pt x="1799" y="132"/>
                  </a:lnTo>
                  <a:cubicBezTo>
                    <a:pt x="1875" y="132"/>
                    <a:pt x="1875" y="1"/>
                    <a:pt x="1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1130;p36">
              <a:extLst>
                <a:ext uri="{FF2B5EF4-FFF2-40B4-BE49-F238E27FC236}">
                  <a16:creationId xmlns:a16="http://schemas.microsoft.com/office/drawing/2014/main" id="{67430435-1B49-1E8B-C61A-0F5C2C8F4D1B}"/>
                </a:ext>
              </a:extLst>
            </p:cNvPr>
            <p:cNvSpPr/>
            <p:nvPr/>
          </p:nvSpPr>
          <p:spPr>
            <a:xfrm>
              <a:off x="1070204" y="1687242"/>
              <a:ext cx="144977" cy="150732"/>
            </a:xfrm>
            <a:custGeom>
              <a:avLst/>
              <a:gdLst/>
              <a:ahLst/>
              <a:cxnLst/>
              <a:rect l="l" t="t" r="r" b="b"/>
              <a:pathLst>
                <a:path w="2315" h="2407" extrusionOk="0">
                  <a:moveTo>
                    <a:pt x="1160" y="622"/>
                  </a:moveTo>
                  <a:cubicBezTo>
                    <a:pt x="1332" y="622"/>
                    <a:pt x="1508" y="718"/>
                    <a:pt x="1602" y="900"/>
                  </a:cubicBezTo>
                  <a:cubicBezTo>
                    <a:pt x="1689" y="1053"/>
                    <a:pt x="1667" y="1250"/>
                    <a:pt x="1558" y="1392"/>
                  </a:cubicBezTo>
                  <a:cubicBezTo>
                    <a:pt x="1468" y="1506"/>
                    <a:pt x="1340" y="1560"/>
                    <a:pt x="1210" y="1560"/>
                  </a:cubicBezTo>
                  <a:cubicBezTo>
                    <a:pt x="1038" y="1560"/>
                    <a:pt x="862" y="1464"/>
                    <a:pt x="768" y="1283"/>
                  </a:cubicBezTo>
                  <a:cubicBezTo>
                    <a:pt x="692" y="1129"/>
                    <a:pt x="702" y="932"/>
                    <a:pt x="812" y="790"/>
                  </a:cubicBezTo>
                  <a:cubicBezTo>
                    <a:pt x="902" y="677"/>
                    <a:pt x="1030" y="622"/>
                    <a:pt x="1160" y="622"/>
                  </a:cubicBezTo>
                  <a:close/>
                  <a:moveTo>
                    <a:pt x="1154" y="0"/>
                  </a:moveTo>
                  <a:cubicBezTo>
                    <a:pt x="879" y="0"/>
                    <a:pt x="605" y="103"/>
                    <a:pt x="396" y="318"/>
                  </a:cubicBezTo>
                  <a:cubicBezTo>
                    <a:pt x="56" y="669"/>
                    <a:pt x="1" y="1250"/>
                    <a:pt x="275" y="1678"/>
                  </a:cubicBezTo>
                  <a:cubicBezTo>
                    <a:pt x="417" y="1897"/>
                    <a:pt x="604" y="2050"/>
                    <a:pt x="824" y="2138"/>
                  </a:cubicBezTo>
                  <a:cubicBezTo>
                    <a:pt x="867" y="2160"/>
                    <a:pt x="922" y="2171"/>
                    <a:pt x="977" y="2182"/>
                  </a:cubicBezTo>
                  <a:lnTo>
                    <a:pt x="2008" y="2401"/>
                  </a:lnTo>
                  <a:cubicBezTo>
                    <a:pt x="2026" y="2405"/>
                    <a:pt x="2044" y="2407"/>
                    <a:pt x="2062" y="2407"/>
                  </a:cubicBezTo>
                  <a:cubicBezTo>
                    <a:pt x="2202" y="2407"/>
                    <a:pt x="2315" y="2295"/>
                    <a:pt x="2315" y="2149"/>
                  </a:cubicBezTo>
                  <a:lnTo>
                    <a:pt x="2293" y="1392"/>
                  </a:lnTo>
                  <a:cubicBezTo>
                    <a:pt x="2293" y="1327"/>
                    <a:pt x="2293" y="1185"/>
                    <a:pt x="2281" y="1064"/>
                  </a:cubicBezTo>
                  <a:cubicBezTo>
                    <a:pt x="2271" y="844"/>
                    <a:pt x="2194" y="614"/>
                    <a:pt x="2051" y="428"/>
                  </a:cubicBezTo>
                  <a:lnTo>
                    <a:pt x="2040" y="428"/>
                  </a:lnTo>
                  <a:cubicBezTo>
                    <a:pt x="1813" y="147"/>
                    <a:pt x="1483" y="0"/>
                    <a:pt x="1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1131;p36">
              <a:extLst>
                <a:ext uri="{FF2B5EF4-FFF2-40B4-BE49-F238E27FC236}">
                  <a16:creationId xmlns:a16="http://schemas.microsoft.com/office/drawing/2014/main" id="{F0EA2DA2-D43F-0CB5-7435-99D9A5A61C90}"/>
                </a:ext>
              </a:extLst>
            </p:cNvPr>
            <p:cNvSpPr/>
            <p:nvPr/>
          </p:nvSpPr>
          <p:spPr>
            <a:xfrm>
              <a:off x="3737038" y="2669851"/>
              <a:ext cx="177166" cy="221433"/>
            </a:xfrm>
            <a:custGeom>
              <a:avLst/>
              <a:gdLst/>
              <a:ahLst/>
              <a:cxnLst/>
              <a:rect l="l" t="t" r="r" b="b"/>
              <a:pathLst>
                <a:path w="2829" h="3536" extrusionOk="0">
                  <a:moveTo>
                    <a:pt x="1427" y="806"/>
                  </a:moveTo>
                  <a:cubicBezTo>
                    <a:pt x="1797" y="806"/>
                    <a:pt x="2095" y="1164"/>
                    <a:pt x="2007" y="1567"/>
                  </a:cubicBezTo>
                  <a:cubicBezTo>
                    <a:pt x="1963" y="1796"/>
                    <a:pt x="1776" y="1983"/>
                    <a:pt x="1557" y="2027"/>
                  </a:cubicBezTo>
                  <a:cubicBezTo>
                    <a:pt x="1512" y="2037"/>
                    <a:pt x="1468" y="2042"/>
                    <a:pt x="1425" y="2042"/>
                  </a:cubicBezTo>
                  <a:cubicBezTo>
                    <a:pt x="1055" y="2042"/>
                    <a:pt x="756" y="1684"/>
                    <a:pt x="845" y="1281"/>
                  </a:cubicBezTo>
                  <a:cubicBezTo>
                    <a:pt x="899" y="1051"/>
                    <a:pt x="1075" y="875"/>
                    <a:pt x="1294" y="821"/>
                  </a:cubicBezTo>
                  <a:cubicBezTo>
                    <a:pt x="1339" y="811"/>
                    <a:pt x="1384" y="806"/>
                    <a:pt x="1427" y="806"/>
                  </a:cubicBezTo>
                  <a:close/>
                  <a:moveTo>
                    <a:pt x="1433" y="0"/>
                  </a:moveTo>
                  <a:cubicBezTo>
                    <a:pt x="1380" y="0"/>
                    <a:pt x="1326" y="3"/>
                    <a:pt x="1272" y="10"/>
                  </a:cubicBezTo>
                  <a:cubicBezTo>
                    <a:pt x="626" y="75"/>
                    <a:pt x="110" y="612"/>
                    <a:pt x="34" y="1281"/>
                  </a:cubicBezTo>
                  <a:cubicBezTo>
                    <a:pt x="0" y="1610"/>
                    <a:pt x="66" y="1917"/>
                    <a:pt x="209" y="2180"/>
                  </a:cubicBezTo>
                  <a:cubicBezTo>
                    <a:pt x="241" y="2235"/>
                    <a:pt x="285" y="2301"/>
                    <a:pt x="329" y="2356"/>
                  </a:cubicBezTo>
                  <a:lnTo>
                    <a:pt x="1184" y="3408"/>
                  </a:lnTo>
                  <a:cubicBezTo>
                    <a:pt x="1249" y="3495"/>
                    <a:pt x="1343" y="3536"/>
                    <a:pt x="1437" y="3536"/>
                  </a:cubicBezTo>
                  <a:cubicBezTo>
                    <a:pt x="1535" y="3536"/>
                    <a:pt x="1633" y="3492"/>
                    <a:pt x="1700" y="3408"/>
                  </a:cubicBezTo>
                  <a:lnTo>
                    <a:pt x="2303" y="2641"/>
                  </a:lnTo>
                  <a:cubicBezTo>
                    <a:pt x="2358" y="2564"/>
                    <a:pt x="2456" y="2422"/>
                    <a:pt x="2544" y="2301"/>
                  </a:cubicBezTo>
                  <a:cubicBezTo>
                    <a:pt x="2719" y="2049"/>
                    <a:pt x="2829" y="1764"/>
                    <a:pt x="2829" y="1467"/>
                  </a:cubicBezTo>
                  <a:lnTo>
                    <a:pt x="2829" y="1457"/>
                  </a:lnTo>
                  <a:cubicBezTo>
                    <a:pt x="2829" y="657"/>
                    <a:pt x="2205" y="0"/>
                    <a:pt x="1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1132;p36">
              <a:extLst>
                <a:ext uri="{FF2B5EF4-FFF2-40B4-BE49-F238E27FC236}">
                  <a16:creationId xmlns:a16="http://schemas.microsoft.com/office/drawing/2014/main" id="{C0A1B9BD-D110-DE64-858D-66E585FF641D}"/>
                </a:ext>
              </a:extLst>
            </p:cNvPr>
            <p:cNvSpPr/>
            <p:nvPr/>
          </p:nvSpPr>
          <p:spPr>
            <a:xfrm>
              <a:off x="3825591" y="1631195"/>
              <a:ext cx="287762" cy="103452"/>
            </a:xfrm>
            <a:custGeom>
              <a:avLst/>
              <a:gdLst/>
              <a:ahLst/>
              <a:cxnLst/>
              <a:rect l="l" t="t" r="r" b="b"/>
              <a:pathLst>
                <a:path w="4595" h="1652" extrusionOk="0">
                  <a:moveTo>
                    <a:pt x="2648" y="0"/>
                  </a:moveTo>
                  <a:cubicBezTo>
                    <a:pt x="2455" y="0"/>
                    <a:pt x="2256" y="66"/>
                    <a:pt x="2084" y="172"/>
                  </a:cubicBezTo>
                  <a:cubicBezTo>
                    <a:pt x="1810" y="336"/>
                    <a:pt x="1602" y="599"/>
                    <a:pt x="1404" y="862"/>
                  </a:cubicBezTo>
                  <a:cubicBezTo>
                    <a:pt x="1415" y="676"/>
                    <a:pt x="1239" y="511"/>
                    <a:pt x="1054" y="501"/>
                  </a:cubicBezTo>
                  <a:cubicBezTo>
                    <a:pt x="1044" y="500"/>
                    <a:pt x="1035" y="500"/>
                    <a:pt x="1025" y="500"/>
                  </a:cubicBezTo>
                  <a:cubicBezTo>
                    <a:pt x="840" y="500"/>
                    <a:pt x="685" y="606"/>
                    <a:pt x="560" y="742"/>
                  </a:cubicBezTo>
                  <a:cubicBezTo>
                    <a:pt x="253" y="1071"/>
                    <a:pt x="77" y="1488"/>
                    <a:pt x="1" y="1652"/>
                  </a:cubicBezTo>
                  <a:lnTo>
                    <a:pt x="4387" y="1619"/>
                  </a:lnTo>
                  <a:cubicBezTo>
                    <a:pt x="4594" y="1345"/>
                    <a:pt x="4441" y="906"/>
                    <a:pt x="4134" y="753"/>
                  </a:cubicBezTo>
                  <a:cubicBezTo>
                    <a:pt x="4036" y="702"/>
                    <a:pt x="3928" y="679"/>
                    <a:pt x="3817" y="679"/>
                  </a:cubicBezTo>
                  <a:cubicBezTo>
                    <a:pt x="3593" y="679"/>
                    <a:pt x="3360" y="774"/>
                    <a:pt x="3191" y="928"/>
                  </a:cubicBezTo>
                  <a:cubicBezTo>
                    <a:pt x="3422" y="698"/>
                    <a:pt x="3301" y="260"/>
                    <a:pt x="3016" y="95"/>
                  </a:cubicBezTo>
                  <a:cubicBezTo>
                    <a:pt x="2902" y="29"/>
                    <a:pt x="2776" y="0"/>
                    <a:pt x="2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1133;p36">
              <a:extLst>
                <a:ext uri="{FF2B5EF4-FFF2-40B4-BE49-F238E27FC236}">
                  <a16:creationId xmlns:a16="http://schemas.microsoft.com/office/drawing/2014/main" id="{BBB77D16-6B74-96D6-D422-1EDF5E0D8DF4}"/>
                </a:ext>
              </a:extLst>
            </p:cNvPr>
            <p:cNvSpPr/>
            <p:nvPr/>
          </p:nvSpPr>
          <p:spPr>
            <a:xfrm>
              <a:off x="2598636" y="1427735"/>
              <a:ext cx="287762" cy="103703"/>
            </a:xfrm>
            <a:custGeom>
              <a:avLst/>
              <a:gdLst/>
              <a:ahLst/>
              <a:cxnLst/>
              <a:rect l="l" t="t" r="r" b="b"/>
              <a:pathLst>
                <a:path w="4595" h="1656" extrusionOk="0">
                  <a:moveTo>
                    <a:pt x="2630" y="0"/>
                  </a:moveTo>
                  <a:cubicBezTo>
                    <a:pt x="2439" y="0"/>
                    <a:pt x="2244" y="61"/>
                    <a:pt x="2083" y="164"/>
                  </a:cubicBezTo>
                  <a:cubicBezTo>
                    <a:pt x="1810" y="340"/>
                    <a:pt x="1601" y="603"/>
                    <a:pt x="1404" y="855"/>
                  </a:cubicBezTo>
                  <a:cubicBezTo>
                    <a:pt x="1415" y="669"/>
                    <a:pt x="1228" y="515"/>
                    <a:pt x="1042" y="493"/>
                  </a:cubicBezTo>
                  <a:cubicBezTo>
                    <a:pt x="1035" y="493"/>
                    <a:pt x="1027" y="492"/>
                    <a:pt x="1019" y="492"/>
                  </a:cubicBezTo>
                  <a:cubicBezTo>
                    <a:pt x="842" y="492"/>
                    <a:pt x="686" y="608"/>
                    <a:pt x="560" y="734"/>
                  </a:cubicBezTo>
                  <a:cubicBezTo>
                    <a:pt x="253" y="1075"/>
                    <a:pt x="77" y="1480"/>
                    <a:pt x="0" y="1655"/>
                  </a:cubicBezTo>
                  <a:lnTo>
                    <a:pt x="4386" y="1611"/>
                  </a:lnTo>
                  <a:cubicBezTo>
                    <a:pt x="4595" y="1338"/>
                    <a:pt x="4441" y="899"/>
                    <a:pt x="4134" y="746"/>
                  </a:cubicBezTo>
                  <a:cubicBezTo>
                    <a:pt x="4036" y="697"/>
                    <a:pt x="3930" y="674"/>
                    <a:pt x="3823" y="674"/>
                  </a:cubicBezTo>
                  <a:cubicBezTo>
                    <a:pt x="3595" y="674"/>
                    <a:pt x="3362" y="775"/>
                    <a:pt x="3191" y="932"/>
                  </a:cubicBezTo>
                  <a:cubicBezTo>
                    <a:pt x="3410" y="690"/>
                    <a:pt x="3301" y="263"/>
                    <a:pt x="3016" y="98"/>
                  </a:cubicBezTo>
                  <a:cubicBezTo>
                    <a:pt x="2898" y="31"/>
                    <a:pt x="2765" y="0"/>
                    <a:pt x="2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1134;p36">
              <a:extLst>
                <a:ext uri="{FF2B5EF4-FFF2-40B4-BE49-F238E27FC236}">
                  <a16:creationId xmlns:a16="http://schemas.microsoft.com/office/drawing/2014/main" id="{89CA045A-1817-F3CC-AE90-BC367830F141}"/>
                </a:ext>
              </a:extLst>
            </p:cNvPr>
            <p:cNvSpPr/>
            <p:nvPr/>
          </p:nvSpPr>
          <p:spPr>
            <a:xfrm>
              <a:off x="935622" y="1383962"/>
              <a:ext cx="287073" cy="103515"/>
            </a:xfrm>
            <a:custGeom>
              <a:avLst/>
              <a:gdLst/>
              <a:ahLst/>
              <a:cxnLst/>
              <a:rect l="l" t="t" r="r" b="b"/>
              <a:pathLst>
                <a:path w="4584" h="1653" extrusionOk="0">
                  <a:moveTo>
                    <a:pt x="2638" y="1"/>
                  </a:moveTo>
                  <a:cubicBezTo>
                    <a:pt x="2447" y="1"/>
                    <a:pt x="2248" y="64"/>
                    <a:pt x="2084" y="161"/>
                  </a:cubicBezTo>
                  <a:cubicBezTo>
                    <a:pt x="1799" y="337"/>
                    <a:pt x="1602" y="600"/>
                    <a:pt x="1394" y="863"/>
                  </a:cubicBezTo>
                  <a:cubicBezTo>
                    <a:pt x="1404" y="677"/>
                    <a:pt x="1229" y="512"/>
                    <a:pt x="1043" y="502"/>
                  </a:cubicBezTo>
                  <a:cubicBezTo>
                    <a:pt x="1034" y="501"/>
                    <a:pt x="1025" y="501"/>
                    <a:pt x="1016" y="501"/>
                  </a:cubicBezTo>
                  <a:cubicBezTo>
                    <a:pt x="839" y="501"/>
                    <a:pt x="674" y="607"/>
                    <a:pt x="549" y="743"/>
                  </a:cubicBezTo>
                  <a:cubicBezTo>
                    <a:pt x="242" y="1072"/>
                    <a:pt x="67" y="1477"/>
                    <a:pt x="1" y="1653"/>
                  </a:cubicBezTo>
                  <a:lnTo>
                    <a:pt x="4376" y="1620"/>
                  </a:lnTo>
                  <a:cubicBezTo>
                    <a:pt x="4584" y="1346"/>
                    <a:pt x="4442" y="907"/>
                    <a:pt x="4135" y="754"/>
                  </a:cubicBezTo>
                  <a:cubicBezTo>
                    <a:pt x="4033" y="703"/>
                    <a:pt x="3922" y="680"/>
                    <a:pt x="3810" y="680"/>
                  </a:cubicBezTo>
                  <a:cubicBezTo>
                    <a:pt x="3583" y="680"/>
                    <a:pt x="3350" y="775"/>
                    <a:pt x="3180" y="929"/>
                  </a:cubicBezTo>
                  <a:cubicBezTo>
                    <a:pt x="3411" y="688"/>
                    <a:pt x="3290" y="261"/>
                    <a:pt x="3005" y="96"/>
                  </a:cubicBezTo>
                  <a:cubicBezTo>
                    <a:pt x="2895" y="30"/>
                    <a:pt x="2768" y="1"/>
                    <a:pt x="26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1135;p36">
              <a:extLst>
                <a:ext uri="{FF2B5EF4-FFF2-40B4-BE49-F238E27FC236}">
                  <a16:creationId xmlns:a16="http://schemas.microsoft.com/office/drawing/2014/main" id="{F04B32A4-0814-F92C-8935-AB4E045B5A19}"/>
                </a:ext>
              </a:extLst>
            </p:cNvPr>
            <p:cNvSpPr/>
            <p:nvPr/>
          </p:nvSpPr>
          <p:spPr>
            <a:xfrm>
              <a:off x="1524112" y="1241558"/>
              <a:ext cx="278118" cy="329895"/>
            </a:xfrm>
            <a:custGeom>
              <a:avLst/>
              <a:gdLst/>
              <a:ahLst/>
              <a:cxnLst/>
              <a:rect l="l" t="t" r="r" b="b"/>
              <a:pathLst>
                <a:path w="4441" h="5268" extrusionOk="0">
                  <a:moveTo>
                    <a:pt x="2233" y="1223"/>
                  </a:moveTo>
                  <a:cubicBezTo>
                    <a:pt x="2701" y="1223"/>
                    <a:pt x="3132" y="1608"/>
                    <a:pt x="3158" y="2150"/>
                  </a:cubicBezTo>
                  <a:cubicBezTo>
                    <a:pt x="3168" y="2501"/>
                    <a:pt x="2982" y="2842"/>
                    <a:pt x="2686" y="2995"/>
                  </a:cubicBezTo>
                  <a:cubicBezTo>
                    <a:pt x="2547" y="3068"/>
                    <a:pt x="2404" y="3102"/>
                    <a:pt x="2264" y="3102"/>
                  </a:cubicBezTo>
                  <a:cubicBezTo>
                    <a:pt x="1796" y="3102"/>
                    <a:pt x="1374" y="2724"/>
                    <a:pt x="1348" y="2184"/>
                  </a:cubicBezTo>
                  <a:cubicBezTo>
                    <a:pt x="1327" y="1822"/>
                    <a:pt x="1513" y="1493"/>
                    <a:pt x="1820" y="1329"/>
                  </a:cubicBezTo>
                  <a:cubicBezTo>
                    <a:pt x="1955" y="1256"/>
                    <a:pt x="2095" y="1223"/>
                    <a:pt x="2233" y="1223"/>
                  </a:cubicBezTo>
                  <a:close/>
                  <a:moveTo>
                    <a:pt x="2225" y="1"/>
                  </a:moveTo>
                  <a:cubicBezTo>
                    <a:pt x="1975" y="1"/>
                    <a:pt x="1720" y="47"/>
                    <a:pt x="1469" y="145"/>
                  </a:cubicBezTo>
                  <a:cubicBezTo>
                    <a:pt x="559" y="495"/>
                    <a:pt x="0" y="1493"/>
                    <a:pt x="154" y="2491"/>
                  </a:cubicBezTo>
                  <a:cubicBezTo>
                    <a:pt x="230" y="2984"/>
                    <a:pt x="449" y="3412"/>
                    <a:pt x="756" y="3741"/>
                  </a:cubicBezTo>
                  <a:cubicBezTo>
                    <a:pt x="822" y="3817"/>
                    <a:pt x="910" y="3883"/>
                    <a:pt x="998" y="3949"/>
                  </a:cubicBezTo>
                  <a:lnTo>
                    <a:pt x="2664" y="5166"/>
                  </a:lnTo>
                  <a:cubicBezTo>
                    <a:pt x="2757" y="5235"/>
                    <a:pt x="2862" y="5268"/>
                    <a:pt x="2966" y="5268"/>
                  </a:cubicBezTo>
                  <a:cubicBezTo>
                    <a:pt x="3158" y="5268"/>
                    <a:pt x="3343" y="5156"/>
                    <a:pt x="3421" y="4957"/>
                  </a:cubicBezTo>
                  <a:lnTo>
                    <a:pt x="4002" y="3609"/>
                  </a:lnTo>
                  <a:cubicBezTo>
                    <a:pt x="4057" y="3477"/>
                    <a:pt x="4145" y="3225"/>
                    <a:pt x="4232" y="3006"/>
                  </a:cubicBezTo>
                  <a:cubicBezTo>
                    <a:pt x="4386" y="2578"/>
                    <a:pt x="4440" y="2118"/>
                    <a:pt x="4320" y="1679"/>
                  </a:cubicBezTo>
                  <a:lnTo>
                    <a:pt x="4320" y="1668"/>
                  </a:lnTo>
                  <a:cubicBezTo>
                    <a:pt x="4059" y="669"/>
                    <a:pt x="3179" y="1"/>
                    <a:pt x="2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1136;p36">
              <a:extLst>
                <a:ext uri="{FF2B5EF4-FFF2-40B4-BE49-F238E27FC236}">
                  <a16:creationId xmlns:a16="http://schemas.microsoft.com/office/drawing/2014/main" id="{77E51A50-A0D9-50AA-00DC-5C587B7E1461}"/>
                </a:ext>
              </a:extLst>
            </p:cNvPr>
            <p:cNvSpPr/>
            <p:nvPr/>
          </p:nvSpPr>
          <p:spPr>
            <a:xfrm>
              <a:off x="2567762" y="3234768"/>
              <a:ext cx="313814" cy="237652"/>
            </a:xfrm>
            <a:custGeom>
              <a:avLst/>
              <a:gdLst/>
              <a:ahLst/>
              <a:cxnLst/>
              <a:rect l="l" t="t" r="r" b="b"/>
              <a:pathLst>
                <a:path w="5011" h="3795" extrusionOk="0">
                  <a:moveTo>
                    <a:pt x="362" y="1"/>
                  </a:moveTo>
                  <a:cubicBezTo>
                    <a:pt x="164" y="1"/>
                    <a:pt x="0" y="165"/>
                    <a:pt x="0" y="362"/>
                  </a:cubicBezTo>
                  <a:lnTo>
                    <a:pt x="0" y="3564"/>
                  </a:lnTo>
                  <a:cubicBezTo>
                    <a:pt x="0" y="3695"/>
                    <a:pt x="99" y="3794"/>
                    <a:pt x="220" y="3794"/>
                  </a:cubicBezTo>
                  <a:lnTo>
                    <a:pt x="4781" y="3794"/>
                  </a:lnTo>
                  <a:cubicBezTo>
                    <a:pt x="4912" y="3794"/>
                    <a:pt x="5010" y="3695"/>
                    <a:pt x="5010" y="3564"/>
                  </a:cubicBezTo>
                  <a:lnTo>
                    <a:pt x="5010" y="220"/>
                  </a:lnTo>
                  <a:cubicBezTo>
                    <a:pt x="5010" y="99"/>
                    <a:pt x="4912" y="1"/>
                    <a:pt x="4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1137;p36">
              <a:extLst>
                <a:ext uri="{FF2B5EF4-FFF2-40B4-BE49-F238E27FC236}">
                  <a16:creationId xmlns:a16="http://schemas.microsoft.com/office/drawing/2014/main" id="{3CDF4187-F9FC-BB19-876E-F7D53307561E}"/>
                </a:ext>
              </a:extLst>
            </p:cNvPr>
            <p:cNvSpPr/>
            <p:nvPr/>
          </p:nvSpPr>
          <p:spPr>
            <a:xfrm>
              <a:off x="2775741" y="3232514"/>
              <a:ext cx="8329" cy="244040"/>
            </a:xfrm>
            <a:custGeom>
              <a:avLst/>
              <a:gdLst/>
              <a:ahLst/>
              <a:cxnLst/>
              <a:rect l="l" t="t" r="r" b="b"/>
              <a:pathLst>
                <a:path w="133" h="3897" extrusionOk="0">
                  <a:moveTo>
                    <a:pt x="67" y="1"/>
                  </a:moveTo>
                  <a:cubicBezTo>
                    <a:pt x="34" y="1"/>
                    <a:pt x="1" y="20"/>
                    <a:pt x="1" y="59"/>
                  </a:cubicBezTo>
                  <a:lnTo>
                    <a:pt x="1" y="3830"/>
                  </a:lnTo>
                  <a:cubicBezTo>
                    <a:pt x="1" y="3874"/>
                    <a:pt x="34" y="3896"/>
                    <a:pt x="67" y="3896"/>
                  </a:cubicBezTo>
                  <a:cubicBezTo>
                    <a:pt x="100" y="3896"/>
                    <a:pt x="132" y="3874"/>
                    <a:pt x="132" y="3830"/>
                  </a:cubicBezTo>
                  <a:lnTo>
                    <a:pt x="132" y="59"/>
                  </a:lnTo>
                  <a:cubicBezTo>
                    <a:pt x="132" y="20"/>
                    <a:pt x="100"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1138;p36">
              <a:extLst>
                <a:ext uri="{FF2B5EF4-FFF2-40B4-BE49-F238E27FC236}">
                  <a16:creationId xmlns:a16="http://schemas.microsoft.com/office/drawing/2014/main" id="{9936CB39-BC93-64D3-9B71-90C8E91175A1}"/>
                </a:ext>
              </a:extLst>
            </p:cNvPr>
            <p:cNvSpPr/>
            <p:nvPr/>
          </p:nvSpPr>
          <p:spPr>
            <a:xfrm>
              <a:off x="2650803" y="3234768"/>
              <a:ext cx="43337" cy="44024"/>
            </a:xfrm>
            <a:custGeom>
              <a:avLst/>
              <a:gdLst/>
              <a:ahLst/>
              <a:cxnLst/>
              <a:rect l="l" t="t" r="r" b="b"/>
              <a:pathLst>
                <a:path w="692" h="703" extrusionOk="0">
                  <a:moveTo>
                    <a:pt x="0" y="1"/>
                  </a:moveTo>
                  <a:lnTo>
                    <a:pt x="0" y="703"/>
                  </a:lnTo>
                  <a:lnTo>
                    <a:pt x="692" y="703"/>
                  </a:lnTo>
                  <a:lnTo>
                    <a:pt x="6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1139;p36">
              <a:extLst>
                <a:ext uri="{FF2B5EF4-FFF2-40B4-BE49-F238E27FC236}">
                  <a16:creationId xmlns:a16="http://schemas.microsoft.com/office/drawing/2014/main" id="{4A415025-3FF1-2C08-95C8-4600015AF514}"/>
                </a:ext>
              </a:extLst>
            </p:cNvPr>
            <p:cNvSpPr/>
            <p:nvPr/>
          </p:nvSpPr>
          <p:spPr>
            <a:xfrm>
              <a:off x="2815570" y="3428397"/>
              <a:ext cx="44025" cy="44024"/>
            </a:xfrm>
            <a:custGeom>
              <a:avLst/>
              <a:gdLst/>
              <a:ahLst/>
              <a:cxnLst/>
              <a:rect l="l" t="t" r="r" b="b"/>
              <a:pathLst>
                <a:path w="703" h="703" extrusionOk="0">
                  <a:moveTo>
                    <a:pt x="1" y="1"/>
                  </a:moveTo>
                  <a:lnTo>
                    <a:pt x="1" y="702"/>
                  </a:lnTo>
                  <a:lnTo>
                    <a:pt x="702" y="702"/>
                  </a:lnTo>
                  <a:lnTo>
                    <a:pt x="7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1140;p36">
              <a:extLst>
                <a:ext uri="{FF2B5EF4-FFF2-40B4-BE49-F238E27FC236}">
                  <a16:creationId xmlns:a16="http://schemas.microsoft.com/office/drawing/2014/main" id="{C763DA16-EA14-ABE5-DFD1-EA88E262259F}"/>
                </a:ext>
              </a:extLst>
            </p:cNvPr>
            <p:cNvSpPr/>
            <p:nvPr/>
          </p:nvSpPr>
          <p:spPr>
            <a:xfrm>
              <a:off x="2564318" y="3230698"/>
              <a:ext cx="317258" cy="237590"/>
            </a:xfrm>
            <a:custGeom>
              <a:avLst/>
              <a:gdLst/>
              <a:ahLst/>
              <a:cxnLst/>
              <a:rect l="l" t="t" r="r" b="b"/>
              <a:pathLst>
                <a:path w="5066" h="3794" extrusionOk="0">
                  <a:moveTo>
                    <a:pt x="209" y="0"/>
                  </a:moveTo>
                  <a:cubicBezTo>
                    <a:pt x="88" y="0"/>
                    <a:pt x="0" y="98"/>
                    <a:pt x="0" y="208"/>
                  </a:cubicBezTo>
                  <a:lnTo>
                    <a:pt x="0" y="3794"/>
                  </a:lnTo>
                  <a:lnTo>
                    <a:pt x="110" y="3794"/>
                  </a:lnTo>
                  <a:lnTo>
                    <a:pt x="99" y="208"/>
                  </a:lnTo>
                  <a:cubicBezTo>
                    <a:pt x="99" y="154"/>
                    <a:pt x="154" y="110"/>
                    <a:pt x="209" y="110"/>
                  </a:cubicBezTo>
                  <a:lnTo>
                    <a:pt x="5065" y="120"/>
                  </a:lnTo>
                  <a:lnTo>
                    <a:pt x="5065" y="11"/>
                  </a:lnTo>
                  <a:lnTo>
                    <a:pt x="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1141;p36">
              <a:extLst>
                <a:ext uri="{FF2B5EF4-FFF2-40B4-BE49-F238E27FC236}">
                  <a16:creationId xmlns:a16="http://schemas.microsoft.com/office/drawing/2014/main" id="{09F066F5-0891-DE38-1980-20A001A1F27B}"/>
                </a:ext>
              </a:extLst>
            </p:cNvPr>
            <p:cNvSpPr/>
            <p:nvPr/>
          </p:nvSpPr>
          <p:spPr>
            <a:xfrm>
              <a:off x="2455162" y="3475113"/>
              <a:ext cx="567821" cy="429841"/>
            </a:xfrm>
            <a:custGeom>
              <a:avLst/>
              <a:gdLst/>
              <a:ahLst/>
              <a:cxnLst/>
              <a:rect l="l" t="t" r="r" b="b"/>
              <a:pathLst>
                <a:path w="9067" h="6864" extrusionOk="0">
                  <a:moveTo>
                    <a:pt x="362" y="0"/>
                  </a:moveTo>
                  <a:cubicBezTo>
                    <a:pt x="164" y="0"/>
                    <a:pt x="0" y="164"/>
                    <a:pt x="0" y="373"/>
                  </a:cubicBezTo>
                  <a:lnTo>
                    <a:pt x="0" y="6644"/>
                  </a:lnTo>
                  <a:cubicBezTo>
                    <a:pt x="0" y="6764"/>
                    <a:pt x="98" y="6864"/>
                    <a:pt x="220" y="6864"/>
                  </a:cubicBezTo>
                  <a:lnTo>
                    <a:pt x="8848" y="6864"/>
                  </a:lnTo>
                  <a:cubicBezTo>
                    <a:pt x="8969" y="6864"/>
                    <a:pt x="9067" y="6764"/>
                    <a:pt x="9067" y="6644"/>
                  </a:cubicBezTo>
                  <a:lnTo>
                    <a:pt x="9067" y="230"/>
                  </a:lnTo>
                  <a:cubicBezTo>
                    <a:pt x="9067" y="110"/>
                    <a:pt x="8969" y="0"/>
                    <a:pt x="8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1142;p36">
              <a:extLst>
                <a:ext uri="{FF2B5EF4-FFF2-40B4-BE49-F238E27FC236}">
                  <a16:creationId xmlns:a16="http://schemas.microsoft.com/office/drawing/2014/main" id="{D11E4349-704C-6CD8-D5EF-14E24342B2BE}"/>
                </a:ext>
              </a:extLst>
            </p:cNvPr>
            <p:cNvSpPr/>
            <p:nvPr/>
          </p:nvSpPr>
          <p:spPr>
            <a:xfrm>
              <a:off x="2835548" y="3474236"/>
              <a:ext cx="8267" cy="435477"/>
            </a:xfrm>
            <a:custGeom>
              <a:avLst/>
              <a:gdLst/>
              <a:ahLst/>
              <a:cxnLst/>
              <a:rect l="l" t="t" r="r" b="b"/>
              <a:pathLst>
                <a:path w="132" h="6954" extrusionOk="0">
                  <a:moveTo>
                    <a:pt x="66" y="0"/>
                  </a:moveTo>
                  <a:cubicBezTo>
                    <a:pt x="33" y="0"/>
                    <a:pt x="0" y="20"/>
                    <a:pt x="0" y="58"/>
                  </a:cubicBezTo>
                  <a:lnTo>
                    <a:pt x="0" y="5387"/>
                  </a:lnTo>
                  <a:lnTo>
                    <a:pt x="0" y="6888"/>
                  </a:lnTo>
                  <a:cubicBezTo>
                    <a:pt x="0" y="6932"/>
                    <a:pt x="33" y="6954"/>
                    <a:pt x="66" y="6954"/>
                  </a:cubicBezTo>
                  <a:cubicBezTo>
                    <a:pt x="99" y="6954"/>
                    <a:pt x="132" y="6932"/>
                    <a:pt x="132" y="6888"/>
                  </a:cubicBezTo>
                  <a:lnTo>
                    <a:pt x="132" y="1560"/>
                  </a:lnTo>
                  <a:lnTo>
                    <a:pt x="132" y="58"/>
                  </a:lnTo>
                  <a:cubicBezTo>
                    <a:pt x="132" y="20"/>
                    <a:pt x="99"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1143;p36">
              <a:extLst>
                <a:ext uri="{FF2B5EF4-FFF2-40B4-BE49-F238E27FC236}">
                  <a16:creationId xmlns:a16="http://schemas.microsoft.com/office/drawing/2014/main" id="{C55E95C6-56E0-08A8-B4BF-FE503382D19F}"/>
                </a:ext>
              </a:extLst>
            </p:cNvPr>
            <p:cNvSpPr/>
            <p:nvPr/>
          </p:nvSpPr>
          <p:spPr>
            <a:xfrm>
              <a:off x="2605462" y="3475113"/>
              <a:ext cx="79095" cy="79718"/>
            </a:xfrm>
            <a:custGeom>
              <a:avLst/>
              <a:gdLst/>
              <a:ahLst/>
              <a:cxnLst/>
              <a:rect l="l" t="t" r="r" b="b"/>
              <a:pathLst>
                <a:path w="1263" h="1273" extrusionOk="0">
                  <a:moveTo>
                    <a:pt x="1" y="0"/>
                  </a:moveTo>
                  <a:lnTo>
                    <a:pt x="1" y="1272"/>
                  </a:lnTo>
                  <a:lnTo>
                    <a:pt x="1262" y="1272"/>
                  </a:lnTo>
                  <a:lnTo>
                    <a:pt x="12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1144;p36">
              <a:extLst>
                <a:ext uri="{FF2B5EF4-FFF2-40B4-BE49-F238E27FC236}">
                  <a16:creationId xmlns:a16="http://schemas.microsoft.com/office/drawing/2014/main" id="{B123B115-60B6-42AD-4ABD-4541C639F519}"/>
                </a:ext>
              </a:extLst>
            </p:cNvPr>
            <p:cNvSpPr/>
            <p:nvPr/>
          </p:nvSpPr>
          <p:spPr>
            <a:xfrm>
              <a:off x="2904185" y="3825924"/>
              <a:ext cx="78970" cy="79030"/>
            </a:xfrm>
            <a:custGeom>
              <a:avLst/>
              <a:gdLst/>
              <a:ahLst/>
              <a:cxnLst/>
              <a:rect l="l" t="t" r="r" b="b"/>
              <a:pathLst>
                <a:path w="1261" h="1262" extrusionOk="0">
                  <a:moveTo>
                    <a:pt x="1" y="0"/>
                  </a:moveTo>
                  <a:lnTo>
                    <a:pt x="1" y="1262"/>
                  </a:lnTo>
                  <a:lnTo>
                    <a:pt x="1261" y="1262"/>
                  </a:lnTo>
                  <a:lnTo>
                    <a:pt x="12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1145;p36">
              <a:extLst>
                <a:ext uri="{FF2B5EF4-FFF2-40B4-BE49-F238E27FC236}">
                  <a16:creationId xmlns:a16="http://schemas.microsoft.com/office/drawing/2014/main" id="{12E0D7F5-E79D-0D54-6A03-55C820E01ECD}"/>
                </a:ext>
              </a:extLst>
            </p:cNvPr>
            <p:cNvSpPr/>
            <p:nvPr/>
          </p:nvSpPr>
          <p:spPr>
            <a:xfrm>
              <a:off x="2451655" y="3470980"/>
              <a:ext cx="571328" cy="427774"/>
            </a:xfrm>
            <a:custGeom>
              <a:avLst/>
              <a:gdLst/>
              <a:ahLst/>
              <a:cxnLst/>
              <a:rect l="l" t="t" r="r" b="b"/>
              <a:pathLst>
                <a:path w="9123" h="6831" extrusionOk="0">
                  <a:moveTo>
                    <a:pt x="341" y="0"/>
                  </a:moveTo>
                  <a:cubicBezTo>
                    <a:pt x="154" y="0"/>
                    <a:pt x="1" y="154"/>
                    <a:pt x="1" y="329"/>
                  </a:cubicBezTo>
                  <a:lnTo>
                    <a:pt x="12" y="6830"/>
                  </a:lnTo>
                  <a:lnTo>
                    <a:pt x="111" y="6830"/>
                  </a:lnTo>
                  <a:lnTo>
                    <a:pt x="100" y="329"/>
                  </a:lnTo>
                  <a:cubicBezTo>
                    <a:pt x="100" y="208"/>
                    <a:pt x="210" y="99"/>
                    <a:pt x="330" y="99"/>
                  </a:cubicBezTo>
                  <a:lnTo>
                    <a:pt x="9123" y="121"/>
                  </a:lnTo>
                  <a:lnTo>
                    <a:pt x="9123" y="22"/>
                  </a:lnTo>
                  <a:lnTo>
                    <a:pt x="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0" name="Google Shape;42;p3">
            <a:extLst>
              <a:ext uri="{FF2B5EF4-FFF2-40B4-BE49-F238E27FC236}">
                <a16:creationId xmlns:a16="http://schemas.microsoft.com/office/drawing/2014/main" id="{4DDF77A7-05FB-9D48-3E39-14BD0BD74D35}"/>
              </a:ext>
            </a:extLst>
          </p:cNvPr>
          <p:cNvSpPr/>
          <p:nvPr/>
        </p:nvSpPr>
        <p:spPr>
          <a:xfrm rot="-10799680" flipH="1">
            <a:off x="6891519" y="3543854"/>
            <a:ext cx="4195445" cy="2007256"/>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txBody>
          <a:bodyPr/>
          <a:lstStyle/>
          <a:p>
            <a:endParaRPr lang="en-US"/>
          </a:p>
        </p:txBody>
      </p:sp>
      <p:sp>
        <p:nvSpPr>
          <p:cNvPr id="951" name="Google Shape;43;p3">
            <a:extLst>
              <a:ext uri="{FF2B5EF4-FFF2-40B4-BE49-F238E27FC236}">
                <a16:creationId xmlns:a16="http://schemas.microsoft.com/office/drawing/2014/main" id="{BCAEF076-E36E-3047-9762-3BAFDE56D74C}"/>
              </a:ext>
            </a:extLst>
          </p:cNvPr>
          <p:cNvSpPr/>
          <p:nvPr/>
        </p:nvSpPr>
        <p:spPr>
          <a:xfrm flipH="1">
            <a:off x="6205356" y="-557607"/>
            <a:ext cx="3899475" cy="1866000"/>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txBody>
          <a:bodyPr/>
          <a:lstStyle/>
          <a:p>
            <a:endParaRPr lang="en-US"/>
          </a:p>
        </p:txBody>
      </p:sp>
      <p:sp>
        <p:nvSpPr>
          <p:cNvPr id="952" name="Google Shape;44;p3">
            <a:extLst>
              <a:ext uri="{FF2B5EF4-FFF2-40B4-BE49-F238E27FC236}">
                <a16:creationId xmlns:a16="http://schemas.microsoft.com/office/drawing/2014/main" id="{15272C25-A47C-74C8-BEFA-8946CB9FCC91}"/>
              </a:ext>
            </a:extLst>
          </p:cNvPr>
          <p:cNvSpPr/>
          <p:nvPr/>
        </p:nvSpPr>
        <p:spPr>
          <a:xfrm flipH="1">
            <a:off x="6458850" y="4086154"/>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9129882"/>
      </p:ext>
    </p:extLst>
  </p:cSld>
  <p:clrMapOvr>
    <a:masterClrMapping/>
  </p:clrMapOvr>
  <p:transition spd="med">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Gb1Ey"/>
          <p:cNvPicPr>
            <a:picLocks noChangeAspect="1" noChangeArrowheads="1"/>
          </p:cNvPicPr>
          <p:nvPr/>
        </p:nvPicPr>
        <p:blipFill>
          <a:blip r:embed="rId2"/>
          <a:srcRect/>
          <a:stretch>
            <a:fillRect/>
          </a:stretch>
        </p:blipFill>
        <p:spPr bwMode="auto">
          <a:xfrm>
            <a:off x="4648200" y="-28575"/>
            <a:ext cx="4495800" cy="2668191"/>
          </a:xfrm>
          <a:prstGeom prst="rect">
            <a:avLst/>
          </a:prstGeom>
          <a:noFill/>
          <a:ln w="9525">
            <a:noFill/>
            <a:miter lim="800000"/>
            <a:headEnd/>
            <a:tailEnd/>
          </a:ln>
        </p:spPr>
      </p:pic>
      <p:pic>
        <p:nvPicPr>
          <p:cNvPr id="161802" name="Picture 10" descr="Mot-chuyen-bay-chuyen-co93ecb_1"/>
          <p:cNvPicPr>
            <a:picLocks noChangeAspect="1" noChangeArrowheads="1"/>
          </p:cNvPicPr>
          <p:nvPr/>
        </p:nvPicPr>
        <p:blipFill>
          <a:blip r:embed="rId3"/>
          <a:srcRect/>
          <a:stretch>
            <a:fillRect/>
          </a:stretch>
        </p:blipFill>
        <p:spPr bwMode="auto">
          <a:xfrm>
            <a:off x="4648200" y="2728912"/>
            <a:ext cx="4495800" cy="2414588"/>
          </a:xfrm>
          <a:prstGeom prst="rect">
            <a:avLst/>
          </a:prstGeom>
          <a:noFill/>
          <a:ln w="9525">
            <a:noFill/>
            <a:miter lim="800000"/>
            <a:headEnd/>
            <a:tailEnd/>
          </a:ln>
        </p:spPr>
      </p:pic>
      <p:pic>
        <p:nvPicPr>
          <p:cNvPr id="5130" name="Picture 10" descr="http://dantri4.vcmedia.vn/4b56d7e481/2015/09/21/tan-cang-1442836756198.jpg"/>
          <p:cNvPicPr>
            <a:picLocks noChangeAspect="1" noChangeArrowheads="1"/>
          </p:cNvPicPr>
          <p:nvPr/>
        </p:nvPicPr>
        <p:blipFill>
          <a:blip r:embed="rId4"/>
          <a:srcRect/>
          <a:stretch>
            <a:fillRect/>
          </a:stretch>
        </p:blipFill>
        <p:spPr bwMode="auto">
          <a:xfrm>
            <a:off x="0" y="2728912"/>
            <a:ext cx="4533900" cy="2414588"/>
          </a:xfrm>
          <a:prstGeom prst="rect">
            <a:avLst/>
          </a:prstGeom>
          <a:noFill/>
          <a:ln w="9525">
            <a:noFill/>
            <a:miter lim="800000"/>
            <a:headEnd/>
            <a:tailEnd/>
          </a:ln>
        </p:spPr>
      </p:pic>
      <p:pic>
        <p:nvPicPr>
          <p:cNvPr id="5132" name="Picture 12" descr="http://baohaiphong.com.vn/dataimages/201409/original/images1060098_4a.jpg"/>
          <p:cNvPicPr>
            <a:picLocks noChangeAspect="1" noChangeArrowheads="1"/>
          </p:cNvPicPr>
          <p:nvPr/>
        </p:nvPicPr>
        <p:blipFill>
          <a:blip r:embed="rId5"/>
          <a:srcRect/>
          <a:stretch>
            <a:fillRect/>
          </a:stretch>
        </p:blipFill>
        <p:spPr bwMode="auto">
          <a:xfrm>
            <a:off x="0" y="0"/>
            <a:ext cx="4572000" cy="263961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p:cTn id="7" dur="500" fill="hold"/>
                                        <p:tgtEl>
                                          <p:spTgt spid="5132"/>
                                        </p:tgtEl>
                                        <p:attrNameLst>
                                          <p:attrName>ppt_w</p:attrName>
                                        </p:attrNameLst>
                                      </p:cBhvr>
                                      <p:tavLst>
                                        <p:tav tm="0">
                                          <p:val>
                                            <p:fltVal val="0"/>
                                          </p:val>
                                        </p:tav>
                                        <p:tav tm="100000">
                                          <p:val>
                                            <p:strVal val="#ppt_w"/>
                                          </p:val>
                                        </p:tav>
                                      </p:tavLst>
                                    </p:anim>
                                    <p:anim calcmode="lin" valueType="num">
                                      <p:cBhvr>
                                        <p:cTn id="8" dur="500" fill="hold"/>
                                        <p:tgtEl>
                                          <p:spTgt spid="513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1794"/>
                                        </p:tgtEl>
                                        <p:attrNameLst>
                                          <p:attrName>style.visibility</p:attrName>
                                        </p:attrNameLst>
                                      </p:cBhvr>
                                      <p:to>
                                        <p:strVal val="visible"/>
                                      </p:to>
                                    </p:set>
                                    <p:anim calcmode="lin" valueType="num">
                                      <p:cBhvr>
                                        <p:cTn id="12" dur="500" fill="hold"/>
                                        <p:tgtEl>
                                          <p:spTgt spid="161794"/>
                                        </p:tgtEl>
                                        <p:attrNameLst>
                                          <p:attrName>ppt_w</p:attrName>
                                        </p:attrNameLst>
                                      </p:cBhvr>
                                      <p:tavLst>
                                        <p:tav tm="0">
                                          <p:val>
                                            <p:fltVal val="0"/>
                                          </p:val>
                                        </p:tav>
                                        <p:tav tm="100000">
                                          <p:val>
                                            <p:strVal val="#ppt_w"/>
                                          </p:val>
                                        </p:tav>
                                      </p:tavLst>
                                    </p:anim>
                                    <p:anim calcmode="lin" valueType="num">
                                      <p:cBhvr>
                                        <p:cTn id="13" dur="500" fill="hold"/>
                                        <p:tgtEl>
                                          <p:spTgt spid="16179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61802"/>
                                        </p:tgtEl>
                                        <p:attrNameLst>
                                          <p:attrName>style.visibility</p:attrName>
                                        </p:attrNameLst>
                                      </p:cBhvr>
                                      <p:to>
                                        <p:strVal val="visible"/>
                                      </p:to>
                                    </p:set>
                                    <p:anim calcmode="lin" valueType="num">
                                      <p:cBhvr>
                                        <p:cTn id="17" dur="500" fill="hold"/>
                                        <p:tgtEl>
                                          <p:spTgt spid="161802"/>
                                        </p:tgtEl>
                                        <p:attrNameLst>
                                          <p:attrName>ppt_w</p:attrName>
                                        </p:attrNameLst>
                                      </p:cBhvr>
                                      <p:tavLst>
                                        <p:tav tm="0">
                                          <p:val>
                                            <p:fltVal val="0"/>
                                          </p:val>
                                        </p:tav>
                                        <p:tav tm="100000">
                                          <p:val>
                                            <p:strVal val="#ppt_w"/>
                                          </p:val>
                                        </p:tav>
                                      </p:tavLst>
                                    </p:anim>
                                    <p:anim calcmode="lin" valueType="num">
                                      <p:cBhvr>
                                        <p:cTn id="18" dur="500" fill="hold"/>
                                        <p:tgtEl>
                                          <p:spTgt spid="16180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130"/>
                                        </p:tgtEl>
                                        <p:attrNameLst>
                                          <p:attrName>style.visibility</p:attrName>
                                        </p:attrNameLst>
                                      </p:cBhvr>
                                      <p:to>
                                        <p:strVal val="visible"/>
                                      </p:to>
                                    </p:set>
                                    <p:anim calcmode="lin" valueType="num">
                                      <p:cBhvr>
                                        <p:cTn id="22" dur="500" fill="hold"/>
                                        <p:tgtEl>
                                          <p:spTgt spid="5130"/>
                                        </p:tgtEl>
                                        <p:attrNameLst>
                                          <p:attrName>ppt_w</p:attrName>
                                        </p:attrNameLst>
                                      </p:cBhvr>
                                      <p:tavLst>
                                        <p:tav tm="0">
                                          <p:val>
                                            <p:fltVal val="0"/>
                                          </p:val>
                                        </p:tav>
                                        <p:tav tm="100000">
                                          <p:val>
                                            <p:strVal val="#ppt_w"/>
                                          </p:val>
                                        </p:tav>
                                      </p:tavLst>
                                    </p:anim>
                                    <p:anim calcmode="lin" valueType="num">
                                      <p:cBhvr>
                                        <p:cTn id="23" dur="500" fill="hold"/>
                                        <p:tgtEl>
                                          <p:spTgt spid="51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3209426" y="122270"/>
            <a:ext cx="2725146" cy="548924"/>
          </a:xfrm>
          <a:prstGeom prst="roundRect">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rgbClr val="FFFFFF"/>
                </a:solidFill>
                <a:cs typeface="Arial" panose="020B0604020202020204" pitchFamily="34" charset="0"/>
              </a:rPr>
              <a:t>THẢO LUẬN NHÓM</a:t>
            </a:r>
            <a:endParaRPr lang="en-US" sz="2000" b="1" dirty="0">
              <a:solidFill>
                <a:srgbClr val="FFFFFF"/>
              </a:solidFill>
              <a:latin typeface="Arial" panose="020B0604020202020204" pitchFamily="34" charset="0"/>
              <a:cs typeface="Arial" panose="020B0604020202020204" pitchFamily="34" charset="0"/>
            </a:endParaRPr>
          </a:p>
        </p:txBody>
      </p:sp>
      <p:sp>
        <p:nvSpPr>
          <p:cNvPr id="4" name="TextBox 3"/>
          <p:cNvSpPr txBox="1"/>
          <p:nvPr/>
        </p:nvSpPr>
        <p:spPr>
          <a:xfrm>
            <a:off x="263472" y="899497"/>
            <a:ext cx="3695699" cy="3323987"/>
          </a:xfrm>
          <a:prstGeom prst="rect">
            <a:avLst/>
          </a:prstGeom>
          <a:noFill/>
        </p:spPr>
        <p:txBody>
          <a:bodyPr wrap="square" rtlCol="0">
            <a:spAutoFit/>
          </a:bodyPr>
          <a:lstStyle/>
          <a:p>
            <a:pPr algn="just">
              <a:lnSpc>
                <a:spcPct val="150000"/>
              </a:lnSpc>
            </a:pPr>
            <a:r>
              <a:rPr lang="en-US" sz="2000" b="1" i="1" dirty="0">
                <a:solidFill>
                  <a:srgbClr val="0070C0"/>
                </a:solidFill>
                <a:latin typeface="Times New Roman" pitchFamily="18" charset="0"/>
                <a:cs typeface="Times New Roman" pitchFamily="18" charset="0"/>
              </a:rPr>
              <a:t>K</a:t>
            </a:r>
            <a:r>
              <a:rPr lang="vi-VN" sz="2000" b="1" i="1" dirty="0">
                <a:solidFill>
                  <a:srgbClr val="0070C0"/>
                </a:solidFill>
                <a:latin typeface="Times New Roman" pitchFamily="18" charset="0"/>
                <a:cs typeface="Times New Roman" pitchFamily="18" charset="0"/>
              </a:rPr>
              <a:t>hai thác </a:t>
            </a:r>
            <a:r>
              <a:rPr lang="vi-VN" sz="2000" b="1" i="1">
                <a:solidFill>
                  <a:srgbClr val="0070C0"/>
                </a:solidFill>
                <a:latin typeface="Times New Roman" pitchFamily="18" charset="0"/>
                <a:cs typeface="Times New Roman" pitchFamily="18" charset="0"/>
              </a:rPr>
              <a:t>Hình </a:t>
            </a:r>
            <a:r>
              <a:rPr lang="en-US" sz="2000" b="1" i="1">
                <a:solidFill>
                  <a:srgbClr val="0070C0"/>
                </a:solidFill>
                <a:latin typeface="Times New Roman" pitchFamily="18" charset="0"/>
                <a:cs typeface="Times New Roman" pitchFamily="18" charset="0"/>
              </a:rPr>
              <a:t>9.1</a:t>
            </a:r>
            <a:r>
              <a:rPr lang="vi-VN" sz="2000" b="1" i="1">
                <a:solidFill>
                  <a:srgbClr val="0070C0"/>
                </a:solidFill>
                <a:latin typeface="Times New Roman" pitchFamily="18" charset="0"/>
                <a:cs typeface="Times New Roman" pitchFamily="18" charset="0"/>
              </a:rPr>
              <a:t> </a:t>
            </a:r>
            <a:r>
              <a:rPr lang="vi-VN" sz="2000" b="1" i="1" dirty="0">
                <a:solidFill>
                  <a:srgbClr val="0070C0"/>
                </a:solidFill>
                <a:latin typeface="Times New Roman" pitchFamily="18" charset="0"/>
                <a:cs typeface="Times New Roman" pitchFamily="18" charset="0"/>
              </a:rPr>
              <a:t>thông tin </a:t>
            </a:r>
            <a:r>
              <a:rPr lang="vi-VN" sz="2000" b="1" i="1">
                <a:solidFill>
                  <a:srgbClr val="0070C0"/>
                </a:solidFill>
                <a:latin typeface="Times New Roman" pitchFamily="18" charset="0"/>
                <a:cs typeface="Times New Roman" pitchFamily="18" charset="0"/>
              </a:rPr>
              <a:t>mục </a:t>
            </a:r>
            <a:r>
              <a:rPr lang="en-US" sz="2000" b="1" i="1">
                <a:solidFill>
                  <a:srgbClr val="0070C0"/>
                </a:solidFill>
                <a:latin typeface="Times New Roman" pitchFamily="18" charset="0"/>
                <a:cs typeface="Times New Roman" pitchFamily="18" charset="0"/>
              </a:rPr>
              <a:t>a</a:t>
            </a:r>
            <a:r>
              <a:rPr lang="vi-VN" sz="2000" b="1" i="1">
                <a:solidFill>
                  <a:srgbClr val="0070C0"/>
                </a:solidFill>
                <a:latin typeface="Times New Roman" pitchFamily="18" charset="0"/>
                <a:cs typeface="Times New Roman" pitchFamily="18" charset="0"/>
              </a:rPr>
              <a:t> SGK tr.1</a:t>
            </a:r>
            <a:r>
              <a:rPr lang="en-US" sz="2000" b="1" i="1">
                <a:solidFill>
                  <a:srgbClr val="0070C0"/>
                </a:solidFill>
                <a:latin typeface="Times New Roman" pitchFamily="18" charset="0"/>
                <a:cs typeface="Times New Roman" pitchFamily="18" charset="0"/>
              </a:rPr>
              <a:t>45</a:t>
            </a:r>
            <a:r>
              <a:rPr lang="vi-VN" sz="2000" b="1" i="1">
                <a:solidFill>
                  <a:srgbClr val="0070C0"/>
                </a:solidFill>
                <a:latin typeface="Times New Roman" pitchFamily="18" charset="0"/>
                <a:cs typeface="Times New Roman" pitchFamily="18" charset="0"/>
              </a:rPr>
              <a:t>–1</a:t>
            </a:r>
            <a:r>
              <a:rPr lang="en-US" sz="2000" b="1" i="1">
                <a:solidFill>
                  <a:srgbClr val="0070C0"/>
                </a:solidFill>
                <a:latin typeface="Times New Roman" pitchFamily="18" charset="0"/>
                <a:cs typeface="Times New Roman" pitchFamily="18" charset="0"/>
              </a:rPr>
              <a:t>47</a:t>
            </a:r>
            <a:r>
              <a:rPr lang="vi-VN" sz="2000" b="1" i="1">
                <a:solidFill>
                  <a:srgbClr val="0070C0"/>
                </a:solidFill>
                <a:latin typeface="Times New Roman" pitchFamily="18" charset="0"/>
                <a:cs typeface="Times New Roman" pitchFamily="18" charset="0"/>
              </a:rPr>
              <a:t> </a:t>
            </a:r>
            <a:r>
              <a:rPr lang="vi-VN" sz="2000" b="1" i="1" dirty="0">
                <a:solidFill>
                  <a:srgbClr val="0070C0"/>
                </a:solidFill>
                <a:latin typeface="Times New Roman" pitchFamily="18" charset="0"/>
                <a:cs typeface="Times New Roman" pitchFamily="18" charset="0"/>
              </a:rPr>
              <a:t>và hoàn thành Phiếu học tập </a:t>
            </a:r>
            <a:r>
              <a:rPr lang="vi-VN" sz="2000" b="1" i="1">
                <a:solidFill>
                  <a:srgbClr val="0070C0"/>
                </a:solidFill>
                <a:latin typeface="Times New Roman" pitchFamily="18" charset="0"/>
                <a:cs typeface="Times New Roman" pitchFamily="18" charset="0"/>
              </a:rPr>
              <a:t>số </a:t>
            </a:r>
            <a:r>
              <a:rPr lang="en-US" sz="2000" b="1" i="1">
                <a:solidFill>
                  <a:srgbClr val="0070C0"/>
                </a:solidFill>
                <a:latin typeface="Times New Roman" pitchFamily="18" charset="0"/>
                <a:cs typeface="Times New Roman" pitchFamily="18" charset="0"/>
              </a:rPr>
              <a:t>2: Xác định các tuyến đường ô tô huyết mạch, các tuyến đường sắt, cảng biển, cảng hàng không quốc tế chính?</a:t>
            </a:r>
            <a:endParaRPr lang="vi-VN" sz="2000" b="1" i="1" dirty="0">
              <a:solidFill>
                <a:srgbClr val="0070C0"/>
              </a:solidFill>
              <a:latin typeface="Times New Roman" pitchFamily="18" charset="0"/>
              <a:cs typeface="Times New Roman" pitchFamily="18" charset="0"/>
            </a:endParaRPr>
          </a:p>
        </p:txBody>
      </p:sp>
      <p:pic>
        <p:nvPicPr>
          <p:cNvPr id="9" name="Picture 40"/>
          <p:cNvPicPr>
            <a:picLocks noChangeAspect="1"/>
          </p:cNvPicPr>
          <p:nvPr/>
        </p:nvPicPr>
        <p:blipFill>
          <a:blip r:embed="rId2"/>
          <a:srcRect/>
          <a:stretch>
            <a:fillRect/>
          </a:stretch>
        </p:blipFill>
        <p:spPr>
          <a:xfrm>
            <a:off x="263472" y="255236"/>
            <a:ext cx="898968" cy="644261"/>
          </a:xfrm>
          <a:prstGeom prst="rect">
            <a:avLst/>
          </a:prstGeom>
        </p:spPr>
      </p:pic>
      <p:pic>
        <p:nvPicPr>
          <p:cNvPr id="1026" name="Picture 2" descr="C:\Users\R930\Downloads\Hình 9.1 địa 9.jpg"/>
          <p:cNvPicPr>
            <a:picLocks noChangeAspect="1" noChangeArrowheads="1"/>
          </p:cNvPicPr>
          <p:nvPr/>
        </p:nvPicPr>
        <p:blipFill>
          <a:blip r:embed="rId3"/>
          <a:srcRect/>
          <a:stretch>
            <a:fillRect/>
          </a:stretch>
        </p:blipFill>
        <p:spPr bwMode="auto">
          <a:xfrm>
            <a:off x="4455268" y="590956"/>
            <a:ext cx="4406630" cy="4399334"/>
          </a:xfrm>
          <a:prstGeom prst="rect">
            <a:avLst/>
          </a:prstGeom>
          <a:noFill/>
        </p:spPr>
      </p:pic>
    </p:spTree>
    <p:extLst>
      <p:ext uri="{BB962C8B-B14F-4D97-AF65-F5344CB8AC3E}">
        <p14:creationId xmlns:p14="http://schemas.microsoft.com/office/powerpoint/2010/main" val="26458532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584089" y="444500"/>
            <a:ext cx="2661790" cy="4444152"/>
            <a:chOff x="584089" y="444500"/>
            <a:chExt cx="2661790" cy="4444152"/>
          </a:xfrm>
        </p:grpSpPr>
        <p:pic>
          <p:nvPicPr>
            <p:cNvPr id="17410" name="Picture 2" descr="https://vantaihoangphat.com.vn/wp-content/uploads/2021/08/quoc-lo-1a-tu-bac-vao-nam-735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89" y="444500"/>
              <a:ext cx="2661790" cy="370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0909" y="4310802"/>
              <a:ext cx="1728150" cy="577850"/>
            </a:xfrm>
            <a:prstGeom prst="rect">
              <a:avLst/>
            </a:prstGeom>
            <a:noFill/>
          </p:spPr>
          <p:txBody>
            <a:bodyPr wrap="square" rtlCol="0">
              <a:spAutoFit/>
            </a:bodyPr>
            <a:lstStyle/>
            <a:p>
              <a:pPr algn="ctr">
                <a:lnSpc>
                  <a:spcPct val="150000"/>
                </a:lnSpc>
              </a:pPr>
              <a:r>
                <a:rPr lang="vi-VN" sz="2400" i="1" dirty="0">
                  <a:latin typeface="Tahoma" panose="020B0604030504040204" pitchFamily="34" charset="0"/>
                  <a:ea typeface="Tahoma" panose="020B0604030504040204" pitchFamily="34" charset="0"/>
                  <a:cs typeface="Tahoma" panose="020B0604030504040204" pitchFamily="34" charset="0"/>
                </a:rPr>
                <a:t>Quốc lộ 1 </a:t>
              </a:r>
            </a:p>
          </p:txBody>
        </p:sp>
      </p:grpSp>
      <p:grpSp>
        <p:nvGrpSpPr>
          <p:cNvPr id="3" name="Group 2"/>
          <p:cNvGrpSpPr/>
          <p:nvPr/>
        </p:nvGrpSpPr>
        <p:grpSpPr>
          <a:xfrm>
            <a:off x="3800474" y="444500"/>
            <a:ext cx="4822337" cy="4512633"/>
            <a:chOff x="3800474" y="444500"/>
            <a:chExt cx="4822337" cy="4512633"/>
          </a:xfrm>
        </p:grpSpPr>
        <p:pic>
          <p:nvPicPr>
            <p:cNvPr id="17412" name="Picture 4" descr="https://cdn1z.reatimes.vn/mediav2/upload/userfiles2021/images/bds_ThomNT/duong-mon-hcm28092023155724157.jpg"/>
            <p:cNvPicPr>
              <a:picLocks noChangeAspect="1" noChangeArrowheads="1"/>
            </p:cNvPicPr>
            <p:nvPr/>
          </p:nvPicPr>
          <p:blipFill rotWithShape="1">
            <a:blip r:embed="rId3">
              <a:extLst>
                <a:ext uri="{28A0092B-C50C-407E-A947-70E740481C1C}">
                  <a14:useLocalDpi xmlns:a14="http://schemas.microsoft.com/office/drawing/2010/main" val="0"/>
                </a:ext>
              </a:extLst>
            </a:blip>
            <a:srcRect l="8108" r="17026"/>
            <a:stretch/>
          </p:blipFill>
          <p:spPr bwMode="auto">
            <a:xfrm>
              <a:off x="3800474" y="444500"/>
              <a:ext cx="4822337" cy="370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31533" y="4310802"/>
              <a:ext cx="3300476" cy="646331"/>
            </a:xfrm>
            <a:prstGeom prst="rect">
              <a:avLst/>
            </a:prstGeom>
            <a:noFill/>
          </p:spPr>
          <p:txBody>
            <a:bodyPr wrap="square" rtlCol="0">
              <a:spAutoFit/>
            </a:bodyPr>
            <a:lstStyle/>
            <a:p>
              <a:pPr algn="ctr">
                <a:lnSpc>
                  <a:spcPct val="150000"/>
                </a:lnSpc>
              </a:pPr>
              <a:r>
                <a:rPr lang="vi-VN" sz="2400" i="1" dirty="0">
                  <a:latin typeface="Tahoma" panose="020B0604030504040204" pitchFamily="34" charset="0"/>
                  <a:ea typeface="Tahoma" panose="020B0604030504040204" pitchFamily="34" charset="0"/>
                  <a:cs typeface="Tahoma" panose="020B0604030504040204" pitchFamily="34" charset="0"/>
                </a:rPr>
                <a:t>Đường Hồ Chí Minh</a:t>
              </a:r>
            </a:p>
          </p:txBody>
        </p:sp>
      </p:grpSp>
    </p:spTree>
    <p:extLst>
      <p:ext uri="{BB962C8B-B14F-4D97-AF65-F5344CB8AC3E}">
        <p14:creationId xmlns:p14="http://schemas.microsoft.com/office/powerpoint/2010/main" val="27621869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59963" y="511317"/>
            <a:ext cx="3999577" cy="3374882"/>
            <a:chOff x="289146" y="446785"/>
            <a:chExt cx="3999577" cy="3374882"/>
          </a:xfrm>
        </p:grpSpPr>
        <p:pic>
          <p:nvPicPr>
            <p:cNvPr id="3" name="Picture 2" descr="Sẽ đầu tư 634km đường Hồ Chí Minh thành đường cao tốc | Tạp chí Giao thông  vận tải"/>
            <p:cNvPicPr/>
            <p:nvPr/>
          </p:nvPicPr>
          <p:blipFill>
            <a:blip r:embed="rId2">
              <a:extLst>
                <a:ext uri="{28A0092B-C50C-407E-A947-70E740481C1C}">
                  <a14:useLocalDpi xmlns:a14="http://schemas.microsoft.com/office/drawing/2010/main" val="0"/>
                </a:ext>
              </a:extLst>
            </a:blip>
            <a:srcRect/>
            <a:stretch>
              <a:fillRect/>
            </a:stretch>
          </p:blipFill>
          <p:spPr bwMode="auto">
            <a:xfrm>
              <a:off x="289146" y="446785"/>
              <a:ext cx="3999577" cy="2657009"/>
            </a:xfrm>
            <a:prstGeom prst="rect">
              <a:avLst/>
            </a:prstGeom>
            <a:noFill/>
            <a:ln>
              <a:noFill/>
            </a:ln>
          </p:spPr>
        </p:pic>
        <p:sp>
          <p:nvSpPr>
            <p:cNvPr id="5" name="TextBox 4"/>
            <p:cNvSpPr txBox="1"/>
            <p:nvPr/>
          </p:nvSpPr>
          <p:spPr>
            <a:xfrm>
              <a:off x="289146" y="3175336"/>
              <a:ext cx="3319816" cy="646331"/>
            </a:xfrm>
            <a:prstGeom prst="rect">
              <a:avLst/>
            </a:prstGeom>
            <a:noFill/>
          </p:spPr>
          <p:txBody>
            <a:bodyPr wrap="square" rtlCol="0">
              <a:spAutoFit/>
            </a:bodyPr>
            <a:lstStyle/>
            <a:p>
              <a:pPr algn="ctr">
                <a:lnSpc>
                  <a:spcPct val="150000"/>
                </a:lnSpc>
              </a:pPr>
              <a:r>
                <a:rPr lang="vi-VN" sz="2400" i="1" dirty="0">
                  <a:latin typeface="Tahoma" panose="020B0604030504040204" pitchFamily="34" charset="0"/>
                  <a:ea typeface="Tahoma" panose="020B0604030504040204" pitchFamily="34" charset="0"/>
                  <a:cs typeface="Tahoma" panose="020B0604030504040204" pitchFamily="34" charset="0"/>
                </a:rPr>
                <a:t>Đường bộ Hồ Chí Minh </a:t>
              </a:r>
            </a:p>
          </p:txBody>
        </p:sp>
      </p:grpSp>
      <p:grpSp>
        <p:nvGrpSpPr>
          <p:cNvPr id="7" name="Group 6"/>
          <p:cNvGrpSpPr/>
          <p:nvPr/>
        </p:nvGrpSpPr>
        <p:grpSpPr>
          <a:xfrm>
            <a:off x="4647583" y="1016000"/>
            <a:ext cx="4111859" cy="4040485"/>
            <a:chOff x="4647583" y="1016000"/>
            <a:chExt cx="4111859" cy="4040485"/>
          </a:xfrm>
        </p:grpSpPr>
        <p:pic>
          <p:nvPicPr>
            <p:cNvPr id="4" name="Picture 3" descr="Cao tốc Bắc - Nam cơ bản thông tuyến 2025 - Tuổi Trẻ Onlin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7583" y="1016000"/>
              <a:ext cx="4111859" cy="2870199"/>
            </a:xfrm>
            <a:prstGeom prst="rect">
              <a:avLst/>
            </a:prstGeom>
            <a:noFill/>
            <a:ln>
              <a:noFill/>
            </a:ln>
          </p:spPr>
        </p:pic>
        <p:sp>
          <p:nvSpPr>
            <p:cNvPr id="6" name="TextBox 5"/>
            <p:cNvSpPr txBox="1"/>
            <p:nvPr/>
          </p:nvSpPr>
          <p:spPr>
            <a:xfrm>
              <a:off x="5184266" y="3924637"/>
              <a:ext cx="3038491" cy="1131848"/>
            </a:xfrm>
            <a:prstGeom prst="rect">
              <a:avLst/>
            </a:prstGeom>
            <a:noFill/>
          </p:spPr>
          <p:txBody>
            <a:bodyPr wrap="square" rtlCol="0">
              <a:spAutoFit/>
            </a:bodyPr>
            <a:lstStyle/>
            <a:p>
              <a:pPr algn="ctr">
                <a:lnSpc>
                  <a:spcPct val="150000"/>
                </a:lnSpc>
              </a:pPr>
              <a:r>
                <a:rPr lang="vi-VN" sz="2400" i="1" dirty="0">
                  <a:latin typeface="Tahoma" panose="020B0604030504040204" pitchFamily="34" charset="0"/>
                  <a:ea typeface="Tahoma" panose="020B0604030504040204" pitchFamily="34" charset="0"/>
                  <a:cs typeface="Tahoma" panose="020B0604030504040204" pitchFamily="34" charset="0"/>
                </a:rPr>
                <a:t>Đoạn cao tốc Bắc – Nam phía Đông</a:t>
              </a:r>
            </a:p>
          </p:txBody>
        </p:sp>
      </p:grpSp>
    </p:spTree>
    <p:extLst>
      <p:ext uri="{BB962C8B-B14F-4D97-AF65-F5344CB8AC3E}">
        <p14:creationId xmlns:p14="http://schemas.microsoft.com/office/powerpoint/2010/main" val="1935891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348013" y="438722"/>
            <a:ext cx="4808187" cy="3569705"/>
            <a:chOff x="348013" y="438722"/>
            <a:chExt cx="4808187" cy="3569705"/>
          </a:xfrm>
        </p:grpSpPr>
        <p:pic>
          <p:nvPicPr>
            <p:cNvPr id="22534" name="Picture 6" descr="https://ims.baoyenbai.com.vn/NewsImg/10_2021/219923_18-10-duognbi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13" y="438722"/>
              <a:ext cx="4808187" cy="26110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0417" y="3049767"/>
              <a:ext cx="2923377" cy="958660"/>
            </a:xfrm>
            <a:prstGeom prst="rect">
              <a:avLst/>
            </a:prstGeom>
            <a:noFill/>
          </p:spPr>
          <p:txBody>
            <a:bodyPr wrap="square" rtlCol="0">
              <a:spAutoFit/>
            </a:bodyPr>
            <a:lstStyle/>
            <a:p>
              <a:pPr algn="ctr">
                <a:lnSpc>
                  <a:spcPct val="150000"/>
                </a:lnSpc>
              </a:pPr>
              <a:r>
                <a:rPr lang="vi-VN" sz="2000" i="1"/>
                <a:t>Đường Hồ Chí Minh trên biển</a:t>
              </a:r>
            </a:p>
          </p:txBody>
        </p:sp>
      </p:grpSp>
      <p:grpSp>
        <p:nvGrpSpPr>
          <p:cNvPr id="3" name="Group 2"/>
          <p:cNvGrpSpPr/>
          <p:nvPr/>
        </p:nvGrpSpPr>
        <p:grpSpPr>
          <a:xfrm>
            <a:off x="5435600" y="1662970"/>
            <a:ext cx="3341856" cy="3258361"/>
            <a:chOff x="5435600" y="1662970"/>
            <a:chExt cx="3341856" cy="3258361"/>
          </a:xfrm>
        </p:grpSpPr>
        <p:pic>
          <p:nvPicPr>
            <p:cNvPr id="22530" name="Picture 2" descr="https://cmbvn.com.vn/wp-content/uploads/2023/07/Ben-12-sca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662970"/>
              <a:ext cx="3341856" cy="22426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80667" y="3905668"/>
              <a:ext cx="2451721" cy="1015663"/>
            </a:xfrm>
            <a:prstGeom prst="rect">
              <a:avLst/>
            </a:prstGeom>
            <a:noFill/>
          </p:spPr>
          <p:txBody>
            <a:bodyPr wrap="square" rtlCol="0">
              <a:spAutoFit/>
            </a:bodyPr>
            <a:lstStyle/>
            <a:p>
              <a:pPr algn="ctr">
                <a:lnSpc>
                  <a:spcPct val="150000"/>
                </a:lnSpc>
              </a:pPr>
              <a:r>
                <a:rPr lang="en-US" sz="2000" i="1"/>
                <a:t>Bến cảng Mỹ Thụy, Quảng Trị</a:t>
              </a:r>
              <a:endParaRPr lang="vi-VN" sz="2000" i="1"/>
            </a:p>
          </p:txBody>
        </p:sp>
      </p:grpSp>
    </p:spTree>
    <p:extLst>
      <p:ext uri="{BB962C8B-B14F-4D97-AF65-F5344CB8AC3E}">
        <p14:creationId xmlns:p14="http://schemas.microsoft.com/office/powerpoint/2010/main" val="28327096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450079" y="476126"/>
            <a:ext cx="3923123" cy="3345352"/>
            <a:chOff x="450079" y="476126"/>
            <a:chExt cx="3923123" cy="3345352"/>
          </a:xfrm>
        </p:grpSpPr>
        <p:pic>
          <p:nvPicPr>
            <p:cNvPr id="3" name="Picture 2" descr="Phấn đấu năm 2050, sân bay Nội Bài đạt 100 triệu hành khách/năm"/>
            <p:cNvPicPr/>
            <p:nvPr/>
          </p:nvPicPr>
          <p:blipFill>
            <a:blip r:embed="rId2">
              <a:extLst>
                <a:ext uri="{28A0092B-C50C-407E-A947-70E740481C1C}">
                  <a14:useLocalDpi xmlns:a14="http://schemas.microsoft.com/office/drawing/2010/main" val="0"/>
                </a:ext>
              </a:extLst>
            </a:blip>
            <a:srcRect/>
            <a:stretch>
              <a:fillRect/>
            </a:stretch>
          </p:blipFill>
          <p:spPr bwMode="auto">
            <a:xfrm>
              <a:off x="450079" y="476126"/>
              <a:ext cx="3923123" cy="2615415"/>
            </a:xfrm>
            <a:prstGeom prst="rect">
              <a:avLst/>
            </a:prstGeom>
            <a:noFill/>
            <a:ln>
              <a:noFill/>
            </a:ln>
          </p:spPr>
        </p:pic>
        <p:sp>
          <p:nvSpPr>
            <p:cNvPr id="5" name="TextBox 4"/>
            <p:cNvSpPr txBox="1"/>
            <p:nvPr/>
          </p:nvSpPr>
          <p:spPr>
            <a:xfrm>
              <a:off x="949951" y="3267480"/>
              <a:ext cx="2923377" cy="553998"/>
            </a:xfrm>
            <a:prstGeom prst="rect">
              <a:avLst/>
            </a:prstGeom>
            <a:noFill/>
          </p:spPr>
          <p:txBody>
            <a:bodyPr wrap="square" rtlCol="0">
              <a:spAutoFit/>
            </a:bodyPr>
            <a:lstStyle/>
            <a:p>
              <a:pPr algn="ctr">
                <a:lnSpc>
                  <a:spcPct val="150000"/>
                </a:lnSpc>
              </a:pPr>
              <a:r>
                <a:rPr lang="vi-VN" sz="2000" i="1" dirty="0"/>
                <a:t>Sân bay quốc tế Nội Bài </a:t>
              </a:r>
            </a:p>
          </p:txBody>
        </p:sp>
      </p:grpSp>
      <p:grpSp>
        <p:nvGrpSpPr>
          <p:cNvPr id="7" name="Group 6"/>
          <p:cNvGrpSpPr/>
          <p:nvPr/>
        </p:nvGrpSpPr>
        <p:grpSpPr>
          <a:xfrm>
            <a:off x="4720879" y="900563"/>
            <a:ext cx="3923123" cy="3799294"/>
            <a:chOff x="4720879" y="900563"/>
            <a:chExt cx="3923123" cy="3799294"/>
          </a:xfrm>
        </p:grpSpPr>
        <p:pic>
          <p:nvPicPr>
            <p:cNvPr id="4" name="Picture 3" descr="Sân bay quốc tế Tân Sơn Nhất - Cập nhật đầy đủ 20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0879" y="900563"/>
              <a:ext cx="3923123" cy="2615415"/>
            </a:xfrm>
            <a:prstGeom prst="rect">
              <a:avLst/>
            </a:prstGeom>
            <a:noFill/>
            <a:ln>
              <a:noFill/>
            </a:ln>
          </p:spPr>
        </p:pic>
        <p:sp>
          <p:nvSpPr>
            <p:cNvPr id="6" name="TextBox 5"/>
            <p:cNvSpPr txBox="1"/>
            <p:nvPr/>
          </p:nvSpPr>
          <p:spPr>
            <a:xfrm>
              <a:off x="5492200" y="3684194"/>
              <a:ext cx="2380480" cy="1015663"/>
            </a:xfrm>
            <a:prstGeom prst="rect">
              <a:avLst/>
            </a:prstGeom>
            <a:noFill/>
          </p:spPr>
          <p:txBody>
            <a:bodyPr wrap="square" rtlCol="0">
              <a:spAutoFit/>
            </a:bodyPr>
            <a:lstStyle/>
            <a:p>
              <a:pPr algn="ctr">
                <a:lnSpc>
                  <a:spcPct val="150000"/>
                </a:lnSpc>
              </a:pPr>
              <a:r>
                <a:rPr lang="vi-VN" sz="2000" i="1"/>
                <a:t>Sân bay quốc tế Tân Sơn Nhất</a:t>
              </a:r>
            </a:p>
          </p:txBody>
        </p:sp>
      </p:grpSp>
    </p:spTree>
    <p:extLst>
      <p:ext uri="{BB962C8B-B14F-4D97-AF65-F5344CB8AC3E}">
        <p14:creationId xmlns:p14="http://schemas.microsoft.com/office/powerpoint/2010/main" val="35778144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17" y="321013"/>
            <a:ext cx="7441660" cy="3959157"/>
          </a:xfrm>
        </p:spPr>
        <p:txBody>
          <a:bodyPr/>
          <a:lstStyle/>
          <a:p>
            <a:pPr algn="l"/>
            <a:r>
              <a:rPr lang="en-US" sz="2400" b="1">
                <a:solidFill>
                  <a:schemeClr val="accent2"/>
                </a:solidFill>
                <a:latin typeface="Times New Roman" pitchFamily="18" charset="0"/>
                <a:cs typeface="Times New Roman" pitchFamily="18" charset="0"/>
              </a:rPr>
              <a:t>a. Giao thông vận tải.</a:t>
            </a:r>
            <a:br>
              <a:rPr lang="en-US" sz="2400" b="1">
                <a:solidFill>
                  <a:schemeClr val="accent2"/>
                </a:solidFill>
                <a:latin typeface="Times New Roman" pitchFamily="18" charset="0"/>
                <a:cs typeface="Times New Roman" pitchFamily="18" charset="0"/>
              </a:rPr>
            </a:br>
            <a:r>
              <a:rPr lang="en-US" sz="2400">
                <a:solidFill>
                  <a:srgbClr val="7030A0"/>
                </a:solidFill>
                <a:latin typeface="Times New Roman" pitchFamily="18" charset="0"/>
                <a:cs typeface="Times New Roman" pitchFamily="18" charset="0"/>
              </a:rPr>
              <a:t>- Đường ô tô: quốc lộ 1 chạy theo hướng bắc - nam, dọc theo chiều dài đất nước. Quốc lộ 1 kéo dài từ Lạng Sơn đến Cà Mau, đường Hồ Chí Minh,…</a:t>
            </a:r>
            <a:br>
              <a:rPr lang="en-US" sz="2400">
                <a:solidFill>
                  <a:srgbClr val="7030A0"/>
                </a:solidFill>
                <a:latin typeface="Times New Roman" pitchFamily="18" charset="0"/>
                <a:cs typeface="Times New Roman" pitchFamily="18" charset="0"/>
              </a:rPr>
            </a:br>
            <a:r>
              <a:rPr lang="en-US" sz="2400">
                <a:solidFill>
                  <a:srgbClr val="7030A0"/>
                </a:solidFill>
                <a:latin typeface="Times New Roman" pitchFamily="18" charset="0"/>
                <a:cs typeface="Times New Roman" pitchFamily="18" charset="0"/>
              </a:rPr>
              <a:t>- Đường sắt: Đường sắt Thống Nhất chạy gần như song song với quốc lộ 1, kéo dài từ Hà Nội đến Thành phố Hồ Chí Minh.</a:t>
            </a:r>
            <a:br>
              <a:rPr lang="en-US" sz="2400">
                <a:solidFill>
                  <a:srgbClr val="7030A0"/>
                </a:solidFill>
                <a:latin typeface="Times New Roman" pitchFamily="18" charset="0"/>
                <a:cs typeface="Times New Roman" pitchFamily="18" charset="0"/>
              </a:rPr>
            </a:br>
            <a:r>
              <a:rPr lang="en-US" sz="2400">
                <a:solidFill>
                  <a:srgbClr val="7030A0"/>
                </a:solidFill>
                <a:latin typeface="Times New Roman" pitchFamily="18" charset="0"/>
                <a:cs typeface="Times New Roman" pitchFamily="18" charset="0"/>
              </a:rPr>
              <a:t>- Đường sông: HTS. Hồng, HTS. Cửu Long.</a:t>
            </a:r>
            <a:br>
              <a:rPr lang="en-US" sz="2400">
                <a:solidFill>
                  <a:srgbClr val="7030A0"/>
                </a:solidFill>
                <a:latin typeface="Times New Roman" pitchFamily="18" charset="0"/>
                <a:cs typeface="Times New Roman" pitchFamily="18" charset="0"/>
              </a:rPr>
            </a:br>
            <a:r>
              <a:rPr lang="en-US" sz="2400">
                <a:solidFill>
                  <a:srgbClr val="7030A0"/>
                </a:solidFill>
                <a:latin typeface="Times New Roman" pitchFamily="18" charset="0"/>
                <a:cs typeface="Times New Roman" pitchFamily="18" charset="0"/>
              </a:rPr>
              <a:t>- Cảng biển: Hải Phòng (thành phố Hải Phòng), Đà Nẵng (thành phố Đà Nẵng), Bà Rịa - Vũng Tàu (tỉnh Bà Rịa - Vũng Tàu),...</a:t>
            </a:r>
            <a:br>
              <a:rPr lang="en-US" sz="2400">
                <a:solidFill>
                  <a:srgbClr val="7030A0"/>
                </a:solidFill>
                <a:latin typeface="Times New Roman" pitchFamily="18" charset="0"/>
                <a:cs typeface="Times New Roman" pitchFamily="18" charset="0"/>
              </a:rPr>
            </a:br>
            <a:r>
              <a:rPr lang="en-US" sz="2400">
                <a:solidFill>
                  <a:srgbClr val="7030A0"/>
                </a:solidFill>
                <a:latin typeface="Times New Roman" pitchFamily="18" charset="0"/>
                <a:cs typeface="Times New Roman" pitchFamily="18" charset="0"/>
              </a:rPr>
              <a:t>- Cảng hàng không: Nội Bài (Hà Nội), Đà Nẵng (Đà Nẵng), Tân Sơn Nhất (Thành phố Hồ Chí Minh).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1AF870-CF3B-2179-38A0-0E50B3E29A55}"/>
              </a:ext>
            </a:extLst>
          </p:cNvPr>
          <p:cNvGrpSpPr/>
          <p:nvPr/>
        </p:nvGrpSpPr>
        <p:grpSpPr>
          <a:xfrm>
            <a:off x="209551" y="121745"/>
            <a:ext cx="2749549" cy="905548"/>
            <a:chOff x="570769" y="76467"/>
            <a:chExt cx="2749549" cy="905548"/>
          </a:xfrm>
        </p:grpSpPr>
        <p:sp>
          <p:nvSpPr>
            <p:cNvPr id="4" name="Rectangle: Rounded Corners 1">
              <a:extLst>
                <a:ext uri="{FF2B5EF4-FFF2-40B4-BE49-F238E27FC236}">
                  <a16:creationId xmlns:a16="http://schemas.microsoft.com/office/drawing/2014/main" id="{8925569E-0A0C-D475-46D8-51179A866F9A}"/>
                </a:ext>
              </a:extLst>
            </p:cNvPr>
            <p:cNvSpPr/>
            <p:nvPr/>
          </p:nvSpPr>
          <p:spPr>
            <a:xfrm>
              <a:off x="942243" y="245235"/>
              <a:ext cx="2378075" cy="696416"/>
            </a:xfrm>
            <a:prstGeom prst="roundRect">
              <a:avLst/>
            </a:prstGeom>
            <a:solidFill>
              <a:srgbClr val="6AA84F"/>
            </a:solidFill>
            <a:ln w="19050">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b="1">
                  <a:solidFill>
                    <a:schemeClr val="accent6"/>
                  </a:solidFill>
                  <a:latin typeface="Arial" panose="020B0604020202020204" pitchFamily="34" charset="0"/>
                  <a:cs typeface="Arial" panose="020B0604020202020204" pitchFamily="34" charset="0"/>
                </a:rPr>
                <a:t>     MỞ RỘNG </a:t>
              </a:r>
              <a:endParaRPr lang="en-US" sz="2500" b="1" dirty="0">
                <a:solidFill>
                  <a:schemeClr val="accent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84C61E5-7DD8-C2B5-A574-C87098342F38}"/>
                </a:ext>
              </a:extLst>
            </p:cNvPr>
            <p:cNvPicPr>
              <a:picLocks noChangeAspect="1"/>
            </p:cNvPicPr>
            <p:nvPr/>
          </p:nvPicPr>
          <p:blipFill>
            <a:blip r:embed="rId2"/>
            <a:stretch>
              <a:fillRect/>
            </a:stretch>
          </p:blipFill>
          <p:spPr>
            <a:xfrm>
              <a:off x="570769" y="76467"/>
              <a:ext cx="868960" cy="905548"/>
            </a:xfrm>
            <a:prstGeom prst="rect">
              <a:avLst/>
            </a:prstGeom>
          </p:spPr>
        </p:pic>
      </p:grpSp>
      <p:grpSp>
        <p:nvGrpSpPr>
          <p:cNvPr id="11" name="Group 10"/>
          <p:cNvGrpSpPr/>
          <p:nvPr/>
        </p:nvGrpSpPr>
        <p:grpSpPr>
          <a:xfrm>
            <a:off x="3554165" y="715886"/>
            <a:ext cx="5430178" cy="3890489"/>
            <a:chOff x="3554165" y="747549"/>
            <a:chExt cx="4299673" cy="3436013"/>
          </a:xfrm>
        </p:grpSpPr>
        <p:grpSp>
          <p:nvGrpSpPr>
            <p:cNvPr id="6" name="Group 5"/>
            <p:cNvGrpSpPr/>
            <p:nvPr/>
          </p:nvGrpSpPr>
          <p:grpSpPr>
            <a:xfrm>
              <a:off x="3554165" y="986929"/>
              <a:ext cx="4299673" cy="2900036"/>
              <a:chOff x="-813516" y="-502502"/>
              <a:chExt cx="5784430" cy="3901473"/>
            </a:xfrm>
          </p:grpSpPr>
          <p:sp>
            <p:nvSpPr>
              <p:cNvPr id="7" name="Google Shape;541;p59"/>
              <p:cNvSpPr/>
              <p:nvPr/>
            </p:nvSpPr>
            <p:spPr>
              <a:xfrm rot="21470825">
                <a:off x="-617790" y="-271876"/>
                <a:ext cx="5588704" cy="3670847"/>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42;p59"/>
              <p:cNvSpPr/>
              <p:nvPr/>
            </p:nvSpPr>
            <p:spPr>
              <a:xfrm rot="21470825">
                <a:off x="-813516" y="-502502"/>
                <a:ext cx="5588702" cy="3670847"/>
              </a:xfrm>
              <a:prstGeom prst="roundRect">
                <a:avLst>
                  <a:gd name="adj" fmla="val 24491"/>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3793230" y="747549"/>
              <a:ext cx="3734622" cy="3436013"/>
            </a:xfrm>
            <a:prstGeom prst="rect">
              <a:avLst/>
            </a:prstGeom>
            <a:noFill/>
          </p:spPr>
          <p:txBody>
            <a:bodyPr wrap="square" rtlCol="0">
              <a:spAutoFit/>
            </a:bodyPr>
            <a:lstStyle/>
            <a:p>
              <a:pPr algn="just">
                <a:lnSpc>
                  <a:spcPct val="150000"/>
                </a:lnSpc>
              </a:pPr>
              <a:r>
                <a:rPr lang="vi-VN" sz="2800" b="1" dirty="0">
                  <a:solidFill>
                    <a:srgbClr val="FF0000"/>
                  </a:solidFill>
                </a:rPr>
                <a:t>Tại sao người ta nói: Để phát triển kinh tế, văn hóa miền núi, giao thông vận tải phải đi trước một bước? </a:t>
              </a:r>
            </a:p>
          </p:txBody>
        </p:sp>
      </p:grpSp>
      <p:pic>
        <p:nvPicPr>
          <p:cNvPr id="10"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8511" y="1689100"/>
            <a:ext cx="2162942" cy="2852803"/>
          </a:xfrm>
          <a:prstGeom prst="rect">
            <a:avLst/>
          </a:prstGeom>
        </p:spPr>
      </p:pic>
    </p:spTree>
    <p:extLst>
      <p:ext uri="{BB962C8B-B14F-4D97-AF65-F5344CB8AC3E}">
        <p14:creationId xmlns:p14="http://schemas.microsoft.com/office/powerpoint/2010/main" val="23767929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pSp>
        <p:nvGrpSpPr>
          <p:cNvPr id="2" name="Google Shape;61;p17"/>
          <p:cNvGrpSpPr/>
          <p:nvPr/>
        </p:nvGrpSpPr>
        <p:grpSpPr>
          <a:xfrm rot="18016913">
            <a:off x="-1642413" y="2868730"/>
            <a:ext cx="5139262" cy="3911435"/>
            <a:chOff x="-3415260" y="-190557"/>
            <a:chExt cx="7737056" cy="5527408"/>
          </a:xfrm>
        </p:grpSpPr>
        <p:grpSp>
          <p:nvGrpSpPr>
            <p:cNvPr id="3" name="Google Shape;62;p17"/>
            <p:cNvGrpSpPr/>
            <p:nvPr/>
          </p:nvGrpSpPr>
          <p:grpSpPr>
            <a:xfrm rot="5159177">
              <a:off x="2736765" y="1167229"/>
              <a:ext cx="938722" cy="2231341"/>
              <a:chOff x="3913500" y="1799949"/>
              <a:chExt cx="870279" cy="2068650"/>
            </a:xfrm>
          </p:grpSpPr>
          <p:sp>
            <p:nvSpPr>
              <p:cNvPr id="63" name="Google Shape;63;p17"/>
              <p:cNvSpPr/>
              <p:nvPr/>
            </p:nvSpPr>
            <p:spPr>
              <a:xfrm rot="-164573">
                <a:off x="4320868" y="2982100"/>
                <a:ext cx="130155" cy="883892"/>
              </a:xfrm>
              <a:custGeom>
                <a:avLst/>
                <a:gdLst/>
                <a:ahLst/>
                <a:cxnLst/>
                <a:rect l="l" t="t" r="r" b="b"/>
                <a:pathLst>
                  <a:path w="2617" h="15862" extrusionOk="0">
                    <a:moveTo>
                      <a:pt x="1256" y="1"/>
                    </a:moveTo>
                    <a:lnTo>
                      <a:pt x="796" y="106"/>
                    </a:lnTo>
                    <a:lnTo>
                      <a:pt x="315" y="22"/>
                    </a:lnTo>
                    <a:lnTo>
                      <a:pt x="1" y="15861"/>
                    </a:lnTo>
                    <a:lnTo>
                      <a:pt x="1" y="15861"/>
                    </a:lnTo>
                    <a:lnTo>
                      <a:pt x="1298" y="15819"/>
                    </a:lnTo>
                    <a:lnTo>
                      <a:pt x="2616" y="15777"/>
                    </a:lnTo>
                    <a:lnTo>
                      <a:pt x="1256" y="1"/>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sp>
            <p:nvSpPr>
              <p:cNvPr id="64" name="Google Shape;64;p17"/>
              <p:cNvSpPr/>
              <p:nvPr/>
            </p:nvSpPr>
            <p:spPr>
              <a:xfrm rot="-164573">
                <a:off x="3956831" y="1817651"/>
                <a:ext cx="783616" cy="1830412"/>
              </a:xfrm>
              <a:custGeom>
                <a:avLst/>
                <a:gdLst/>
                <a:ahLst/>
                <a:cxnLst/>
                <a:rect l="l" t="t" r="r" b="b"/>
                <a:pathLst>
                  <a:path w="15756" h="29211" extrusionOk="0">
                    <a:moveTo>
                      <a:pt x="6926" y="1"/>
                    </a:moveTo>
                    <a:lnTo>
                      <a:pt x="5001" y="4583"/>
                    </a:lnTo>
                    <a:lnTo>
                      <a:pt x="5880" y="4541"/>
                    </a:lnTo>
                    <a:lnTo>
                      <a:pt x="4101" y="7261"/>
                    </a:lnTo>
                    <a:lnTo>
                      <a:pt x="5189" y="7219"/>
                    </a:lnTo>
                    <a:lnTo>
                      <a:pt x="5189" y="7219"/>
                    </a:lnTo>
                    <a:lnTo>
                      <a:pt x="3703" y="9960"/>
                    </a:lnTo>
                    <a:lnTo>
                      <a:pt x="4687" y="9919"/>
                    </a:lnTo>
                    <a:lnTo>
                      <a:pt x="3411" y="13078"/>
                    </a:lnTo>
                    <a:lnTo>
                      <a:pt x="3411" y="13078"/>
                    </a:lnTo>
                    <a:lnTo>
                      <a:pt x="4101" y="13057"/>
                    </a:lnTo>
                    <a:lnTo>
                      <a:pt x="2448" y="16656"/>
                    </a:lnTo>
                    <a:lnTo>
                      <a:pt x="3515" y="16614"/>
                    </a:lnTo>
                    <a:lnTo>
                      <a:pt x="1841" y="19418"/>
                    </a:lnTo>
                    <a:lnTo>
                      <a:pt x="2636" y="19397"/>
                    </a:lnTo>
                    <a:lnTo>
                      <a:pt x="1444" y="22284"/>
                    </a:lnTo>
                    <a:lnTo>
                      <a:pt x="2323" y="22263"/>
                    </a:lnTo>
                    <a:lnTo>
                      <a:pt x="858" y="25904"/>
                    </a:lnTo>
                    <a:lnTo>
                      <a:pt x="1548" y="25883"/>
                    </a:lnTo>
                    <a:lnTo>
                      <a:pt x="1548" y="25883"/>
                    </a:lnTo>
                    <a:lnTo>
                      <a:pt x="0" y="29210"/>
                    </a:lnTo>
                    <a:lnTo>
                      <a:pt x="7867" y="28959"/>
                    </a:lnTo>
                    <a:lnTo>
                      <a:pt x="15755" y="28687"/>
                    </a:lnTo>
                    <a:lnTo>
                      <a:pt x="13977" y="25486"/>
                    </a:lnTo>
                    <a:lnTo>
                      <a:pt x="14667" y="25465"/>
                    </a:lnTo>
                    <a:lnTo>
                      <a:pt x="12973" y="21908"/>
                    </a:lnTo>
                    <a:lnTo>
                      <a:pt x="13851" y="21887"/>
                    </a:lnTo>
                    <a:lnTo>
                      <a:pt x="12470" y="19083"/>
                    </a:lnTo>
                    <a:lnTo>
                      <a:pt x="13266" y="19041"/>
                    </a:lnTo>
                    <a:lnTo>
                      <a:pt x="11403" y="16363"/>
                    </a:lnTo>
                    <a:lnTo>
                      <a:pt x="12491" y="16321"/>
                    </a:lnTo>
                    <a:lnTo>
                      <a:pt x="10587" y="12848"/>
                    </a:lnTo>
                    <a:lnTo>
                      <a:pt x="11278" y="12827"/>
                    </a:lnTo>
                    <a:lnTo>
                      <a:pt x="9813" y="9751"/>
                    </a:lnTo>
                    <a:lnTo>
                      <a:pt x="10797" y="9730"/>
                    </a:lnTo>
                    <a:lnTo>
                      <a:pt x="9123" y="7094"/>
                    </a:lnTo>
                    <a:lnTo>
                      <a:pt x="10211" y="7052"/>
                    </a:lnTo>
                    <a:lnTo>
                      <a:pt x="8244" y="4457"/>
                    </a:lnTo>
                    <a:lnTo>
                      <a:pt x="9144" y="4437"/>
                    </a:lnTo>
                    <a:lnTo>
                      <a:pt x="6926" y="1"/>
                    </a:lnTo>
                    <a:close/>
                  </a:path>
                </a:pathLst>
              </a:custGeom>
              <a:solidFill>
                <a:schemeClr val="accent5">
                  <a:lumMod val="60000"/>
                  <a:lumOff val="40000"/>
                </a:schemeClr>
              </a:solidFill>
              <a:ln>
                <a:noFill/>
              </a:ln>
            </p:spPr>
            <p:txBody>
              <a:bodyPr spcFirstLastPara="1" wrap="square" lIns="182850" tIns="182850" rIns="182850" bIns="182850" anchor="ctr" anchorCtr="0">
                <a:noAutofit/>
              </a:bodyPr>
              <a:lstStyle/>
              <a:p>
                <a:pPr defTabSz="914378"/>
                <a:endParaRPr/>
              </a:p>
            </p:txBody>
          </p:sp>
        </p:grpSp>
        <p:grpSp>
          <p:nvGrpSpPr>
            <p:cNvPr id="4" name="Google Shape;65;p17"/>
            <p:cNvGrpSpPr/>
            <p:nvPr/>
          </p:nvGrpSpPr>
          <p:grpSpPr>
            <a:xfrm rot="5400000">
              <a:off x="1752598" y="837538"/>
              <a:ext cx="976516" cy="1233534"/>
              <a:chOff x="3076485" y="3001633"/>
              <a:chExt cx="905271" cy="1234769"/>
            </a:xfrm>
          </p:grpSpPr>
          <p:sp>
            <p:nvSpPr>
              <p:cNvPr id="66" name="Google Shape;66;p17"/>
              <p:cNvSpPr/>
              <p:nvPr/>
            </p:nvSpPr>
            <p:spPr>
              <a:xfrm>
                <a:off x="3076485" y="3001633"/>
                <a:ext cx="905271" cy="955253"/>
              </a:xfrm>
              <a:custGeom>
                <a:avLst/>
                <a:gdLst/>
                <a:ahLst/>
                <a:cxnLst/>
                <a:rect l="l" t="t" r="r" b="b"/>
                <a:pathLst>
                  <a:path w="16385" h="14195" extrusionOk="0">
                    <a:moveTo>
                      <a:pt x="5263" y="1"/>
                    </a:moveTo>
                    <a:cubicBezTo>
                      <a:pt x="4095" y="1"/>
                      <a:pt x="2907" y="414"/>
                      <a:pt x="2031" y="1248"/>
                    </a:cubicBezTo>
                    <a:cubicBezTo>
                      <a:pt x="1" y="3173"/>
                      <a:pt x="482" y="6145"/>
                      <a:pt x="1884" y="7798"/>
                    </a:cubicBezTo>
                    <a:cubicBezTo>
                      <a:pt x="1298" y="8404"/>
                      <a:pt x="880" y="9241"/>
                      <a:pt x="754" y="10267"/>
                    </a:cubicBezTo>
                    <a:cubicBezTo>
                      <a:pt x="488" y="12394"/>
                      <a:pt x="2482" y="14194"/>
                      <a:pt x="4574" y="14194"/>
                    </a:cubicBezTo>
                    <a:cubicBezTo>
                      <a:pt x="4786" y="14194"/>
                      <a:pt x="4999" y="14176"/>
                      <a:pt x="5211" y="14137"/>
                    </a:cubicBezTo>
                    <a:cubicBezTo>
                      <a:pt x="7324" y="13761"/>
                      <a:pt x="8370" y="11815"/>
                      <a:pt x="8350" y="10120"/>
                    </a:cubicBezTo>
                    <a:lnTo>
                      <a:pt x="8350" y="10120"/>
                    </a:lnTo>
                    <a:cubicBezTo>
                      <a:pt x="9054" y="10449"/>
                      <a:pt x="9819" y="10631"/>
                      <a:pt x="10630" y="10631"/>
                    </a:cubicBezTo>
                    <a:cubicBezTo>
                      <a:pt x="11313" y="10631"/>
                      <a:pt x="12028" y="10502"/>
                      <a:pt x="12764" y="10225"/>
                    </a:cubicBezTo>
                    <a:cubicBezTo>
                      <a:pt x="15673" y="9116"/>
                      <a:pt x="16384" y="5057"/>
                      <a:pt x="14480" y="2650"/>
                    </a:cubicBezTo>
                    <a:cubicBezTo>
                      <a:pt x="13449" y="1348"/>
                      <a:pt x="12005" y="811"/>
                      <a:pt x="10592" y="811"/>
                    </a:cubicBezTo>
                    <a:cubicBezTo>
                      <a:pt x="9825" y="811"/>
                      <a:pt x="9068" y="969"/>
                      <a:pt x="8391" y="1248"/>
                    </a:cubicBezTo>
                    <a:cubicBezTo>
                      <a:pt x="7594" y="419"/>
                      <a:pt x="6438" y="1"/>
                      <a:pt x="5263" y="1"/>
                    </a:cubicBezTo>
                    <a:close/>
                  </a:path>
                </a:pathLst>
              </a:custGeom>
              <a:solidFill>
                <a:schemeClr val="accent3">
                  <a:lumMod val="60000"/>
                  <a:lumOff val="40000"/>
                </a:schemeClr>
              </a:solidFill>
              <a:ln>
                <a:noFill/>
              </a:ln>
            </p:spPr>
            <p:txBody>
              <a:bodyPr spcFirstLastPara="1" wrap="square" lIns="182850" tIns="182850" rIns="182850" bIns="182850" anchor="ctr" anchorCtr="0">
                <a:noAutofit/>
              </a:bodyPr>
              <a:lstStyle/>
              <a:p>
                <a:pPr defTabSz="914378"/>
                <a:endParaRPr/>
              </a:p>
            </p:txBody>
          </p:sp>
          <p:sp>
            <p:nvSpPr>
              <p:cNvPr id="67" name="Google Shape;67;p17"/>
              <p:cNvSpPr/>
              <p:nvPr/>
            </p:nvSpPr>
            <p:spPr>
              <a:xfrm>
                <a:off x="3452406" y="3441289"/>
                <a:ext cx="403798" cy="795113"/>
              </a:xfrm>
              <a:custGeom>
                <a:avLst/>
                <a:gdLst/>
                <a:ahLst/>
                <a:cxnLst/>
                <a:rect l="l" t="t" r="r" b="b"/>
                <a:pathLst>
                  <a:path w="8119" h="15987" extrusionOk="0">
                    <a:moveTo>
                      <a:pt x="691" y="1"/>
                    </a:moveTo>
                    <a:lnTo>
                      <a:pt x="586" y="42"/>
                    </a:lnTo>
                    <a:lnTo>
                      <a:pt x="2490" y="6173"/>
                    </a:lnTo>
                    <a:lnTo>
                      <a:pt x="21" y="5587"/>
                    </a:lnTo>
                    <a:lnTo>
                      <a:pt x="1" y="5734"/>
                    </a:lnTo>
                    <a:lnTo>
                      <a:pt x="2470" y="6843"/>
                    </a:lnTo>
                    <a:lnTo>
                      <a:pt x="4959" y="15986"/>
                    </a:lnTo>
                    <a:lnTo>
                      <a:pt x="8119" y="14668"/>
                    </a:lnTo>
                    <a:lnTo>
                      <a:pt x="3495" y="6424"/>
                    </a:lnTo>
                    <a:lnTo>
                      <a:pt x="4143" y="2198"/>
                    </a:lnTo>
                    <a:lnTo>
                      <a:pt x="4060" y="2135"/>
                    </a:lnTo>
                    <a:lnTo>
                      <a:pt x="2867" y="4960"/>
                    </a:lnTo>
                    <a:lnTo>
                      <a:pt x="691" y="1"/>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grpSp>
        <p:grpSp>
          <p:nvGrpSpPr>
            <p:cNvPr id="5" name="Google Shape;68;p17"/>
            <p:cNvGrpSpPr/>
            <p:nvPr/>
          </p:nvGrpSpPr>
          <p:grpSpPr>
            <a:xfrm rot="5400000">
              <a:off x="1184845" y="-165017"/>
              <a:ext cx="1212958" cy="1161878"/>
              <a:chOff x="1974510" y="3146274"/>
              <a:chExt cx="1124463" cy="1077109"/>
            </a:xfrm>
          </p:grpSpPr>
          <p:sp>
            <p:nvSpPr>
              <p:cNvPr id="69" name="Google Shape;69;p17"/>
              <p:cNvSpPr/>
              <p:nvPr/>
            </p:nvSpPr>
            <p:spPr>
              <a:xfrm rot="-250099">
                <a:off x="2002107" y="3176770"/>
                <a:ext cx="867909" cy="790921"/>
              </a:xfrm>
              <a:custGeom>
                <a:avLst/>
                <a:gdLst/>
                <a:ahLst/>
                <a:cxnLst/>
                <a:rect l="l" t="t" r="r" b="b"/>
                <a:pathLst>
                  <a:path w="17451" h="15903" extrusionOk="0">
                    <a:moveTo>
                      <a:pt x="10039" y="1"/>
                    </a:moveTo>
                    <a:cubicBezTo>
                      <a:pt x="9249" y="1"/>
                      <a:pt x="8642" y="640"/>
                      <a:pt x="8642" y="640"/>
                    </a:cubicBezTo>
                    <a:cubicBezTo>
                      <a:pt x="8182" y="305"/>
                      <a:pt x="7771" y="179"/>
                      <a:pt x="7414" y="179"/>
                    </a:cubicBezTo>
                    <a:cubicBezTo>
                      <a:pt x="6343" y="179"/>
                      <a:pt x="5755" y="1309"/>
                      <a:pt x="5755" y="1309"/>
                    </a:cubicBezTo>
                    <a:cubicBezTo>
                      <a:pt x="5508" y="1237"/>
                      <a:pt x="5284" y="1205"/>
                      <a:pt x="5081" y="1205"/>
                    </a:cubicBezTo>
                    <a:cubicBezTo>
                      <a:pt x="3509" y="1205"/>
                      <a:pt x="3181" y="3109"/>
                      <a:pt x="3181" y="3109"/>
                    </a:cubicBezTo>
                    <a:cubicBezTo>
                      <a:pt x="796" y="4134"/>
                      <a:pt x="2009" y="5912"/>
                      <a:pt x="2009" y="5912"/>
                    </a:cubicBezTo>
                    <a:cubicBezTo>
                      <a:pt x="1" y="7126"/>
                      <a:pt x="1444" y="8925"/>
                      <a:pt x="1444" y="8925"/>
                    </a:cubicBezTo>
                    <a:cubicBezTo>
                      <a:pt x="210" y="10913"/>
                      <a:pt x="2491" y="11415"/>
                      <a:pt x="2491" y="11415"/>
                    </a:cubicBezTo>
                    <a:cubicBezTo>
                      <a:pt x="2292" y="13556"/>
                      <a:pt x="4104" y="13612"/>
                      <a:pt x="4295" y="13612"/>
                    </a:cubicBezTo>
                    <a:cubicBezTo>
                      <a:pt x="4305" y="13612"/>
                      <a:pt x="4311" y="13612"/>
                      <a:pt x="4311" y="13612"/>
                    </a:cubicBezTo>
                    <a:cubicBezTo>
                      <a:pt x="4530" y="15223"/>
                      <a:pt x="5558" y="15532"/>
                      <a:pt x="6316" y="15532"/>
                    </a:cubicBezTo>
                    <a:cubicBezTo>
                      <a:pt x="6789" y="15532"/>
                      <a:pt x="7157" y="15412"/>
                      <a:pt x="7157" y="15412"/>
                    </a:cubicBezTo>
                    <a:cubicBezTo>
                      <a:pt x="7469" y="15778"/>
                      <a:pt x="7837" y="15902"/>
                      <a:pt x="8193" y="15902"/>
                    </a:cubicBezTo>
                    <a:cubicBezTo>
                      <a:pt x="8957" y="15902"/>
                      <a:pt x="9667" y="15328"/>
                      <a:pt x="9667" y="15328"/>
                    </a:cubicBezTo>
                    <a:cubicBezTo>
                      <a:pt x="9960" y="15512"/>
                      <a:pt x="10232" y="15583"/>
                      <a:pt x="10478" y="15583"/>
                    </a:cubicBezTo>
                    <a:cubicBezTo>
                      <a:pt x="11325" y="15583"/>
                      <a:pt x="11864" y="14742"/>
                      <a:pt x="11864" y="14742"/>
                    </a:cubicBezTo>
                    <a:cubicBezTo>
                      <a:pt x="12008" y="14771"/>
                      <a:pt x="12142" y="14784"/>
                      <a:pt x="12267" y="14784"/>
                    </a:cubicBezTo>
                    <a:cubicBezTo>
                      <a:pt x="13593" y="14784"/>
                      <a:pt x="13873" y="13298"/>
                      <a:pt x="13873" y="13298"/>
                    </a:cubicBezTo>
                    <a:cubicBezTo>
                      <a:pt x="15924" y="12922"/>
                      <a:pt x="15484" y="10767"/>
                      <a:pt x="15484" y="10767"/>
                    </a:cubicBezTo>
                    <a:cubicBezTo>
                      <a:pt x="17451" y="9909"/>
                      <a:pt x="16217" y="8214"/>
                      <a:pt x="16217" y="8214"/>
                    </a:cubicBezTo>
                    <a:cubicBezTo>
                      <a:pt x="17325" y="6645"/>
                      <a:pt x="15589" y="6059"/>
                      <a:pt x="15589" y="6059"/>
                    </a:cubicBezTo>
                    <a:cubicBezTo>
                      <a:pt x="16614" y="3736"/>
                      <a:pt x="14103" y="3130"/>
                      <a:pt x="14103" y="3130"/>
                    </a:cubicBezTo>
                    <a:cubicBezTo>
                      <a:pt x="13879" y="1261"/>
                      <a:pt x="12705" y="994"/>
                      <a:pt x="12052" y="994"/>
                    </a:cubicBezTo>
                    <a:cubicBezTo>
                      <a:pt x="11791" y="994"/>
                      <a:pt x="11613" y="1037"/>
                      <a:pt x="11613" y="1037"/>
                    </a:cubicBezTo>
                    <a:cubicBezTo>
                      <a:pt x="11085" y="245"/>
                      <a:pt x="10527" y="1"/>
                      <a:pt x="10039" y="1"/>
                    </a:cubicBezTo>
                    <a:close/>
                  </a:path>
                </a:pathLst>
              </a:custGeom>
              <a:solidFill>
                <a:schemeClr val="accent5"/>
              </a:solidFill>
              <a:ln>
                <a:noFill/>
              </a:ln>
            </p:spPr>
            <p:txBody>
              <a:bodyPr spcFirstLastPara="1" wrap="square" lIns="182850" tIns="182850" rIns="182850" bIns="182850" anchor="ctr" anchorCtr="0">
                <a:noAutofit/>
              </a:bodyPr>
              <a:lstStyle/>
              <a:p>
                <a:pPr defTabSz="914378"/>
                <a:endParaRPr/>
              </a:p>
            </p:txBody>
          </p:sp>
          <p:sp>
            <p:nvSpPr>
              <p:cNvPr id="70" name="Google Shape;70;p17"/>
              <p:cNvSpPr/>
              <p:nvPr/>
            </p:nvSpPr>
            <p:spPr>
              <a:xfrm rot="-250099">
                <a:off x="2447425" y="3546804"/>
                <a:ext cx="628589" cy="654600"/>
              </a:xfrm>
              <a:custGeom>
                <a:avLst/>
                <a:gdLst/>
                <a:ahLst/>
                <a:cxnLst/>
                <a:rect l="l" t="t" r="r" b="b"/>
                <a:pathLst>
                  <a:path w="12639" h="13162" extrusionOk="0">
                    <a:moveTo>
                      <a:pt x="4290" y="0"/>
                    </a:moveTo>
                    <a:lnTo>
                      <a:pt x="3495" y="3536"/>
                    </a:lnTo>
                    <a:lnTo>
                      <a:pt x="1" y="3913"/>
                    </a:lnTo>
                    <a:lnTo>
                      <a:pt x="210" y="4122"/>
                    </a:lnTo>
                    <a:lnTo>
                      <a:pt x="3537" y="4331"/>
                    </a:lnTo>
                    <a:lnTo>
                      <a:pt x="9751" y="13161"/>
                    </a:lnTo>
                    <a:lnTo>
                      <a:pt x="12639" y="10378"/>
                    </a:lnTo>
                    <a:lnTo>
                      <a:pt x="4269" y="3515"/>
                    </a:lnTo>
                    <a:lnTo>
                      <a:pt x="4416" y="147"/>
                    </a:lnTo>
                    <a:lnTo>
                      <a:pt x="4290" y="0"/>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sp>
            <p:nvSpPr>
              <p:cNvPr id="71" name="Google Shape;71;p17"/>
              <p:cNvSpPr/>
              <p:nvPr/>
            </p:nvSpPr>
            <p:spPr>
              <a:xfrm rot="-250099">
                <a:off x="2346202" y="3485084"/>
                <a:ext cx="306014" cy="302880"/>
              </a:xfrm>
              <a:custGeom>
                <a:avLst/>
                <a:gdLst/>
                <a:ahLst/>
                <a:cxnLst/>
                <a:rect l="l" t="t" r="r" b="b"/>
                <a:pathLst>
                  <a:path w="6153" h="6090" extrusionOk="0">
                    <a:moveTo>
                      <a:pt x="2972" y="1"/>
                    </a:moveTo>
                    <a:lnTo>
                      <a:pt x="2721" y="2679"/>
                    </a:lnTo>
                    <a:lnTo>
                      <a:pt x="1" y="2826"/>
                    </a:lnTo>
                    <a:lnTo>
                      <a:pt x="22" y="2951"/>
                    </a:lnTo>
                    <a:lnTo>
                      <a:pt x="2784" y="3077"/>
                    </a:lnTo>
                    <a:lnTo>
                      <a:pt x="5336" y="6090"/>
                    </a:lnTo>
                    <a:lnTo>
                      <a:pt x="6152" y="5316"/>
                    </a:lnTo>
                    <a:lnTo>
                      <a:pt x="3097" y="2784"/>
                    </a:lnTo>
                    <a:lnTo>
                      <a:pt x="3118" y="1"/>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sp>
            <p:nvSpPr>
              <p:cNvPr id="72" name="Google Shape;72;p17"/>
              <p:cNvSpPr/>
              <p:nvPr/>
            </p:nvSpPr>
            <p:spPr>
              <a:xfrm rot="-250099">
                <a:off x="2352837" y="3502905"/>
                <a:ext cx="142637" cy="140499"/>
              </a:xfrm>
              <a:custGeom>
                <a:avLst/>
                <a:gdLst/>
                <a:ahLst/>
                <a:cxnLst/>
                <a:rect l="l" t="t" r="r" b="b"/>
                <a:pathLst>
                  <a:path w="2868" h="2825" extrusionOk="0">
                    <a:moveTo>
                      <a:pt x="64" y="0"/>
                    </a:moveTo>
                    <a:lnTo>
                      <a:pt x="1" y="63"/>
                    </a:lnTo>
                    <a:lnTo>
                      <a:pt x="2554" y="2825"/>
                    </a:lnTo>
                    <a:lnTo>
                      <a:pt x="2867" y="2532"/>
                    </a:lnTo>
                    <a:lnTo>
                      <a:pt x="64" y="0"/>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grpSp>
        <p:grpSp>
          <p:nvGrpSpPr>
            <p:cNvPr id="6" name="Google Shape;73;p17"/>
            <p:cNvGrpSpPr/>
            <p:nvPr/>
          </p:nvGrpSpPr>
          <p:grpSpPr>
            <a:xfrm rot="5400000">
              <a:off x="2626145" y="2405626"/>
              <a:ext cx="613459" cy="1841676"/>
              <a:chOff x="5093905" y="2160075"/>
              <a:chExt cx="568702" cy="1707311"/>
            </a:xfrm>
          </p:grpSpPr>
          <p:sp>
            <p:nvSpPr>
              <p:cNvPr id="74" name="Google Shape;74;p17"/>
              <p:cNvSpPr/>
              <p:nvPr/>
            </p:nvSpPr>
            <p:spPr>
              <a:xfrm rot="217909">
                <a:off x="5116381" y="2160075"/>
                <a:ext cx="546226" cy="1329062"/>
              </a:xfrm>
              <a:custGeom>
                <a:avLst/>
                <a:gdLst/>
                <a:ahLst/>
                <a:cxnLst/>
                <a:rect l="l" t="t" r="r" b="b"/>
                <a:pathLst>
                  <a:path w="8056" h="14892" extrusionOk="0">
                    <a:moveTo>
                      <a:pt x="5613" y="0"/>
                    </a:moveTo>
                    <a:cubicBezTo>
                      <a:pt x="4872" y="0"/>
                      <a:pt x="4047" y="747"/>
                      <a:pt x="3243" y="2310"/>
                    </a:cubicBezTo>
                    <a:cubicBezTo>
                      <a:pt x="2155" y="4444"/>
                      <a:pt x="0" y="9340"/>
                      <a:pt x="272" y="11663"/>
                    </a:cubicBezTo>
                    <a:cubicBezTo>
                      <a:pt x="544" y="13985"/>
                      <a:pt x="2364" y="14885"/>
                      <a:pt x="2364" y="14885"/>
                    </a:cubicBezTo>
                    <a:cubicBezTo>
                      <a:pt x="2425" y="14889"/>
                      <a:pt x="2491" y="14891"/>
                      <a:pt x="2561" y="14891"/>
                    </a:cubicBezTo>
                    <a:cubicBezTo>
                      <a:pt x="3323" y="14891"/>
                      <a:pt x="4658" y="14602"/>
                      <a:pt x="6152" y="12228"/>
                    </a:cubicBezTo>
                    <a:cubicBezTo>
                      <a:pt x="7784" y="9633"/>
                      <a:pt x="8056" y="3754"/>
                      <a:pt x="7365" y="1870"/>
                    </a:cubicBezTo>
                    <a:cubicBezTo>
                      <a:pt x="6912" y="642"/>
                      <a:pt x="6299" y="0"/>
                      <a:pt x="5613" y="0"/>
                    </a:cubicBezTo>
                    <a:close/>
                  </a:path>
                </a:pathLst>
              </a:custGeom>
              <a:solidFill>
                <a:schemeClr val="accent4"/>
              </a:solidFill>
              <a:ln>
                <a:noFill/>
              </a:ln>
            </p:spPr>
            <p:txBody>
              <a:bodyPr spcFirstLastPara="1" wrap="square" lIns="182850" tIns="182850" rIns="182850" bIns="182850" anchor="ctr" anchorCtr="0">
                <a:noAutofit/>
              </a:bodyPr>
              <a:lstStyle/>
              <a:p>
                <a:pPr defTabSz="914378"/>
                <a:endParaRPr/>
              </a:p>
            </p:txBody>
          </p:sp>
          <p:sp>
            <p:nvSpPr>
              <p:cNvPr id="75" name="Google Shape;75;p17"/>
              <p:cNvSpPr/>
              <p:nvPr/>
            </p:nvSpPr>
            <p:spPr>
              <a:xfrm>
                <a:off x="5093905" y="3072322"/>
                <a:ext cx="374654" cy="795064"/>
              </a:xfrm>
              <a:custGeom>
                <a:avLst/>
                <a:gdLst/>
                <a:ahLst/>
                <a:cxnLst/>
                <a:rect l="l" t="t" r="r" b="b"/>
                <a:pathLst>
                  <a:path w="7533" h="15986" extrusionOk="0">
                    <a:moveTo>
                      <a:pt x="7407" y="0"/>
                    </a:moveTo>
                    <a:lnTo>
                      <a:pt x="4017" y="6131"/>
                    </a:lnTo>
                    <a:lnTo>
                      <a:pt x="2657" y="3034"/>
                    </a:lnTo>
                    <a:lnTo>
                      <a:pt x="2490" y="3160"/>
                    </a:lnTo>
                    <a:lnTo>
                      <a:pt x="3411" y="6738"/>
                    </a:lnTo>
                    <a:lnTo>
                      <a:pt x="0" y="15149"/>
                    </a:lnTo>
                    <a:lnTo>
                      <a:pt x="3181" y="15986"/>
                    </a:lnTo>
                    <a:lnTo>
                      <a:pt x="4415" y="6989"/>
                    </a:lnTo>
                    <a:lnTo>
                      <a:pt x="7533" y="21"/>
                    </a:lnTo>
                    <a:lnTo>
                      <a:pt x="7407" y="0"/>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grpSp>
        <p:grpSp>
          <p:nvGrpSpPr>
            <p:cNvPr id="7" name="Google Shape;76;p17"/>
            <p:cNvGrpSpPr/>
            <p:nvPr/>
          </p:nvGrpSpPr>
          <p:grpSpPr>
            <a:xfrm rot="5400000">
              <a:off x="1858645" y="3384437"/>
              <a:ext cx="956188" cy="1331960"/>
              <a:chOff x="5631899" y="2948981"/>
              <a:chExt cx="886427" cy="1234782"/>
            </a:xfrm>
          </p:grpSpPr>
          <p:sp>
            <p:nvSpPr>
              <p:cNvPr id="77" name="Google Shape;77;p17"/>
              <p:cNvSpPr/>
              <p:nvPr/>
            </p:nvSpPr>
            <p:spPr>
              <a:xfrm>
                <a:off x="5631899" y="3681092"/>
                <a:ext cx="385098" cy="502672"/>
              </a:xfrm>
              <a:custGeom>
                <a:avLst/>
                <a:gdLst/>
                <a:ahLst/>
                <a:cxnLst/>
                <a:rect l="l" t="t" r="r" b="b"/>
                <a:pathLst>
                  <a:path w="7743" h="10107" extrusionOk="0">
                    <a:moveTo>
                      <a:pt x="6696" y="1"/>
                    </a:moveTo>
                    <a:lnTo>
                      <a:pt x="1" y="8077"/>
                    </a:lnTo>
                    <a:lnTo>
                      <a:pt x="3202" y="10107"/>
                    </a:lnTo>
                    <a:lnTo>
                      <a:pt x="7742" y="649"/>
                    </a:lnTo>
                    <a:lnTo>
                      <a:pt x="6696" y="1"/>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sp>
            <p:nvSpPr>
              <p:cNvPr id="78" name="Google Shape;78;p17"/>
              <p:cNvSpPr/>
              <p:nvPr/>
            </p:nvSpPr>
            <p:spPr>
              <a:xfrm>
                <a:off x="5778624" y="2948981"/>
                <a:ext cx="739702" cy="865642"/>
              </a:xfrm>
              <a:custGeom>
                <a:avLst/>
                <a:gdLst/>
                <a:ahLst/>
                <a:cxnLst/>
                <a:rect l="l" t="t" r="r" b="b"/>
                <a:pathLst>
                  <a:path w="14271" h="16141" extrusionOk="0">
                    <a:moveTo>
                      <a:pt x="10257" y="1"/>
                    </a:moveTo>
                    <a:cubicBezTo>
                      <a:pt x="9237" y="1"/>
                      <a:pt x="8088" y="440"/>
                      <a:pt x="6927" y="1363"/>
                    </a:cubicBezTo>
                    <a:cubicBezTo>
                      <a:pt x="4688" y="3162"/>
                      <a:pt x="85" y="7493"/>
                      <a:pt x="43" y="10444"/>
                    </a:cubicBezTo>
                    <a:cubicBezTo>
                      <a:pt x="1" y="13394"/>
                      <a:pt x="3265" y="15026"/>
                      <a:pt x="3265" y="15026"/>
                    </a:cubicBezTo>
                    <a:cubicBezTo>
                      <a:pt x="4000" y="15374"/>
                      <a:pt x="5052" y="16140"/>
                      <a:pt x="6562" y="16140"/>
                    </a:cubicBezTo>
                    <a:cubicBezTo>
                      <a:pt x="7415" y="16140"/>
                      <a:pt x="8413" y="15896"/>
                      <a:pt x="9584" y="15193"/>
                    </a:cubicBezTo>
                    <a:cubicBezTo>
                      <a:pt x="12806" y="13227"/>
                      <a:pt x="14271" y="6887"/>
                      <a:pt x="13769" y="3685"/>
                    </a:cubicBezTo>
                    <a:cubicBezTo>
                      <a:pt x="13385" y="1303"/>
                      <a:pt x="12013" y="1"/>
                      <a:pt x="10257" y="1"/>
                    </a:cubicBezTo>
                    <a:close/>
                  </a:path>
                </a:pathLst>
              </a:custGeom>
              <a:solidFill>
                <a:schemeClr val="accent5"/>
              </a:solidFill>
              <a:ln>
                <a:noFill/>
              </a:ln>
            </p:spPr>
            <p:txBody>
              <a:bodyPr spcFirstLastPara="1" wrap="square" lIns="182850" tIns="182850" rIns="182850" bIns="182850" anchor="ctr" anchorCtr="0">
                <a:noAutofit/>
              </a:bodyPr>
              <a:lstStyle/>
              <a:p>
                <a:pPr defTabSz="914378"/>
                <a:endParaRPr/>
              </a:p>
            </p:txBody>
          </p:sp>
        </p:grpSp>
        <p:grpSp>
          <p:nvGrpSpPr>
            <p:cNvPr id="8" name="Google Shape;79;p17"/>
            <p:cNvGrpSpPr/>
            <p:nvPr/>
          </p:nvGrpSpPr>
          <p:grpSpPr>
            <a:xfrm rot="5400000">
              <a:off x="1129091" y="4276238"/>
              <a:ext cx="1033930" cy="913705"/>
              <a:chOff x="6137664" y="3478350"/>
              <a:chExt cx="958496" cy="847043"/>
            </a:xfrm>
          </p:grpSpPr>
          <p:sp>
            <p:nvSpPr>
              <p:cNvPr id="80" name="Google Shape;80;p17"/>
              <p:cNvSpPr/>
              <p:nvPr/>
            </p:nvSpPr>
            <p:spPr>
              <a:xfrm>
                <a:off x="6303136" y="3478350"/>
                <a:ext cx="793025" cy="745030"/>
              </a:xfrm>
              <a:custGeom>
                <a:avLst/>
                <a:gdLst/>
                <a:ahLst/>
                <a:cxnLst/>
                <a:rect l="l" t="t" r="r" b="b"/>
                <a:pathLst>
                  <a:path w="15945" h="14980" extrusionOk="0">
                    <a:moveTo>
                      <a:pt x="9380" y="0"/>
                    </a:moveTo>
                    <a:cubicBezTo>
                      <a:pt x="8405" y="0"/>
                      <a:pt x="7425" y="336"/>
                      <a:pt x="6633" y="1024"/>
                    </a:cubicBezTo>
                    <a:cubicBezTo>
                      <a:pt x="6403" y="1213"/>
                      <a:pt x="6215" y="1401"/>
                      <a:pt x="6047" y="1631"/>
                    </a:cubicBezTo>
                    <a:cubicBezTo>
                      <a:pt x="5611" y="1484"/>
                      <a:pt x="5156" y="1409"/>
                      <a:pt x="4700" y="1409"/>
                    </a:cubicBezTo>
                    <a:cubicBezTo>
                      <a:pt x="3733" y="1409"/>
                      <a:pt x="2763" y="1744"/>
                      <a:pt x="1967" y="2426"/>
                    </a:cubicBezTo>
                    <a:cubicBezTo>
                      <a:pt x="189" y="3933"/>
                      <a:pt x="0" y="6611"/>
                      <a:pt x="1507" y="8369"/>
                    </a:cubicBezTo>
                    <a:cubicBezTo>
                      <a:pt x="2340" y="9357"/>
                      <a:pt x="3532" y="9843"/>
                      <a:pt x="4734" y="9843"/>
                    </a:cubicBezTo>
                    <a:cubicBezTo>
                      <a:pt x="4830" y="9843"/>
                      <a:pt x="4926" y="9839"/>
                      <a:pt x="5022" y="9833"/>
                    </a:cubicBezTo>
                    <a:lnTo>
                      <a:pt x="5022" y="9833"/>
                    </a:lnTo>
                    <a:cubicBezTo>
                      <a:pt x="4729" y="11089"/>
                      <a:pt x="5022" y="12470"/>
                      <a:pt x="5922" y="13516"/>
                    </a:cubicBezTo>
                    <a:cubicBezTo>
                      <a:pt x="6761" y="14481"/>
                      <a:pt x="7940" y="14979"/>
                      <a:pt x="9125" y="14979"/>
                    </a:cubicBezTo>
                    <a:cubicBezTo>
                      <a:pt x="10097" y="14979"/>
                      <a:pt x="11072" y="14644"/>
                      <a:pt x="11864" y="13955"/>
                    </a:cubicBezTo>
                    <a:cubicBezTo>
                      <a:pt x="13036" y="12972"/>
                      <a:pt x="13517" y="11465"/>
                      <a:pt x="13287" y="10043"/>
                    </a:cubicBezTo>
                    <a:cubicBezTo>
                      <a:pt x="13517" y="9917"/>
                      <a:pt x="13747" y="9750"/>
                      <a:pt x="13977" y="9561"/>
                    </a:cubicBezTo>
                    <a:cubicBezTo>
                      <a:pt x="15735" y="8034"/>
                      <a:pt x="15944" y="5377"/>
                      <a:pt x="14417" y="3598"/>
                    </a:cubicBezTo>
                    <a:cubicBezTo>
                      <a:pt x="14103" y="3221"/>
                      <a:pt x="13726" y="2928"/>
                      <a:pt x="13308" y="2698"/>
                    </a:cubicBezTo>
                    <a:cubicBezTo>
                      <a:pt x="13140" y="2259"/>
                      <a:pt x="12910" y="1840"/>
                      <a:pt x="12575" y="1464"/>
                    </a:cubicBezTo>
                    <a:cubicBezTo>
                      <a:pt x="11748" y="499"/>
                      <a:pt x="10567" y="0"/>
                      <a:pt x="9380" y="0"/>
                    </a:cubicBezTo>
                    <a:close/>
                  </a:path>
                </a:pathLst>
              </a:custGeom>
              <a:solidFill>
                <a:schemeClr val="accent6"/>
              </a:solidFill>
              <a:ln>
                <a:noFill/>
              </a:ln>
            </p:spPr>
            <p:txBody>
              <a:bodyPr spcFirstLastPara="1" wrap="square" lIns="182850" tIns="182850" rIns="182850" bIns="182850" anchor="ctr" anchorCtr="0">
                <a:noAutofit/>
              </a:bodyPr>
              <a:lstStyle/>
              <a:p>
                <a:pPr defTabSz="914378"/>
                <a:endParaRPr/>
              </a:p>
            </p:txBody>
          </p:sp>
          <p:sp>
            <p:nvSpPr>
              <p:cNvPr id="81" name="Google Shape;81;p17"/>
              <p:cNvSpPr/>
              <p:nvPr/>
            </p:nvSpPr>
            <p:spPr>
              <a:xfrm>
                <a:off x="6137664" y="3766571"/>
                <a:ext cx="611939" cy="558822"/>
              </a:xfrm>
              <a:custGeom>
                <a:avLst/>
                <a:gdLst/>
                <a:ahLst/>
                <a:cxnLst/>
                <a:rect l="l" t="t" r="r" b="b"/>
                <a:pathLst>
                  <a:path w="12304" h="11236" extrusionOk="0">
                    <a:moveTo>
                      <a:pt x="8935" y="0"/>
                    </a:moveTo>
                    <a:lnTo>
                      <a:pt x="8726" y="188"/>
                    </a:lnTo>
                    <a:lnTo>
                      <a:pt x="8391" y="3222"/>
                    </a:lnTo>
                    <a:lnTo>
                      <a:pt x="1" y="8453"/>
                    </a:lnTo>
                    <a:lnTo>
                      <a:pt x="2407" y="11236"/>
                    </a:lnTo>
                    <a:lnTo>
                      <a:pt x="9102" y="3934"/>
                    </a:lnTo>
                    <a:lnTo>
                      <a:pt x="12178" y="4227"/>
                    </a:lnTo>
                    <a:lnTo>
                      <a:pt x="12304" y="4122"/>
                    </a:lnTo>
                    <a:lnTo>
                      <a:pt x="9123" y="3222"/>
                    </a:lnTo>
                    <a:lnTo>
                      <a:pt x="8935" y="0"/>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sp>
            <p:nvSpPr>
              <p:cNvPr id="82" name="Google Shape;82;p17"/>
              <p:cNvSpPr/>
              <p:nvPr/>
            </p:nvSpPr>
            <p:spPr>
              <a:xfrm>
                <a:off x="6546643" y="3697885"/>
                <a:ext cx="284136" cy="273692"/>
              </a:xfrm>
              <a:custGeom>
                <a:avLst/>
                <a:gdLst/>
                <a:ahLst/>
                <a:cxnLst/>
                <a:rect l="l" t="t" r="r" b="b"/>
                <a:pathLst>
                  <a:path w="5713" h="5503" extrusionOk="0">
                    <a:moveTo>
                      <a:pt x="3139" y="0"/>
                    </a:moveTo>
                    <a:lnTo>
                      <a:pt x="2909" y="2532"/>
                    </a:lnTo>
                    <a:lnTo>
                      <a:pt x="0" y="4708"/>
                    </a:lnTo>
                    <a:lnTo>
                      <a:pt x="691" y="5503"/>
                    </a:lnTo>
                    <a:lnTo>
                      <a:pt x="3160" y="2825"/>
                    </a:lnTo>
                    <a:lnTo>
                      <a:pt x="5692" y="2971"/>
                    </a:lnTo>
                    <a:lnTo>
                      <a:pt x="5713" y="2846"/>
                    </a:lnTo>
                    <a:lnTo>
                      <a:pt x="3265" y="2490"/>
                    </a:lnTo>
                    <a:lnTo>
                      <a:pt x="3265" y="0"/>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sp>
            <p:nvSpPr>
              <p:cNvPr id="83" name="Google Shape;83;p17"/>
              <p:cNvSpPr/>
              <p:nvPr/>
            </p:nvSpPr>
            <p:spPr>
              <a:xfrm>
                <a:off x="6691275" y="3714497"/>
                <a:ext cx="134285" cy="123890"/>
              </a:xfrm>
              <a:custGeom>
                <a:avLst/>
                <a:gdLst/>
                <a:ahLst/>
                <a:cxnLst/>
                <a:rect l="l" t="t" r="r" b="b"/>
                <a:pathLst>
                  <a:path w="2700" h="2491" extrusionOk="0">
                    <a:moveTo>
                      <a:pt x="2658" y="1"/>
                    </a:moveTo>
                    <a:lnTo>
                      <a:pt x="1" y="2198"/>
                    </a:lnTo>
                    <a:lnTo>
                      <a:pt x="252" y="2491"/>
                    </a:lnTo>
                    <a:lnTo>
                      <a:pt x="2700" y="64"/>
                    </a:lnTo>
                    <a:lnTo>
                      <a:pt x="2658" y="1"/>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grpSp>
        <p:grpSp>
          <p:nvGrpSpPr>
            <p:cNvPr id="9" name="Google Shape;84;p17"/>
            <p:cNvGrpSpPr/>
            <p:nvPr/>
          </p:nvGrpSpPr>
          <p:grpSpPr>
            <a:xfrm rot="5400000">
              <a:off x="-3415233" y="-19936"/>
              <a:ext cx="5356760" cy="5356813"/>
              <a:chOff x="2132707" y="3932726"/>
              <a:chExt cx="4965940" cy="4965990"/>
            </a:xfrm>
          </p:grpSpPr>
          <p:sp>
            <p:nvSpPr>
              <p:cNvPr id="85" name="Google Shape;85;p17"/>
              <p:cNvSpPr/>
              <p:nvPr/>
            </p:nvSpPr>
            <p:spPr>
              <a:xfrm>
                <a:off x="2132707" y="3932726"/>
                <a:ext cx="4965940" cy="4965990"/>
              </a:xfrm>
              <a:custGeom>
                <a:avLst/>
                <a:gdLst/>
                <a:ahLst/>
                <a:cxnLst/>
                <a:rect l="l" t="t" r="r" b="b"/>
                <a:pathLst>
                  <a:path w="99848" h="99849" extrusionOk="0">
                    <a:moveTo>
                      <a:pt x="49924" y="1"/>
                    </a:moveTo>
                    <a:cubicBezTo>
                      <a:pt x="22347" y="1"/>
                      <a:pt x="0" y="22347"/>
                      <a:pt x="0" y="49925"/>
                    </a:cubicBezTo>
                    <a:cubicBezTo>
                      <a:pt x="0" y="77502"/>
                      <a:pt x="22347" y="99848"/>
                      <a:pt x="49924" y="99848"/>
                    </a:cubicBezTo>
                    <a:cubicBezTo>
                      <a:pt x="77501" y="99848"/>
                      <a:pt x="99848" y="77502"/>
                      <a:pt x="99848" y="49925"/>
                    </a:cubicBezTo>
                    <a:cubicBezTo>
                      <a:pt x="99848" y="22347"/>
                      <a:pt x="77501" y="1"/>
                      <a:pt x="49924" y="1"/>
                    </a:cubicBezTo>
                    <a:close/>
                  </a:path>
                </a:pathLst>
              </a:custGeom>
              <a:solidFill>
                <a:srgbClr val="00B050"/>
              </a:solidFill>
              <a:ln>
                <a:noFill/>
              </a:ln>
            </p:spPr>
            <p:txBody>
              <a:bodyPr spcFirstLastPara="1" wrap="square" lIns="182850" tIns="182850" rIns="182850" bIns="182850" anchor="ctr" anchorCtr="0">
                <a:noAutofit/>
              </a:bodyPr>
              <a:lstStyle/>
              <a:p>
                <a:pPr defTabSz="914378"/>
                <a:endParaRPr/>
              </a:p>
            </p:txBody>
          </p:sp>
          <p:sp>
            <p:nvSpPr>
              <p:cNvPr id="86" name="Google Shape;86;p17"/>
              <p:cNvSpPr/>
              <p:nvPr/>
            </p:nvSpPr>
            <p:spPr>
              <a:xfrm>
                <a:off x="2431175" y="4068525"/>
                <a:ext cx="4320150" cy="4320196"/>
              </a:xfrm>
              <a:custGeom>
                <a:avLst/>
                <a:gdLst/>
                <a:ahLst/>
                <a:cxnLst/>
                <a:rect l="l" t="t" r="r" b="b"/>
                <a:pathLst>
                  <a:path w="93738" h="93739" extrusionOk="0">
                    <a:moveTo>
                      <a:pt x="46618" y="1"/>
                    </a:moveTo>
                    <a:lnTo>
                      <a:pt x="46618" y="838"/>
                    </a:lnTo>
                    <a:lnTo>
                      <a:pt x="46869" y="838"/>
                    </a:lnTo>
                    <a:cubicBezTo>
                      <a:pt x="47476" y="838"/>
                      <a:pt x="48062" y="838"/>
                      <a:pt x="48668" y="859"/>
                    </a:cubicBezTo>
                    <a:lnTo>
                      <a:pt x="48689" y="43"/>
                    </a:lnTo>
                    <a:cubicBezTo>
                      <a:pt x="48083" y="22"/>
                      <a:pt x="47476" y="1"/>
                      <a:pt x="46869" y="1"/>
                    </a:cubicBezTo>
                    <a:close/>
                    <a:moveTo>
                      <a:pt x="44546" y="64"/>
                    </a:moveTo>
                    <a:cubicBezTo>
                      <a:pt x="43856" y="84"/>
                      <a:pt x="43145" y="147"/>
                      <a:pt x="42454" y="210"/>
                    </a:cubicBezTo>
                    <a:lnTo>
                      <a:pt x="42538" y="1026"/>
                    </a:lnTo>
                    <a:cubicBezTo>
                      <a:pt x="43207" y="963"/>
                      <a:pt x="43898" y="921"/>
                      <a:pt x="44567" y="880"/>
                    </a:cubicBezTo>
                    <a:lnTo>
                      <a:pt x="44546" y="64"/>
                    </a:lnTo>
                    <a:close/>
                    <a:moveTo>
                      <a:pt x="50782" y="168"/>
                    </a:moveTo>
                    <a:lnTo>
                      <a:pt x="50719" y="984"/>
                    </a:lnTo>
                    <a:cubicBezTo>
                      <a:pt x="51389" y="1047"/>
                      <a:pt x="52058" y="1110"/>
                      <a:pt x="52749" y="1193"/>
                    </a:cubicBezTo>
                    <a:lnTo>
                      <a:pt x="52853" y="377"/>
                    </a:lnTo>
                    <a:cubicBezTo>
                      <a:pt x="52163" y="294"/>
                      <a:pt x="51472" y="210"/>
                      <a:pt x="50782" y="168"/>
                    </a:cubicBezTo>
                    <a:close/>
                    <a:moveTo>
                      <a:pt x="40404" y="461"/>
                    </a:moveTo>
                    <a:cubicBezTo>
                      <a:pt x="39713" y="545"/>
                      <a:pt x="39023" y="649"/>
                      <a:pt x="38332" y="775"/>
                    </a:cubicBezTo>
                    <a:lnTo>
                      <a:pt x="38500" y="1591"/>
                    </a:lnTo>
                    <a:cubicBezTo>
                      <a:pt x="39148" y="1465"/>
                      <a:pt x="39839" y="1361"/>
                      <a:pt x="40508" y="1277"/>
                    </a:cubicBezTo>
                    <a:lnTo>
                      <a:pt x="40404" y="461"/>
                    </a:lnTo>
                    <a:close/>
                    <a:moveTo>
                      <a:pt x="54904" y="691"/>
                    </a:moveTo>
                    <a:lnTo>
                      <a:pt x="54757" y="1507"/>
                    </a:lnTo>
                    <a:cubicBezTo>
                      <a:pt x="55427" y="1612"/>
                      <a:pt x="56117" y="1758"/>
                      <a:pt x="56766" y="1884"/>
                    </a:cubicBezTo>
                    <a:lnTo>
                      <a:pt x="56954" y="1089"/>
                    </a:lnTo>
                    <a:cubicBezTo>
                      <a:pt x="56285" y="942"/>
                      <a:pt x="55594" y="796"/>
                      <a:pt x="54904" y="691"/>
                    </a:cubicBezTo>
                    <a:close/>
                    <a:moveTo>
                      <a:pt x="36303" y="1193"/>
                    </a:moveTo>
                    <a:cubicBezTo>
                      <a:pt x="35633" y="1361"/>
                      <a:pt x="34943" y="1528"/>
                      <a:pt x="34294" y="1717"/>
                    </a:cubicBezTo>
                    <a:lnTo>
                      <a:pt x="34503" y="2512"/>
                    </a:lnTo>
                    <a:cubicBezTo>
                      <a:pt x="35152" y="2323"/>
                      <a:pt x="35821" y="2156"/>
                      <a:pt x="36491" y="2009"/>
                    </a:cubicBezTo>
                    <a:lnTo>
                      <a:pt x="36303" y="1193"/>
                    </a:lnTo>
                    <a:close/>
                    <a:moveTo>
                      <a:pt x="58963" y="1570"/>
                    </a:moveTo>
                    <a:lnTo>
                      <a:pt x="58754" y="2386"/>
                    </a:lnTo>
                    <a:cubicBezTo>
                      <a:pt x="59423" y="2553"/>
                      <a:pt x="60072" y="2742"/>
                      <a:pt x="60720" y="2951"/>
                    </a:cubicBezTo>
                    <a:lnTo>
                      <a:pt x="60972" y="2156"/>
                    </a:lnTo>
                    <a:cubicBezTo>
                      <a:pt x="60302" y="1947"/>
                      <a:pt x="59632" y="1758"/>
                      <a:pt x="58963" y="1570"/>
                    </a:cubicBezTo>
                    <a:close/>
                    <a:moveTo>
                      <a:pt x="32285" y="2323"/>
                    </a:moveTo>
                    <a:cubicBezTo>
                      <a:pt x="31637" y="2533"/>
                      <a:pt x="30967" y="2763"/>
                      <a:pt x="30339" y="3014"/>
                    </a:cubicBezTo>
                    <a:lnTo>
                      <a:pt x="30611" y="3788"/>
                    </a:lnTo>
                    <a:cubicBezTo>
                      <a:pt x="31260" y="3537"/>
                      <a:pt x="31909" y="3307"/>
                      <a:pt x="32557" y="3097"/>
                    </a:cubicBezTo>
                    <a:lnTo>
                      <a:pt x="32285" y="2323"/>
                    </a:lnTo>
                    <a:close/>
                    <a:moveTo>
                      <a:pt x="62938" y="2825"/>
                    </a:moveTo>
                    <a:lnTo>
                      <a:pt x="62666" y="3600"/>
                    </a:lnTo>
                    <a:cubicBezTo>
                      <a:pt x="63294" y="3830"/>
                      <a:pt x="63943" y="4081"/>
                      <a:pt x="64570" y="4353"/>
                    </a:cubicBezTo>
                    <a:lnTo>
                      <a:pt x="64884" y="3600"/>
                    </a:lnTo>
                    <a:cubicBezTo>
                      <a:pt x="64257" y="3328"/>
                      <a:pt x="63587" y="3077"/>
                      <a:pt x="62938" y="2825"/>
                    </a:cubicBezTo>
                    <a:close/>
                    <a:moveTo>
                      <a:pt x="28414" y="3788"/>
                    </a:moveTo>
                    <a:cubicBezTo>
                      <a:pt x="27766" y="4060"/>
                      <a:pt x="27138" y="4353"/>
                      <a:pt x="26510" y="4646"/>
                    </a:cubicBezTo>
                    <a:lnTo>
                      <a:pt x="26866" y="5399"/>
                    </a:lnTo>
                    <a:cubicBezTo>
                      <a:pt x="27494" y="5085"/>
                      <a:pt x="28101" y="4813"/>
                      <a:pt x="28728" y="4541"/>
                    </a:cubicBezTo>
                    <a:lnTo>
                      <a:pt x="28414" y="3788"/>
                    </a:lnTo>
                    <a:close/>
                    <a:moveTo>
                      <a:pt x="66788" y="4437"/>
                    </a:moveTo>
                    <a:lnTo>
                      <a:pt x="66454" y="5190"/>
                    </a:lnTo>
                    <a:cubicBezTo>
                      <a:pt x="67060" y="5462"/>
                      <a:pt x="67667" y="5776"/>
                      <a:pt x="68274" y="6090"/>
                    </a:cubicBezTo>
                    <a:lnTo>
                      <a:pt x="68650" y="5357"/>
                    </a:lnTo>
                    <a:cubicBezTo>
                      <a:pt x="68044" y="5043"/>
                      <a:pt x="67416" y="4730"/>
                      <a:pt x="66788" y="4437"/>
                    </a:cubicBezTo>
                    <a:close/>
                    <a:moveTo>
                      <a:pt x="24669" y="5587"/>
                    </a:moveTo>
                    <a:cubicBezTo>
                      <a:pt x="24062" y="5922"/>
                      <a:pt x="23455" y="6257"/>
                      <a:pt x="22870" y="6613"/>
                    </a:cubicBezTo>
                    <a:lnTo>
                      <a:pt x="23288" y="7324"/>
                    </a:lnTo>
                    <a:cubicBezTo>
                      <a:pt x="23874" y="6968"/>
                      <a:pt x="24460" y="6634"/>
                      <a:pt x="25067" y="6320"/>
                    </a:cubicBezTo>
                    <a:lnTo>
                      <a:pt x="24669" y="5587"/>
                    </a:lnTo>
                    <a:close/>
                    <a:moveTo>
                      <a:pt x="70492" y="6382"/>
                    </a:moveTo>
                    <a:lnTo>
                      <a:pt x="70073" y="7094"/>
                    </a:lnTo>
                    <a:cubicBezTo>
                      <a:pt x="70659" y="7429"/>
                      <a:pt x="71245" y="7784"/>
                      <a:pt x="71810" y="8161"/>
                    </a:cubicBezTo>
                    <a:lnTo>
                      <a:pt x="72270" y="7471"/>
                    </a:lnTo>
                    <a:cubicBezTo>
                      <a:pt x="71684" y="7094"/>
                      <a:pt x="71078" y="6717"/>
                      <a:pt x="70492" y="6382"/>
                    </a:cubicBezTo>
                    <a:close/>
                    <a:moveTo>
                      <a:pt x="21091" y="7722"/>
                    </a:moveTo>
                    <a:cubicBezTo>
                      <a:pt x="20526" y="8098"/>
                      <a:pt x="19940" y="8496"/>
                      <a:pt x="19396" y="8914"/>
                    </a:cubicBezTo>
                    <a:lnTo>
                      <a:pt x="19878" y="9584"/>
                    </a:lnTo>
                    <a:cubicBezTo>
                      <a:pt x="20422" y="9186"/>
                      <a:pt x="20987" y="8789"/>
                      <a:pt x="21551" y="8412"/>
                    </a:cubicBezTo>
                    <a:lnTo>
                      <a:pt x="21091" y="7722"/>
                    </a:lnTo>
                    <a:close/>
                    <a:moveTo>
                      <a:pt x="73986" y="8642"/>
                    </a:moveTo>
                    <a:lnTo>
                      <a:pt x="73505" y="9312"/>
                    </a:lnTo>
                    <a:cubicBezTo>
                      <a:pt x="74070" y="9709"/>
                      <a:pt x="74614" y="10107"/>
                      <a:pt x="75137" y="10525"/>
                    </a:cubicBezTo>
                    <a:lnTo>
                      <a:pt x="75660" y="9877"/>
                    </a:lnTo>
                    <a:cubicBezTo>
                      <a:pt x="75116" y="9458"/>
                      <a:pt x="74551" y="9040"/>
                      <a:pt x="73986" y="8642"/>
                    </a:cubicBezTo>
                    <a:close/>
                    <a:moveTo>
                      <a:pt x="17743" y="10170"/>
                    </a:moveTo>
                    <a:cubicBezTo>
                      <a:pt x="17199" y="10588"/>
                      <a:pt x="16655" y="11048"/>
                      <a:pt x="16132" y="11488"/>
                    </a:cubicBezTo>
                    <a:lnTo>
                      <a:pt x="16676" y="12116"/>
                    </a:lnTo>
                    <a:cubicBezTo>
                      <a:pt x="17178" y="11676"/>
                      <a:pt x="17701" y="11237"/>
                      <a:pt x="18246" y="10818"/>
                    </a:cubicBezTo>
                    <a:lnTo>
                      <a:pt x="17743" y="10170"/>
                    </a:lnTo>
                    <a:close/>
                    <a:moveTo>
                      <a:pt x="77271" y="11195"/>
                    </a:moveTo>
                    <a:lnTo>
                      <a:pt x="76727" y="11823"/>
                    </a:lnTo>
                    <a:cubicBezTo>
                      <a:pt x="77250" y="12262"/>
                      <a:pt x="77752" y="12722"/>
                      <a:pt x="78254" y="13183"/>
                    </a:cubicBezTo>
                    <a:lnTo>
                      <a:pt x="78819" y="12576"/>
                    </a:lnTo>
                    <a:cubicBezTo>
                      <a:pt x="78317" y="12116"/>
                      <a:pt x="77794" y="11634"/>
                      <a:pt x="77271" y="11195"/>
                    </a:cubicBezTo>
                    <a:close/>
                    <a:moveTo>
                      <a:pt x="14584" y="12890"/>
                    </a:moveTo>
                    <a:cubicBezTo>
                      <a:pt x="14082" y="13371"/>
                      <a:pt x="13600" y="13873"/>
                      <a:pt x="13119" y="14354"/>
                    </a:cubicBezTo>
                    <a:lnTo>
                      <a:pt x="13705" y="14940"/>
                    </a:lnTo>
                    <a:cubicBezTo>
                      <a:pt x="14186" y="14438"/>
                      <a:pt x="14668" y="13957"/>
                      <a:pt x="15170" y="13497"/>
                    </a:cubicBezTo>
                    <a:lnTo>
                      <a:pt x="14584" y="12890"/>
                    </a:lnTo>
                    <a:close/>
                    <a:moveTo>
                      <a:pt x="80305" y="14041"/>
                    </a:moveTo>
                    <a:lnTo>
                      <a:pt x="79719" y="14605"/>
                    </a:lnTo>
                    <a:cubicBezTo>
                      <a:pt x="80200" y="15087"/>
                      <a:pt x="80661" y="15589"/>
                      <a:pt x="81121" y="16091"/>
                    </a:cubicBezTo>
                    <a:lnTo>
                      <a:pt x="81728" y="15547"/>
                    </a:lnTo>
                    <a:cubicBezTo>
                      <a:pt x="81267" y="15045"/>
                      <a:pt x="80786" y="14522"/>
                      <a:pt x="80305" y="14041"/>
                    </a:cubicBezTo>
                    <a:close/>
                    <a:moveTo>
                      <a:pt x="11717" y="15882"/>
                    </a:moveTo>
                    <a:cubicBezTo>
                      <a:pt x="11236" y="16405"/>
                      <a:pt x="10797" y="16949"/>
                      <a:pt x="10357" y="17493"/>
                    </a:cubicBezTo>
                    <a:lnTo>
                      <a:pt x="11006" y="17995"/>
                    </a:lnTo>
                    <a:cubicBezTo>
                      <a:pt x="11424" y="17472"/>
                      <a:pt x="11864" y="16949"/>
                      <a:pt x="12324" y="16447"/>
                    </a:cubicBezTo>
                    <a:lnTo>
                      <a:pt x="11717" y="15882"/>
                    </a:lnTo>
                    <a:close/>
                    <a:moveTo>
                      <a:pt x="83088" y="17116"/>
                    </a:moveTo>
                    <a:lnTo>
                      <a:pt x="82460" y="17660"/>
                    </a:lnTo>
                    <a:cubicBezTo>
                      <a:pt x="82879" y="18183"/>
                      <a:pt x="83318" y="18706"/>
                      <a:pt x="83715" y="19250"/>
                    </a:cubicBezTo>
                    <a:lnTo>
                      <a:pt x="84385" y="18769"/>
                    </a:lnTo>
                    <a:cubicBezTo>
                      <a:pt x="83967" y="18204"/>
                      <a:pt x="83527" y="17660"/>
                      <a:pt x="83088" y="17116"/>
                    </a:cubicBezTo>
                    <a:close/>
                    <a:moveTo>
                      <a:pt x="9102" y="19125"/>
                    </a:moveTo>
                    <a:cubicBezTo>
                      <a:pt x="8683" y="19690"/>
                      <a:pt x="8286" y="20255"/>
                      <a:pt x="7909" y="20841"/>
                    </a:cubicBezTo>
                    <a:lnTo>
                      <a:pt x="8579" y="21301"/>
                    </a:lnTo>
                    <a:cubicBezTo>
                      <a:pt x="8955" y="20736"/>
                      <a:pt x="9353" y="20171"/>
                      <a:pt x="9751" y="19627"/>
                    </a:cubicBezTo>
                    <a:lnTo>
                      <a:pt x="9102" y="19125"/>
                    </a:lnTo>
                    <a:close/>
                    <a:moveTo>
                      <a:pt x="85599" y="20443"/>
                    </a:moveTo>
                    <a:lnTo>
                      <a:pt x="84908" y="20924"/>
                    </a:lnTo>
                    <a:cubicBezTo>
                      <a:pt x="85285" y="21468"/>
                      <a:pt x="85661" y="22054"/>
                      <a:pt x="86017" y="22619"/>
                    </a:cubicBezTo>
                    <a:lnTo>
                      <a:pt x="86729" y="22201"/>
                    </a:lnTo>
                    <a:cubicBezTo>
                      <a:pt x="86373" y="21615"/>
                      <a:pt x="85975" y="21029"/>
                      <a:pt x="85599" y="20443"/>
                    </a:cubicBezTo>
                    <a:close/>
                    <a:moveTo>
                      <a:pt x="6779" y="22598"/>
                    </a:moveTo>
                    <a:cubicBezTo>
                      <a:pt x="6424" y="23184"/>
                      <a:pt x="6068" y="23791"/>
                      <a:pt x="5733" y="24398"/>
                    </a:cubicBezTo>
                    <a:lnTo>
                      <a:pt x="6466" y="24795"/>
                    </a:lnTo>
                    <a:cubicBezTo>
                      <a:pt x="6779" y="24209"/>
                      <a:pt x="7135" y="23603"/>
                      <a:pt x="7470" y="23017"/>
                    </a:cubicBezTo>
                    <a:lnTo>
                      <a:pt x="6779" y="22598"/>
                    </a:lnTo>
                    <a:close/>
                    <a:moveTo>
                      <a:pt x="87775" y="23979"/>
                    </a:moveTo>
                    <a:lnTo>
                      <a:pt x="87063" y="24377"/>
                    </a:lnTo>
                    <a:cubicBezTo>
                      <a:pt x="87398" y="24984"/>
                      <a:pt x="87712" y="25590"/>
                      <a:pt x="88026" y="26197"/>
                    </a:cubicBezTo>
                    <a:lnTo>
                      <a:pt x="88758" y="25821"/>
                    </a:lnTo>
                    <a:cubicBezTo>
                      <a:pt x="88444" y="25193"/>
                      <a:pt x="88109" y="24586"/>
                      <a:pt x="87775" y="23979"/>
                    </a:cubicBezTo>
                    <a:close/>
                    <a:moveTo>
                      <a:pt x="4771" y="26260"/>
                    </a:moveTo>
                    <a:cubicBezTo>
                      <a:pt x="4478" y="26867"/>
                      <a:pt x="4185" y="27515"/>
                      <a:pt x="3892" y="28143"/>
                    </a:cubicBezTo>
                    <a:lnTo>
                      <a:pt x="4645" y="28478"/>
                    </a:lnTo>
                    <a:cubicBezTo>
                      <a:pt x="4917" y="27850"/>
                      <a:pt x="5210" y="27222"/>
                      <a:pt x="5524" y="26616"/>
                    </a:cubicBezTo>
                    <a:lnTo>
                      <a:pt x="4771" y="26260"/>
                    </a:lnTo>
                    <a:close/>
                    <a:moveTo>
                      <a:pt x="89658" y="27683"/>
                    </a:moveTo>
                    <a:lnTo>
                      <a:pt x="88905" y="28038"/>
                    </a:lnTo>
                    <a:cubicBezTo>
                      <a:pt x="89177" y="28645"/>
                      <a:pt x="89449" y="29273"/>
                      <a:pt x="89700" y="29901"/>
                    </a:cubicBezTo>
                    <a:lnTo>
                      <a:pt x="90453" y="29608"/>
                    </a:lnTo>
                    <a:cubicBezTo>
                      <a:pt x="90202" y="28959"/>
                      <a:pt x="89930" y="28331"/>
                      <a:pt x="89658" y="27683"/>
                    </a:cubicBezTo>
                    <a:close/>
                    <a:moveTo>
                      <a:pt x="3118" y="30068"/>
                    </a:moveTo>
                    <a:cubicBezTo>
                      <a:pt x="2867" y="30717"/>
                      <a:pt x="2616" y="31386"/>
                      <a:pt x="2406" y="32035"/>
                    </a:cubicBezTo>
                    <a:lnTo>
                      <a:pt x="3181" y="32286"/>
                    </a:lnTo>
                    <a:cubicBezTo>
                      <a:pt x="3411" y="31658"/>
                      <a:pt x="3641" y="31010"/>
                      <a:pt x="3871" y="30361"/>
                    </a:cubicBezTo>
                    <a:lnTo>
                      <a:pt x="3118" y="30068"/>
                    </a:lnTo>
                    <a:close/>
                    <a:moveTo>
                      <a:pt x="91185" y="31554"/>
                    </a:moveTo>
                    <a:lnTo>
                      <a:pt x="90411" y="31826"/>
                    </a:lnTo>
                    <a:cubicBezTo>
                      <a:pt x="90620" y="32474"/>
                      <a:pt x="90830" y="33123"/>
                      <a:pt x="91018" y="33771"/>
                    </a:cubicBezTo>
                    <a:lnTo>
                      <a:pt x="91813" y="33541"/>
                    </a:lnTo>
                    <a:cubicBezTo>
                      <a:pt x="91625" y="32872"/>
                      <a:pt x="91394" y="32202"/>
                      <a:pt x="91185" y="31554"/>
                    </a:cubicBezTo>
                    <a:close/>
                    <a:moveTo>
                      <a:pt x="1800" y="34023"/>
                    </a:moveTo>
                    <a:cubicBezTo>
                      <a:pt x="1611" y="34692"/>
                      <a:pt x="1423" y="35362"/>
                      <a:pt x="1256" y="36031"/>
                    </a:cubicBezTo>
                    <a:lnTo>
                      <a:pt x="2072" y="36220"/>
                    </a:lnTo>
                    <a:cubicBezTo>
                      <a:pt x="2218" y="35571"/>
                      <a:pt x="2406" y="34901"/>
                      <a:pt x="2574" y="34253"/>
                    </a:cubicBezTo>
                    <a:lnTo>
                      <a:pt x="1800" y="34023"/>
                    </a:lnTo>
                    <a:close/>
                    <a:moveTo>
                      <a:pt x="92357" y="35550"/>
                    </a:moveTo>
                    <a:lnTo>
                      <a:pt x="91562" y="35738"/>
                    </a:lnTo>
                    <a:cubicBezTo>
                      <a:pt x="91729" y="36408"/>
                      <a:pt x="91876" y="37077"/>
                      <a:pt x="92022" y="37747"/>
                    </a:cubicBezTo>
                    <a:lnTo>
                      <a:pt x="92817" y="37580"/>
                    </a:lnTo>
                    <a:cubicBezTo>
                      <a:pt x="92692" y="36889"/>
                      <a:pt x="92524" y="36220"/>
                      <a:pt x="92357" y="35550"/>
                    </a:cubicBezTo>
                    <a:close/>
                    <a:moveTo>
                      <a:pt x="837" y="38082"/>
                    </a:moveTo>
                    <a:cubicBezTo>
                      <a:pt x="712" y="38751"/>
                      <a:pt x="586" y="39442"/>
                      <a:pt x="481" y="40132"/>
                    </a:cubicBezTo>
                    <a:lnTo>
                      <a:pt x="1318" y="40237"/>
                    </a:lnTo>
                    <a:cubicBezTo>
                      <a:pt x="1402" y="39567"/>
                      <a:pt x="1507" y="38898"/>
                      <a:pt x="1632" y="38228"/>
                    </a:cubicBezTo>
                    <a:lnTo>
                      <a:pt x="837" y="38082"/>
                    </a:lnTo>
                    <a:close/>
                    <a:moveTo>
                      <a:pt x="93194" y="39630"/>
                    </a:moveTo>
                    <a:lnTo>
                      <a:pt x="92378" y="39756"/>
                    </a:lnTo>
                    <a:cubicBezTo>
                      <a:pt x="92482" y="40425"/>
                      <a:pt x="92566" y="41095"/>
                      <a:pt x="92629" y="41785"/>
                    </a:cubicBezTo>
                    <a:lnTo>
                      <a:pt x="93466" y="41681"/>
                    </a:lnTo>
                    <a:cubicBezTo>
                      <a:pt x="93382" y="40990"/>
                      <a:pt x="93299" y="40300"/>
                      <a:pt x="93194" y="39630"/>
                    </a:cubicBezTo>
                    <a:close/>
                    <a:moveTo>
                      <a:pt x="230" y="42183"/>
                    </a:moveTo>
                    <a:cubicBezTo>
                      <a:pt x="168" y="42873"/>
                      <a:pt x="105" y="43585"/>
                      <a:pt x="84" y="44275"/>
                    </a:cubicBezTo>
                    <a:lnTo>
                      <a:pt x="900" y="44317"/>
                    </a:lnTo>
                    <a:cubicBezTo>
                      <a:pt x="942" y="43627"/>
                      <a:pt x="984" y="42957"/>
                      <a:pt x="1067" y="42266"/>
                    </a:cubicBezTo>
                    <a:lnTo>
                      <a:pt x="230" y="42183"/>
                    </a:lnTo>
                    <a:close/>
                    <a:moveTo>
                      <a:pt x="93633" y="43752"/>
                    </a:moveTo>
                    <a:lnTo>
                      <a:pt x="92817" y="43815"/>
                    </a:lnTo>
                    <a:cubicBezTo>
                      <a:pt x="92859" y="44505"/>
                      <a:pt x="92901" y="45175"/>
                      <a:pt x="92901" y="45844"/>
                    </a:cubicBezTo>
                    <a:lnTo>
                      <a:pt x="93738" y="45844"/>
                    </a:lnTo>
                    <a:cubicBezTo>
                      <a:pt x="93717" y="45154"/>
                      <a:pt x="93675" y="44463"/>
                      <a:pt x="93633" y="43752"/>
                    </a:cubicBezTo>
                    <a:close/>
                    <a:moveTo>
                      <a:pt x="0" y="46347"/>
                    </a:moveTo>
                    <a:cubicBezTo>
                      <a:pt x="0" y="46514"/>
                      <a:pt x="0" y="46702"/>
                      <a:pt x="0" y="46870"/>
                    </a:cubicBezTo>
                    <a:cubicBezTo>
                      <a:pt x="0" y="47393"/>
                      <a:pt x="21" y="47916"/>
                      <a:pt x="21" y="48418"/>
                    </a:cubicBezTo>
                    <a:lnTo>
                      <a:pt x="858" y="48397"/>
                    </a:lnTo>
                    <a:cubicBezTo>
                      <a:pt x="837" y="47895"/>
                      <a:pt x="837" y="47393"/>
                      <a:pt x="837" y="46870"/>
                    </a:cubicBezTo>
                    <a:cubicBezTo>
                      <a:pt x="837" y="46702"/>
                      <a:pt x="837" y="46535"/>
                      <a:pt x="837" y="46347"/>
                    </a:cubicBezTo>
                    <a:close/>
                    <a:moveTo>
                      <a:pt x="92922" y="46870"/>
                    </a:moveTo>
                    <a:cubicBezTo>
                      <a:pt x="92922" y="47560"/>
                      <a:pt x="92901" y="48251"/>
                      <a:pt x="92880" y="48920"/>
                    </a:cubicBezTo>
                    <a:lnTo>
                      <a:pt x="93696" y="48962"/>
                    </a:lnTo>
                    <a:cubicBezTo>
                      <a:pt x="93738" y="48272"/>
                      <a:pt x="93738" y="47560"/>
                      <a:pt x="93738" y="46870"/>
                    </a:cubicBezTo>
                    <a:close/>
                    <a:moveTo>
                      <a:pt x="963" y="50448"/>
                    </a:moveTo>
                    <a:lnTo>
                      <a:pt x="147" y="50510"/>
                    </a:lnTo>
                    <a:cubicBezTo>
                      <a:pt x="188" y="51201"/>
                      <a:pt x="272" y="51891"/>
                      <a:pt x="356" y="52582"/>
                    </a:cubicBezTo>
                    <a:lnTo>
                      <a:pt x="1172" y="52477"/>
                    </a:lnTo>
                    <a:cubicBezTo>
                      <a:pt x="1088" y="51808"/>
                      <a:pt x="1025" y="51117"/>
                      <a:pt x="963" y="50448"/>
                    </a:cubicBezTo>
                    <a:close/>
                    <a:moveTo>
                      <a:pt x="92734" y="50950"/>
                    </a:moveTo>
                    <a:cubicBezTo>
                      <a:pt x="92671" y="51640"/>
                      <a:pt x="92608" y="52310"/>
                      <a:pt x="92524" y="52979"/>
                    </a:cubicBezTo>
                    <a:lnTo>
                      <a:pt x="93340" y="53105"/>
                    </a:lnTo>
                    <a:cubicBezTo>
                      <a:pt x="93424" y="52414"/>
                      <a:pt x="93508" y="51724"/>
                      <a:pt x="93571" y="51033"/>
                    </a:cubicBezTo>
                    <a:lnTo>
                      <a:pt x="92734" y="50950"/>
                    </a:lnTo>
                    <a:close/>
                    <a:moveTo>
                      <a:pt x="1465" y="54507"/>
                    </a:moveTo>
                    <a:lnTo>
                      <a:pt x="649" y="54632"/>
                    </a:lnTo>
                    <a:cubicBezTo>
                      <a:pt x="753" y="55323"/>
                      <a:pt x="879" y="56013"/>
                      <a:pt x="1025" y="56683"/>
                    </a:cubicBezTo>
                    <a:lnTo>
                      <a:pt x="1841" y="56515"/>
                    </a:lnTo>
                    <a:cubicBezTo>
                      <a:pt x="1695" y="55846"/>
                      <a:pt x="1569" y="55176"/>
                      <a:pt x="1465" y="54507"/>
                    </a:cubicBezTo>
                    <a:close/>
                    <a:moveTo>
                      <a:pt x="92190" y="55009"/>
                    </a:moveTo>
                    <a:cubicBezTo>
                      <a:pt x="92085" y="55679"/>
                      <a:pt x="91938" y="56348"/>
                      <a:pt x="91792" y="57018"/>
                    </a:cubicBezTo>
                    <a:lnTo>
                      <a:pt x="92608" y="57185"/>
                    </a:lnTo>
                    <a:cubicBezTo>
                      <a:pt x="92755" y="56515"/>
                      <a:pt x="92901" y="55846"/>
                      <a:pt x="93006" y="55155"/>
                    </a:cubicBezTo>
                    <a:lnTo>
                      <a:pt x="92190" y="55009"/>
                    </a:lnTo>
                    <a:close/>
                    <a:moveTo>
                      <a:pt x="2302" y="58503"/>
                    </a:moveTo>
                    <a:lnTo>
                      <a:pt x="1507" y="58712"/>
                    </a:lnTo>
                    <a:cubicBezTo>
                      <a:pt x="1674" y="59382"/>
                      <a:pt x="1883" y="60052"/>
                      <a:pt x="2072" y="60700"/>
                    </a:cubicBezTo>
                    <a:lnTo>
                      <a:pt x="2867" y="60470"/>
                    </a:lnTo>
                    <a:cubicBezTo>
                      <a:pt x="2678" y="59821"/>
                      <a:pt x="2490" y="59152"/>
                      <a:pt x="2302" y="58503"/>
                    </a:cubicBezTo>
                    <a:close/>
                    <a:moveTo>
                      <a:pt x="91311" y="59005"/>
                    </a:moveTo>
                    <a:cubicBezTo>
                      <a:pt x="91122" y="59654"/>
                      <a:pt x="90934" y="60303"/>
                      <a:pt x="90725" y="60951"/>
                    </a:cubicBezTo>
                    <a:lnTo>
                      <a:pt x="91499" y="61202"/>
                    </a:lnTo>
                    <a:cubicBezTo>
                      <a:pt x="91729" y="60554"/>
                      <a:pt x="91918" y="59884"/>
                      <a:pt x="92106" y="59215"/>
                    </a:cubicBezTo>
                    <a:lnTo>
                      <a:pt x="91311" y="59005"/>
                    </a:lnTo>
                    <a:close/>
                    <a:moveTo>
                      <a:pt x="3515" y="62395"/>
                    </a:moveTo>
                    <a:lnTo>
                      <a:pt x="2741" y="62688"/>
                    </a:lnTo>
                    <a:cubicBezTo>
                      <a:pt x="2971" y="63316"/>
                      <a:pt x="3222" y="63985"/>
                      <a:pt x="3494" y="64634"/>
                    </a:cubicBezTo>
                    <a:lnTo>
                      <a:pt x="4248" y="64320"/>
                    </a:lnTo>
                    <a:cubicBezTo>
                      <a:pt x="3997" y="63671"/>
                      <a:pt x="3745" y="63044"/>
                      <a:pt x="3515" y="62395"/>
                    </a:cubicBezTo>
                    <a:close/>
                    <a:moveTo>
                      <a:pt x="90055" y="62897"/>
                    </a:moveTo>
                    <a:cubicBezTo>
                      <a:pt x="89825" y="63525"/>
                      <a:pt x="89553" y="64174"/>
                      <a:pt x="89302" y="64801"/>
                    </a:cubicBezTo>
                    <a:lnTo>
                      <a:pt x="90055" y="65115"/>
                    </a:lnTo>
                    <a:cubicBezTo>
                      <a:pt x="90327" y="64487"/>
                      <a:pt x="90578" y="63839"/>
                      <a:pt x="90830" y="63190"/>
                    </a:cubicBezTo>
                    <a:lnTo>
                      <a:pt x="90055" y="62897"/>
                    </a:lnTo>
                    <a:close/>
                    <a:moveTo>
                      <a:pt x="5064" y="66182"/>
                    </a:moveTo>
                    <a:lnTo>
                      <a:pt x="4310" y="66538"/>
                    </a:lnTo>
                    <a:cubicBezTo>
                      <a:pt x="4603" y="67166"/>
                      <a:pt x="4917" y="67793"/>
                      <a:pt x="5231" y="68400"/>
                    </a:cubicBezTo>
                    <a:lnTo>
                      <a:pt x="5963" y="68023"/>
                    </a:lnTo>
                    <a:cubicBezTo>
                      <a:pt x="5649" y="67417"/>
                      <a:pt x="5357" y="66810"/>
                      <a:pt x="5064" y="66182"/>
                    </a:cubicBezTo>
                    <a:close/>
                    <a:moveTo>
                      <a:pt x="88465" y="66663"/>
                    </a:moveTo>
                    <a:cubicBezTo>
                      <a:pt x="88172" y="67270"/>
                      <a:pt x="87858" y="67898"/>
                      <a:pt x="87524" y="68505"/>
                    </a:cubicBezTo>
                    <a:lnTo>
                      <a:pt x="88256" y="68881"/>
                    </a:lnTo>
                    <a:cubicBezTo>
                      <a:pt x="88591" y="68275"/>
                      <a:pt x="88905" y="67647"/>
                      <a:pt x="89197" y="67019"/>
                    </a:cubicBezTo>
                    <a:lnTo>
                      <a:pt x="88465" y="66663"/>
                    </a:lnTo>
                    <a:close/>
                    <a:moveTo>
                      <a:pt x="6947" y="69802"/>
                    </a:moveTo>
                    <a:lnTo>
                      <a:pt x="6214" y="70220"/>
                    </a:lnTo>
                    <a:cubicBezTo>
                      <a:pt x="6570" y="70806"/>
                      <a:pt x="6926" y="71413"/>
                      <a:pt x="7302" y="71999"/>
                    </a:cubicBezTo>
                    <a:lnTo>
                      <a:pt x="7993" y="71560"/>
                    </a:lnTo>
                    <a:cubicBezTo>
                      <a:pt x="7637" y="70974"/>
                      <a:pt x="7282" y="70388"/>
                      <a:pt x="6947" y="69802"/>
                    </a:cubicBezTo>
                    <a:close/>
                    <a:moveTo>
                      <a:pt x="86540" y="70283"/>
                    </a:moveTo>
                    <a:cubicBezTo>
                      <a:pt x="86184" y="70869"/>
                      <a:pt x="85829" y="71455"/>
                      <a:pt x="85452" y="72020"/>
                    </a:cubicBezTo>
                    <a:lnTo>
                      <a:pt x="86143" y="72480"/>
                    </a:lnTo>
                    <a:cubicBezTo>
                      <a:pt x="86519" y="71894"/>
                      <a:pt x="86896" y="71308"/>
                      <a:pt x="87252" y="70702"/>
                    </a:cubicBezTo>
                    <a:lnTo>
                      <a:pt x="86540" y="70283"/>
                    </a:lnTo>
                    <a:close/>
                    <a:moveTo>
                      <a:pt x="9123" y="73254"/>
                    </a:moveTo>
                    <a:lnTo>
                      <a:pt x="8453" y="73715"/>
                    </a:lnTo>
                    <a:cubicBezTo>
                      <a:pt x="8851" y="74280"/>
                      <a:pt x="9269" y="74845"/>
                      <a:pt x="9688" y="75409"/>
                    </a:cubicBezTo>
                    <a:lnTo>
                      <a:pt x="10336" y="74907"/>
                    </a:lnTo>
                    <a:cubicBezTo>
                      <a:pt x="9918" y="74363"/>
                      <a:pt x="9520" y="73798"/>
                      <a:pt x="9123" y="73254"/>
                    </a:cubicBezTo>
                    <a:close/>
                    <a:moveTo>
                      <a:pt x="84301" y="73715"/>
                    </a:moveTo>
                    <a:cubicBezTo>
                      <a:pt x="83904" y="74259"/>
                      <a:pt x="83485" y="74803"/>
                      <a:pt x="83067" y="75347"/>
                    </a:cubicBezTo>
                    <a:lnTo>
                      <a:pt x="83715" y="75849"/>
                    </a:lnTo>
                    <a:cubicBezTo>
                      <a:pt x="84134" y="75305"/>
                      <a:pt x="84573" y="74740"/>
                      <a:pt x="84971" y="74196"/>
                    </a:cubicBezTo>
                    <a:lnTo>
                      <a:pt x="84301" y="73715"/>
                    </a:lnTo>
                    <a:close/>
                    <a:moveTo>
                      <a:pt x="11613" y="76498"/>
                    </a:moveTo>
                    <a:lnTo>
                      <a:pt x="10985" y="77021"/>
                    </a:lnTo>
                    <a:cubicBezTo>
                      <a:pt x="11424" y="77544"/>
                      <a:pt x="11906" y="78067"/>
                      <a:pt x="12366" y="78590"/>
                    </a:cubicBezTo>
                    <a:lnTo>
                      <a:pt x="12973" y="78025"/>
                    </a:lnTo>
                    <a:cubicBezTo>
                      <a:pt x="12512" y="77523"/>
                      <a:pt x="12052" y="77021"/>
                      <a:pt x="11613" y="76498"/>
                    </a:cubicBezTo>
                    <a:close/>
                    <a:moveTo>
                      <a:pt x="81770" y="76916"/>
                    </a:moveTo>
                    <a:cubicBezTo>
                      <a:pt x="81309" y="77439"/>
                      <a:pt x="80849" y="77941"/>
                      <a:pt x="80389" y="78443"/>
                    </a:cubicBezTo>
                    <a:lnTo>
                      <a:pt x="80995" y="79008"/>
                    </a:lnTo>
                    <a:cubicBezTo>
                      <a:pt x="81477" y="78506"/>
                      <a:pt x="81937" y="77983"/>
                      <a:pt x="82397" y="77460"/>
                    </a:cubicBezTo>
                    <a:lnTo>
                      <a:pt x="81770" y="76916"/>
                    </a:lnTo>
                    <a:close/>
                    <a:moveTo>
                      <a:pt x="14396" y="79490"/>
                    </a:moveTo>
                    <a:lnTo>
                      <a:pt x="13810" y="80075"/>
                    </a:lnTo>
                    <a:cubicBezTo>
                      <a:pt x="14291" y="80578"/>
                      <a:pt x="14793" y="81059"/>
                      <a:pt x="15316" y="81519"/>
                    </a:cubicBezTo>
                    <a:lnTo>
                      <a:pt x="15881" y="80912"/>
                    </a:lnTo>
                    <a:cubicBezTo>
                      <a:pt x="15358" y="80452"/>
                      <a:pt x="14877" y="79971"/>
                      <a:pt x="14396" y="79490"/>
                    </a:cubicBezTo>
                    <a:close/>
                    <a:moveTo>
                      <a:pt x="78966" y="79887"/>
                    </a:moveTo>
                    <a:cubicBezTo>
                      <a:pt x="78464" y="80368"/>
                      <a:pt x="77962" y="80829"/>
                      <a:pt x="77459" y="81289"/>
                    </a:cubicBezTo>
                    <a:lnTo>
                      <a:pt x="78003" y="81896"/>
                    </a:lnTo>
                    <a:cubicBezTo>
                      <a:pt x="78526" y="81456"/>
                      <a:pt x="79029" y="80975"/>
                      <a:pt x="79531" y="80494"/>
                    </a:cubicBezTo>
                    <a:lnTo>
                      <a:pt x="78966" y="79887"/>
                    </a:lnTo>
                    <a:close/>
                    <a:moveTo>
                      <a:pt x="17409" y="82252"/>
                    </a:moveTo>
                    <a:lnTo>
                      <a:pt x="16885" y="82900"/>
                    </a:lnTo>
                    <a:cubicBezTo>
                      <a:pt x="17409" y="83340"/>
                      <a:pt x="17974" y="83758"/>
                      <a:pt x="18518" y="84197"/>
                    </a:cubicBezTo>
                    <a:lnTo>
                      <a:pt x="19020" y="83528"/>
                    </a:lnTo>
                    <a:cubicBezTo>
                      <a:pt x="18476" y="83109"/>
                      <a:pt x="17932" y="82691"/>
                      <a:pt x="17409" y="82252"/>
                    </a:cubicBezTo>
                    <a:close/>
                    <a:moveTo>
                      <a:pt x="75911" y="82607"/>
                    </a:moveTo>
                    <a:cubicBezTo>
                      <a:pt x="75367" y="83047"/>
                      <a:pt x="74823" y="83465"/>
                      <a:pt x="74300" y="83863"/>
                    </a:cubicBezTo>
                    <a:lnTo>
                      <a:pt x="74781" y="84532"/>
                    </a:lnTo>
                    <a:cubicBezTo>
                      <a:pt x="75346" y="84114"/>
                      <a:pt x="75890" y="83695"/>
                      <a:pt x="76434" y="83256"/>
                    </a:cubicBezTo>
                    <a:lnTo>
                      <a:pt x="75911" y="82607"/>
                    </a:lnTo>
                    <a:close/>
                    <a:moveTo>
                      <a:pt x="20673" y="84741"/>
                    </a:moveTo>
                    <a:lnTo>
                      <a:pt x="20191" y="85411"/>
                    </a:lnTo>
                    <a:cubicBezTo>
                      <a:pt x="20756" y="85809"/>
                      <a:pt x="21342" y="86185"/>
                      <a:pt x="21928" y="86562"/>
                    </a:cubicBezTo>
                    <a:lnTo>
                      <a:pt x="22367" y="85850"/>
                    </a:lnTo>
                    <a:cubicBezTo>
                      <a:pt x="21803" y="85495"/>
                      <a:pt x="21217" y="85118"/>
                      <a:pt x="20673" y="84741"/>
                    </a:cubicBezTo>
                    <a:close/>
                    <a:moveTo>
                      <a:pt x="72626" y="85055"/>
                    </a:moveTo>
                    <a:cubicBezTo>
                      <a:pt x="72061" y="85432"/>
                      <a:pt x="71475" y="85809"/>
                      <a:pt x="70910" y="86143"/>
                    </a:cubicBezTo>
                    <a:lnTo>
                      <a:pt x="71329" y="86855"/>
                    </a:lnTo>
                    <a:cubicBezTo>
                      <a:pt x="71936" y="86499"/>
                      <a:pt x="72521" y="86122"/>
                      <a:pt x="73086" y="85725"/>
                    </a:cubicBezTo>
                    <a:lnTo>
                      <a:pt x="72626" y="85055"/>
                    </a:lnTo>
                    <a:close/>
                    <a:moveTo>
                      <a:pt x="24125" y="86917"/>
                    </a:moveTo>
                    <a:lnTo>
                      <a:pt x="23727" y="87629"/>
                    </a:lnTo>
                    <a:cubicBezTo>
                      <a:pt x="24313" y="87964"/>
                      <a:pt x="24941" y="88298"/>
                      <a:pt x="25548" y="88633"/>
                    </a:cubicBezTo>
                    <a:lnTo>
                      <a:pt x="25924" y="87880"/>
                    </a:lnTo>
                    <a:cubicBezTo>
                      <a:pt x="25318" y="87566"/>
                      <a:pt x="24711" y="87252"/>
                      <a:pt x="24125" y="86917"/>
                    </a:cubicBezTo>
                    <a:close/>
                    <a:moveTo>
                      <a:pt x="69153" y="87189"/>
                    </a:moveTo>
                    <a:cubicBezTo>
                      <a:pt x="68546" y="87503"/>
                      <a:pt x="67939" y="87838"/>
                      <a:pt x="67332" y="88131"/>
                    </a:cubicBezTo>
                    <a:lnTo>
                      <a:pt x="67709" y="88863"/>
                    </a:lnTo>
                    <a:cubicBezTo>
                      <a:pt x="68316" y="88570"/>
                      <a:pt x="68943" y="88236"/>
                      <a:pt x="69550" y="87901"/>
                    </a:cubicBezTo>
                    <a:lnTo>
                      <a:pt x="69153" y="87189"/>
                    </a:lnTo>
                    <a:close/>
                    <a:moveTo>
                      <a:pt x="27766" y="88780"/>
                    </a:moveTo>
                    <a:lnTo>
                      <a:pt x="27431" y="89533"/>
                    </a:lnTo>
                    <a:cubicBezTo>
                      <a:pt x="28059" y="89826"/>
                      <a:pt x="28707" y="90098"/>
                      <a:pt x="29335" y="90349"/>
                    </a:cubicBezTo>
                    <a:lnTo>
                      <a:pt x="29649" y="89596"/>
                    </a:lnTo>
                    <a:cubicBezTo>
                      <a:pt x="29021" y="89324"/>
                      <a:pt x="28393" y="89052"/>
                      <a:pt x="27766" y="88780"/>
                    </a:cubicBezTo>
                    <a:close/>
                    <a:moveTo>
                      <a:pt x="65491" y="89010"/>
                    </a:moveTo>
                    <a:cubicBezTo>
                      <a:pt x="64863" y="89282"/>
                      <a:pt x="64236" y="89533"/>
                      <a:pt x="63608" y="89784"/>
                    </a:cubicBezTo>
                    <a:lnTo>
                      <a:pt x="63901" y="90558"/>
                    </a:lnTo>
                    <a:cubicBezTo>
                      <a:pt x="64549" y="90307"/>
                      <a:pt x="65198" y="90035"/>
                      <a:pt x="65826" y="89763"/>
                    </a:cubicBezTo>
                    <a:lnTo>
                      <a:pt x="65491" y="89010"/>
                    </a:lnTo>
                    <a:close/>
                    <a:moveTo>
                      <a:pt x="31574" y="90307"/>
                    </a:moveTo>
                    <a:lnTo>
                      <a:pt x="31302" y="91102"/>
                    </a:lnTo>
                    <a:cubicBezTo>
                      <a:pt x="31950" y="91311"/>
                      <a:pt x="32620" y="91542"/>
                      <a:pt x="33290" y="91751"/>
                    </a:cubicBezTo>
                    <a:lnTo>
                      <a:pt x="33520" y="90956"/>
                    </a:lnTo>
                    <a:cubicBezTo>
                      <a:pt x="32871" y="90746"/>
                      <a:pt x="32202" y="90537"/>
                      <a:pt x="31574" y="90307"/>
                    </a:cubicBezTo>
                    <a:close/>
                    <a:moveTo>
                      <a:pt x="61683" y="90474"/>
                    </a:moveTo>
                    <a:cubicBezTo>
                      <a:pt x="61034" y="90705"/>
                      <a:pt x="60386" y="90914"/>
                      <a:pt x="59737" y="91102"/>
                    </a:cubicBezTo>
                    <a:lnTo>
                      <a:pt x="59967" y="91897"/>
                    </a:lnTo>
                    <a:cubicBezTo>
                      <a:pt x="60637" y="91688"/>
                      <a:pt x="61285" y="91479"/>
                      <a:pt x="61955" y="91270"/>
                    </a:cubicBezTo>
                    <a:lnTo>
                      <a:pt x="61683" y="90474"/>
                    </a:lnTo>
                    <a:close/>
                    <a:moveTo>
                      <a:pt x="35487" y="91500"/>
                    </a:moveTo>
                    <a:lnTo>
                      <a:pt x="35277" y="92295"/>
                    </a:lnTo>
                    <a:cubicBezTo>
                      <a:pt x="35968" y="92462"/>
                      <a:pt x="36637" y="92630"/>
                      <a:pt x="37307" y="92776"/>
                    </a:cubicBezTo>
                    <a:lnTo>
                      <a:pt x="37474" y="91960"/>
                    </a:lnTo>
                    <a:cubicBezTo>
                      <a:pt x="36826" y="91814"/>
                      <a:pt x="36156" y="91667"/>
                      <a:pt x="35487" y="91500"/>
                    </a:cubicBezTo>
                    <a:close/>
                    <a:moveTo>
                      <a:pt x="57770" y="91625"/>
                    </a:moveTo>
                    <a:cubicBezTo>
                      <a:pt x="57101" y="91772"/>
                      <a:pt x="56431" y="91918"/>
                      <a:pt x="55762" y="92065"/>
                    </a:cubicBezTo>
                    <a:lnTo>
                      <a:pt x="55929" y="92860"/>
                    </a:lnTo>
                    <a:cubicBezTo>
                      <a:pt x="56598" y="92734"/>
                      <a:pt x="57289" y="92588"/>
                      <a:pt x="57959" y="92420"/>
                    </a:cubicBezTo>
                    <a:lnTo>
                      <a:pt x="57770" y="91625"/>
                    </a:lnTo>
                    <a:close/>
                    <a:moveTo>
                      <a:pt x="39504" y="92337"/>
                    </a:moveTo>
                    <a:lnTo>
                      <a:pt x="39357" y="93153"/>
                    </a:lnTo>
                    <a:cubicBezTo>
                      <a:pt x="40048" y="93257"/>
                      <a:pt x="40738" y="93341"/>
                      <a:pt x="41429" y="93425"/>
                    </a:cubicBezTo>
                    <a:lnTo>
                      <a:pt x="41513" y="92609"/>
                    </a:lnTo>
                    <a:cubicBezTo>
                      <a:pt x="40843" y="92525"/>
                      <a:pt x="40173" y="92441"/>
                      <a:pt x="39504" y="92337"/>
                    </a:cubicBezTo>
                    <a:close/>
                    <a:moveTo>
                      <a:pt x="53753" y="92399"/>
                    </a:moveTo>
                    <a:cubicBezTo>
                      <a:pt x="53083" y="92504"/>
                      <a:pt x="52393" y="92588"/>
                      <a:pt x="51723" y="92671"/>
                    </a:cubicBezTo>
                    <a:lnTo>
                      <a:pt x="51807" y="93487"/>
                    </a:lnTo>
                    <a:cubicBezTo>
                      <a:pt x="52497" y="93404"/>
                      <a:pt x="53188" y="93320"/>
                      <a:pt x="53878" y="93215"/>
                    </a:cubicBezTo>
                    <a:lnTo>
                      <a:pt x="53753" y="92399"/>
                    </a:lnTo>
                    <a:close/>
                    <a:moveTo>
                      <a:pt x="43563" y="92797"/>
                    </a:moveTo>
                    <a:lnTo>
                      <a:pt x="43500" y="93613"/>
                    </a:lnTo>
                    <a:cubicBezTo>
                      <a:pt x="44191" y="93676"/>
                      <a:pt x="44881" y="93697"/>
                      <a:pt x="45572" y="93718"/>
                    </a:cubicBezTo>
                    <a:lnTo>
                      <a:pt x="45593" y="92902"/>
                    </a:lnTo>
                    <a:cubicBezTo>
                      <a:pt x="44923" y="92881"/>
                      <a:pt x="44233" y="92839"/>
                      <a:pt x="43563" y="92797"/>
                    </a:cubicBezTo>
                    <a:close/>
                    <a:moveTo>
                      <a:pt x="49673" y="92818"/>
                    </a:moveTo>
                    <a:cubicBezTo>
                      <a:pt x="49003" y="92860"/>
                      <a:pt x="48334" y="92902"/>
                      <a:pt x="47643" y="92902"/>
                    </a:cubicBezTo>
                    <a:lnTo>
                      <a:pt x="47643" y="93739"/>
                    </a:lnTo>
                    <a:cubicBezTo>
                      <a:pt x="48355" y="93718"/>
                      <a:pt x="49045" y="93697"/>
                      <a:pt x="49736" y="93655"/>
                    </a:cubicBezTo>
                    <a:lnTo>
                      <a:pt x="49673" y="92818"/>
                    </a:lnTo>
                    <a:close/>
                  </a:path>
                </a:pathLst>
              </a:custGeom>
              <a:solidFill>
                <a:schemeClr val="lt2"/>
              </a:solidFill>
              <a:ln>
                <a:noFill/>
              </a:ln>
            </p:spPr>
            <p:txBody>
              <a:bodyPr spcFirstLastPara="1" wrap="square" lIns="182850" tIns="182850" rIns="182850" bIns="182850" anchor="ctr" anchorCtr="0">
                <a:noAutofit/>
              </a:bodyPr>
              <a:lstStyle/>
              <a:p>
                <a:pPr defTabSz="914378"/>
                <a:endParaRPr/>
              </a:p>
            </p:txBody>
          </p:sp>
        </p:grpSp>
        <p:sp>
          <p:nvSpPr>
            <p:cNvPr id="87" name="Google Shape;87;p17"/>
            <p:cNvSpPr/>
            <p:nvPr/>
          </p:nvSpPr>
          <p:spPr>
            <a:xfrm rot="5400000">
              <a:off x="1056049" y="992452"/>
              <a:ext cx="435390" cy="383505"/>
            </a:xfrm>
            <a:custGeom>
              <a:avLst/>
              <a:gdLst/>
              <a:ahLst/>
              <a:cxnLst/>
              <a:rect l="l" t="t" r="r" b="b"/>
              <a:pathLst>
                <a:path w="16145" h="14221" extrusionOk="0">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chemeClr val="lt1"/>
            </a:solidFill>
            <a:ln>
              <a:noFill/>
            </a:ln>
          </p:spPr>
          <p:txBody>
            <a:bodyPr spcFirstLastPara="1" wrap="square" lIns="182850" tIns="182850" rIns="182850" bIns="182850" anchor="ctr" anchorCtr="0">
              <a:noAutofit/>
            </a:bodyPr>
            <a:lstStyle/>
            <a:p>
              <a:pPr algn="ctr" defTabSz="914378"/>
              <a:endParaRPr b="1">
                <a:latin typeface="Roboto"/>
                <a:ea typeface="Roboto"/>
                <a:cs typeface="Roboto"/>
                <a:sym typeface="Roboto"/>
              </a:endParaRPr>
            </a:p>
          </p:txBody>
        </p:sp>
        <p:sp>
          <p:nvSpPr>
            <p:cNvPr id="88" name="Google Shape;88;p17"/>
            <p:cNvSpPr/>
            <p:nvPr/>
          </p:nvSpPr>
          <p:spPr>
            <a:xfrm rot="5400000">
              <a:off x="1402487" y="3313681"/>
              <a:ext cx="435390" cy="383505"/>
            </a:xfrm>
            <a:custGeom>
              <a:avLst/>
              <a:gdLst/>
              <a:ahLst/>
              <a:cxnLst/>
              <a:rect l="l" t="t" r="r" b="b"/>
              <a:pathLst>
                <a:path w="16145" h="14221" extrusionOk="0">
                  <a:moveTo>
                    <a:pt x="8041" y="1"/>
                  </a:moveTo>
                  <a:cubicBezTo>
                    <a:pt x="7128" y="1"/>
                    <a:pt x="6200" y="176"/>
                    <a:pt x="5304" y="546"/>
                  </a:cubicBezTo>
                  <a:cubicBezTo>
                    <a:pt x="1701" y="2081"/>
                    <a:pt x="0" y="6250"/>
                    <a:pt x="1501" y="9853"/>
                  </a:cubicBezTo>
                  <a:cubicBezTo>
                    <a:pt x="2652" y="12581"/>
                    <a:pt x="5269" y="14220"/>
                    <a:pt x="8039" y="14220"/>
                  </a:cubicBezTo>
                  <a:cubicBezTo>
                    <a:pt x="8961" y="14220"/>
                    <a:pt x="9900" y="14039"/>
                    <a:pt x="10808" y="13656"/>
                  </a:cubicBezTo>
                  <a:cubicBezTo>
                    <a:pt x="14410" y="12155"/>
                    <a:pt x="16145" y="7985"/>
                    <a:pt x="14610" y="4382"/>
                  </a:cubicBezTo>
                  <a:cubicBezTo>
                    <a:pt x="13479" y="1642"/>
                    <a:pt x="10832" y="1"/>
                    <a:pt x="8041" y="1"/>
                  </a:cubicBezTo>
                  <a:close/>
                </a:path>
              </a:pathLst>
            </a:custGeom>
            <a:solidFill>
              <a:schemeClr val="lt1"/>
            </a:solidFill>
            <a:ln>
              <a:noFill/>
            </a:ln>
          </p:spPr>
          <p:txBody>
            <a:bodyPr spcFirstLastPara="1" wrap="square" lIns="182850" tIns="182850" rIns="182850" bIns="182850" anchor="ctr" anchorCtr="0">
              <a:noAutofit/>
            </a:bodyPr>
            <a:lstStyle/>
            <a:p>
              <a:pPr algn="ctr" defTabSz="914378">
                <a:buSzPts val="1100"/>
              </a:pPr>
              <a:endParaRPr b="1">
                <a:latin typeface="Roboto"/>
                <a:ea typeface="Roboto"/>
                <a:cs typeface="Roboto"/>
                <a:sym typeface="Roboto"/>
              </a:endParaRPr>
            </a:p>
          </p:txBody>
        </p:sp>
        <p:sp>
          <p:nvSpPr>
            <p:cNvPr id="89" name="Google Shape;89;p17"/>
            <p:cNvSpPr/>
            <p:nvPr/>
          </p:nvSpPr>
          <p:spPr>
            <a:xfrm rot="5400000">
              <a:off x="1409216" y="1531072"/>
              <a:ext cx="421934" cy="382777"/>
            </a:xfrm>
            <a:custGeom>
              <a:avLst/>
              <a:gdLst/>
              <a:ahLst/>
              <a:cxnLst/>
              <a:rect l="l" t="t" r="r" b="b"/>
              <a:pathLst>
                <a:path w="15646" h="14194" extrusionOk="0">
                  <a:moveTo>
                    <a:pt x="7810" y="1"/>
                  </a:moveTo>
                  <a:cubicBezTo>
                    <a:pt x="4597" y="1"/>
                    <a:pt x="1673" y="2206"/>
                    <a:pt x="901" y="5462"/>
                  </a:cubicBezTo>
                  <a:cubicBezTo>
                    <a:pt x="1" y="9298"/>
                    <a:pt x="2369" y="13101"/>
                    <a:pt x="6205" y="14002"/>
                  </a:cubicBezTo>
                  <a:cubicBezTo>
                    <a:pt x="6751" y="14131"/>
                    <a:pt x="7298" y="14193"/>
                    <a:pt x="7836" y="14193"/>
                  </a:cubicBezTo>
                  <a:cubicBezTo>
                    <a:pt x="11049" y="14193"/>
                    <a:pt x="13973" y="11988"/>
                    <a:pt x="14745" y="8731"/>
                  </a:cubicBezTo>
                  <a:cubicBezTo>
                    <a:pt x="15645" y="4895"/>
                    <a:pt x="13277" y="1059"/>
                    <a:pt x="9441" y="192"/>
                  </a:cubicBezTo>
                  <a:cubicBezTo>
                    <a:pt x="8895" y="63"/>
                    <a:pt x="8348" y="1"/>
                    <a:pt x="7810" y="1"/>
                  </a:cubicBezTo>
                  <a:close/>
                </a:path>
              </a:pathLst>
            </a:custGeom>
            <a:solidFill>
              <a:schemeClr val="lt1"/>
            </a:solidFill>
            <a:ln>
              <a:noFill/>
            </a:ln>
          </p:spPr>
          <p:txBody>
            <a:bodyPr spcFirstLastPara="1" wrap="square" lIns="182850" tIns="182850" rIns="182850" bIns="182850" anchor="ctr" anchorCtr="0">
              <a:noAutofit/>
            </a:bodyPr>
            <a:lstStyle/>
            <a:p>
              <a:pPr algn="ctr" defTabSz="914378">
                <a:buSzPts val="1100"/>
              </a:pPr>
              <a:endParaRPr b="1">
                <a:latin typeface="Roboto"/>
                <a:ea typeface="Roboto"/>
                <a:cs typeface="Roboto"/>
                <a:sym typeface="Roboto"/>
              </a:endParaRPr>
            </a:p>
          </p:txBody>
        </p:sp>
        <p:sp>
          <p:nvSpPr>
            <p:cNvPr id="90" name="Google Shape;90;p17"/>
            <p:cNvSpPr/>
            <p:nvPr/>
          </p:nvSpPr>
          <p:spPr>
            <a:xfrm rot="5400000">
              <a:off x="1580891" y="2702860"/>
              <a:ext cx="421017" cy="382777"/>
            </a:xfrm>
            <a:custGeom>
              <a:avLst/>
              <a:gdLst/>
              <a:ahLst/>
              <a:cxnLst/>
              <a:rect l="l" t="t" r="r" b="b"/>
              <a:pathLst>
                <a:path w="15612" h="14194" extrusionOk="0">
                  <a:moveTo>
                    <a:pt x="7776" y="1"/>
                  </a:moveTo>
                  <a:cubicBezTo>
                    <a:pt x="4564" y="1"/>
                    <a:pt x="1639" y="2206"/>
                    <a:pt x="868" y="5462"/>
                  </a:cubicBezTo>
                  <a:cubicBezTo>
                    <a:pt x="1" y="9298"/>
                    <a:pt x="2369" y="13101"/>
                    <a:pt x="6172" y="14002"/>
                  </a:cubicBezTo>
                  <a:cubicBezTo>
                    <a:pt x="6722" y="14131"/>
                    <a:pt x="7272" y="14193"/>
                    <a:pt x="7813" y="14193"/>
                  </a:cubicBezTo>
                  <a:cubicBezTo>
                    <a:pt x="11040" y="14193"/>
                    <a:pt x="13940" y="11988"/>
                    <a:pt x="14711" y="8731"/>
                  </a:cubicBezTo>
                  <a:cubicBezTo>
                    <a:pt x="15612" y="4895"/>
                    <a:pt x="13243" y="1059"/>
                    <a:pt x="9407" y="192"/>
                  </a:cubicBezTo>
                  <a:cubicBezTo>
                    <a:pt x="8861" y="63"/>
                    <a:pt x="8315" y="1"/>
                    <a:pt x="7776" y="1"/>
                  </a:cubicBezTo>
                  <a:close/>
                </a:path>
              </a:pathLst>
            </a:custGeom>
            <a:solidFill>
              <a:schemeClr val="lt1"/>
            </a:solidFill>
            <a:ln>
              <a:noFill/>
            </a:ln>
          </p:spPr>
          <p:txBody>
            <a:bodyPr spcFirstLastPara="1" wrap="square" lIns="182850" tIns="182850" rIns="182850" bIns="182850" anchor="ctr" anchorCtr="0">
              <a:noAutofit/>
            </a:bodyPr>
            <a:lstStyle/>
            <a:p>
              <a:pPr algn="ctr" defTabSz="914378">
                <a:buSzPts val="1100"/>
              </a:pPr>
              <a:endParaRPr b="1">
                <a:latin typeface="Roboto"/>
                <a:ea typeface="Roboto"/>
                <a:cs typeface="Roboto"/>
                <a:sym typeface="Roboto"/>
              </a:endParaRPr>
            </a:p>
          </p:txBody>
        </p:sp>
        <p:sp>
          <p:nvSpPr>
            <p:cNvPr id="91" name="Google Shape;91;p17"/>
            <p:cNvSpPr/>
            <p:nvPr/>
          </p:nvSpPr>
          <p:spPr>
            <a:xfrm rot="5400000">
              <a:off x="1580891" y="2135111"/>
              <a:ext cx="421044" cy="383640"/>
            </a:xfrm>
            <a:custGeom>
              <a:avLst/>
              <a:gdLst/>
              <a:ahLst/>
              <a:cxnLst/>
              <a:rect l="l" t="t" r="r" b="b"/>
              <a:pathLst>
                <a:path w="15613" h="14226" extrusionOk="0">
                  <a:moveTo>
                    <a:pt x="7799" y="0"/>
                  </a:moveTo>
                  <a:cubicBezTo>
                    <a:pt x="4566" y="0"/>
                    <a:pt x="1645" y="2209"/>
                    <a:pt x="902" y="5495"/>
                  </a:cubicBezTo>
                  <a:cubicBezTo>
                    <a:pt x="1" y="9298"/>
                    <a:pt x="2369" y="13134"/>
                    <a:pt x="6172" y="14035"/>
                  </a:cubicBezTo>
                  <a:cubicBezTo>
                    <a:pt x="6722" y="14164"/>
                    <a:pt x="7272" y="14226"/>
                    <a:pt x="7812" y="14226"/>
                  </a:cubicBezTo>
                  <a:cubicBezTo>
                    <a:pt x="11039" y="14226"/>
                    <a:pt x="13940" y="12017"/>
                    <a:pt x="14712" y="8731"/>
                  </a:cubicBezTo>
                  <a:cubicBezTo>
                    <a:pt x="15612" y="4928"/>
                    <a:pt x="13244" y="1092"/>
                    <a:pt x="9441" y="192"/>
                  </a:cubicBezTo>
                  <a:cubicBezTo>
                    <a:pt x="8891" y="62"/>
                    <a:pt x="8341" y="0"/>
                    <a:pt x="7799" y="0"/>
                  </a:cubicBezTo>
                  <a:close/>
                </a:path>
              </a:pathLst>
            </a:custGeom>
            <a:solidFill>
              <a:schemeClr val="lt1"/>
            </a:solidFill>
            <a:ln>
              <a:noFill/>
            </a:ln>
          </p:spPr>
          <p:txBody>
            <a:bodyPr spcFirstLastPara="1" wrap="square" lIns="182850" tIns="182850" rIns="182850" bIns="182850" anchor="ctr" anchorCtr="0">
              <a:noAutofit/>
            </a:bodyPr>
            <a:lstStyle/>
            <a:p>
              <a:pPr algn="ctr" defTabSz="914378">
                <a:buSzPts val="1100"/>
              </a:pPr>
              <a:endParaRPr b="1">
                <a:latin typeface="Roboto"/>
                <a:ea typeface="Roboto"/>
                <a:cs typeface="Roboto"/>
                <a:sym typeface="Roboto"/>
              </a:endParaRPr>
            </a:p>
          </p:txBody>
        </p:sp>
        <p:sp>
          <p:nvSpPr>
            <p:cNvPr id="92" name="Google Shape;92;p17"/>
            <p:cNvSpPr/>
            <p:nvPr/>
          </p:nvSpPr>
          <p:spPr>
            <a:xfrm rot="5400000">
              <a:off x="1056049" y="3858665"/>
              <a:ext cx="435390" cy="383505"/>
            </a:xfrm>
            <a:custGeom>
              <a:avLst/>
              <a:gdLst/>
              <a:ahLst/>
              <a:cxnLst/>
              <a:rect l="l" t="t" r="r" b="b"/>
              <a:pathLst>
                <a:path w="16145" h="14221" extrusionOk="0">
                  <a:moveTo>
                    <a:pt x="8041" y="1"/>
                  </a:moveTo>
                  <a:cubicBezTo>
                    <a:pt x="7128" y="1"/>
                    <a:pt x="6200" y="176"/>
                    <a:pt x="5304" y="546"/>
                  </a:cubicBezTo>
                  <a:cubicBezTo>
                    <a:pt x="1701" y="2081"/>
                    <a:pt x="0" y="6250"/>
                    <a:pt x="1501" y="9853"/>
                  </a:cubicBezTo>
                  <a:cubicBezTo>
                    <a:pt x="2652" y="12581"/>
                    <a:pt x="5269" y="14220"/>
                    <a:pt x="8039" y="14220"/>
                  </a:cubicBezTo>
                  <a:cubicBezTo>
                    <a:pt x="8961" y="14220"/>
                    <a:pt x="9900" y="14039"/>
                    <a:pt x="10808" y="13656"/>
                  </a:cubicBezTo>
                  <a:cubicBezTo>
                    <a:pt x="14410" y="12155"/>
                    <a:pt x="16145" y="7985"/>
                    <a:pt x="14610" y="4382"/>
                  </a:cubicBezTo>
                  <a:cubicBezTo>
                    <a:pt x="13479" y="1642"/>
                    <a:pt x="10832" y="1"/>
                    <a:pt x="8041" y="1"/>
                  </a:cubicBezTo>
                  <a:close/>
                </a:path>
              </a:pathLst>
            </a:custGeom>
            <a:solidFill>
              <a:schemeClr val="lt1"/>
            </a:solidFill>
            <a:ln>
              <a:noFill/>
            </a:ln>
          </p:spPr>
          <p:txBody>
            <a:bodyPr spcFirstLastPara="1" wrap="square" lIns="182850" tIns="182850" rIns="182850" bIns="182850" anchor="ctr" anchorCtr="0">
              <a:noAutofit/>
            </a:bodyPr>
            <a:lstStyle/>
            <a:p>
              <a:pPr algn="ctr" defTabSz="914378">
                <a:buSzPts val="1100"/>
              </a:pPr>
              <a:endParaRPr b="1">
                <a:latin typeface="Roboto"/>
                <a:ea typeface="Roboto"/>
                <a:cs typeface="Roboto"/>
                <a:sym typeface="Roboto"/>
              </a:endParaRPr>
            </a:p>
          </p:txBody>
        </p:sp>
      </p:grpSp>
      <p:sp>
        <p:nvSpPr>
          <p:cNvPr id="37" name="Google Shape;1427;p29">
            <a:extLst>
              <a:ext uri="{FF2B5EF4-FFF2-40B4-BE49-F238E27FC236}">
                <a16:creationId xmlns:a16="http://schemas.microsoft.com/office/drawing/2014/main" id="{ED6B5442-0205-48CD-B10F-C8A4EDC78E89}"/>
              </a:ext>
            </a:extLst>
          </p:cNvPr>
          <p:cNvSpPr txBox="1">
            <a:spLocks noGrp="1"/>
          </p:cNvSpPr>
          <p:nvPr>
            <p:ph type="ctrTitle"/>
          </p:nvPr>
        </p:nvSpPr>
        <p:spPr>
          <a:xfrm>
            <a:off x="-644874" y="338311"/>
            <a:ext cx="6648900" cy="903297"/>
          </a:xfrm>
          <a:prstGeom prst="rect">
            <a:avLst/>
          </a:prstGeom>
        </p:spPr>
        <p:txBody>
          <a:bodyPr spcFirstLastPara="1" wrap="square" lIns="91425" tIns="91425" rIns="91425" bIns="91425" anchor="ctr" anchorCtr="0">
            <a:noAutofit/>
          </a:bodyPr>
          <a:lstStyle/>
          <a:p>
            <a:r>
              <a:rPr lang="en" sz="4000">
                <a:solidFill>
                  <a:srgbClr val="22B573"/>
                </a:solidFill>
                <a:latin typeface="#9Slide07 IcielCadena" panose="02000503000000020004" pitchFamily="2" charset="0"/>
                <a:ea typeface="#9Slide03 Open Sans SemiBold" panose="020B0706030804020204" pitchFamily="34" charset="0"/>
                <a:cs typeface="#9Slide03 Open Sans SemiBold" panose="020B0706030804020204" pitchFamily="34" charset="0"/>
              </a:rPr>
              <a:t>NỘI DUNG CHÍNH</a:t>
            </a:r>
            <a:endParaRPr sz="4000">
              <a:solidFill>
                <a:srgbClr val="22B573"/>
              </a:solidFill>
              <a:latin typeface="#9Slide07 IcielCadena" panose="02000503000000020004" pitchFamily="2" charset="0"/>
              <a:ea typeface="#9Slide03 Open Sans SemiBold" panose="020B0706030804020204" pitchFamily="34" charset="0"/>
              <a:cs typeface="#9Slide03 Open Sans SemiBold" panose="020B0706030804020204" pitchFamily="34" charset="0"/>
            </a:endParaRPr>
          </a:p>
        </p:txBody>
      </p:sp>
      <p:sp>
        <p:nvSpPr>
          <p:cNvPr id="38" name="Google Shape;1456;p29">
            <a:extLst>
              <a:ext uri="{FF2B5EF4-FFF2-40B4-BE49-F238E27FC236}">
                <a16:creationId xmlns:a16="http://schemas.microsoft.com/office/drawing/2014/main" id="{D76D6DC6-A342-4705-B03A-EE8187A03940}"/>
              </a:ext>
            </a:extLst>
          </p:cNvPr>
          <p:cNvSpPr/>
          <p:nvPr/>
        </p:nvSpPr>
        <p:spPr>
          <a:xfrm>
            <a:off x="3548995" y="1450860"/>
            <a:ext cx="4479502" cy="824611"/>
          </a:xfrm>
          <a:prstGeom prst="roundRect">
            <a:avLst/>
          </a:prstGeom>
          <a:noFill/>
          <a:ln w="28575">
            <a:solidFill>
              <a:srgbClr val="FF0066"/>
            </a:solidFill>
            <a:prstDash val="sysDot"/>
          </a:ln>
        </p:spPr>
        <p:txBody>
          <a:bodyPr spcFirstLastPara="1" wrap="square" lIns="137151" tIns="91425" rIns="137151" bIns="91425" anchor="ctr" anchorCtr="0">
            <a:noAutofit/>
          </a:bodyPr>
          <a:lstStyle/>
          <a:p>
            <a:r>
              <a:rPr lang="en-US" sz="2000" b="1">
                <a:solidFill>
                  <a:srgbClr val="00B050"/>
                </a:solidFill>
                <a:latin typeface="Times New Roman" pitchFamily="18" charset="0"/>
                <a:cs typeface="Times New Roman" pitchFamily="18" charset="0"/>
              </a:rPr>
              <a:t>Các nhân tố ảnh hưởng đến sự phát triển và phân bố các ngành dịch vụ</a:t>
            </a:r>
            <a:endParaRPr lang="en-US" sz="2000">
              <a:solidFill>
                <a:srgbClr val="00B050"/>
              </a:solidFill>
              <a:latin typeface="Times New Roman" pitchFamily="18" charset="0"/>
              <a:cs typeface="Times New Roman" pitchFamily="18" charset="0"/>
            </a:endParaRPr>
          </a:p>
        </p:txBody>
      </p:sp>
      <p:sp>
        <p:nvSpPr>
          <p:cNvPr id="39" name="Google Shape;1457;p29">
            <a:extLst>
              <a:ext uri="{FF2B5EF4-FFF2-40B4-BE49-F238E27FC236}">
                <a16:creationId xmlns:a16="http://schemas.microsoft.com/office/drawing/2014/main" id="{0E1105EE-3C0C-4284-B6BD-0F472C906770}"/>
              </a:ext>
            </a:extLst>
          </p:cNvPr>
          <p:cNvSpPr/>
          <p:nvPr/>
        </p:nvSpPr>
        <p:spPr>
          <a:xfrm>
            <a:off x="3876313" y="2807826"/>
            <a:ext cx="4152185" cy="733740"/>
          </a:xfrm>
          <a:prstGeom prst="roundRect">
            <a:avLst/>
          </a:prstGeom>
          <a:noFill/>
          <a:ln w="28575">
            <a:solidFill>
              <a:srgbClr val="FF0066"/>
            </a:solidFill>
            <a:prstDash val="sysDot"/>
          </a:ln>
        </p:spPr>
        <p:txBody>
          <a:bodyPr spcFirstLastPara="1" wrap="square" lIns="137151" tIns="91425" rIns="137151" bIns="91425" anchor="ctr" anchorCtr="0">
            <a:noAutofit/>
          </a:bodyPr>
          <a:lstStyle/>
          <a:p>
            <a:pPr algn="ctr" defTabSz="914378"/>
            <a:r>
              <a:rPr lang="en-US" sz="2400" b="1">
                <a:solidFill>
                  <a:srgbClr val="00B050"/>
                </a:solidFill>
                <a:latin typeface="Times New Roman" pitchFamily="18" charset="0"/>
                <a:cs typeface="Times New Roman" pitchFamily="18" charset="0"/>
              </a:rPr>
              <a:t>Một số ngành dịch vụ</a:t>
            </a:r>
            <a:endParaRPr sz="2400">
              <a:solidFill>
                <a:srgbClr val="00B050"/>
              </a:solidFill>
              <a:latin typeface="Times New Roman" pitchFamily="18" charset="0"/>
              <a:ea typeface="Roboto"/>
              <a:cs typeface="Times New Roman" pitchFamily="18" charset="0"/>
              <a:sym typeface="Roboto"/>
            </a:endParaRPr>
          </a:p>
        </p:txBody>
      </p:sp>
      <p:sp>
        <p:nvSpPr>
          <p:cNvPr id="40" name="Google Shape;1459;p29">
            <a:extLst>
              <a:ext uri="{FF2B5EF4-FFF2-40B4-BE49-F238E27FC236}">
                <a16:creationId xmlns:a16="http://schemas.microsoft.com/office/drawing/2014/main" id="{7FCBC2B9-D489-4590-B015-0BCF00010698}"/>
              </a:ext>
            </a:extLst>
          </p:cNvPr>
          <p:cNvSpPr/>
          <p:nvPr/>
        </p:nvSpPr>
        <p:spPr>
          <a:xfrm>
            <a:off x="2861335" y="1443746"/>
            <a:ext cx="898031" cy="824611"/>
          </a:xfrm>
          <a:prstGeom prst="ellipse">
            <a:avLst/>
          </a:prstGeom>
          <a:solidFill>
            <a:srgbClr val="FF3399"/>
          </a:solidFill>
          <a:ln>
            <a:noFill/>
          </a:ln>
        </p:spPr>
        <p:txBody>
          <a:bodyPr spcFirstLastPara="1" wrap="square" lIns="137151" tIns="91425" rIns="137151" bIns="91425" anchor="ctr" anchorCtr="0">
            <a:noAutofit/>
          </a:bodyPr>
          <a:lstStyle/>
          <a:p>
            <a:pPr algn="ctr" defTabSz="914378"/>
            <a:r>
              <a:rPr lang="en" sz="4500" b="1">
                <a:solidFill>
                  <a:srgbClr val="FBFBF3"/>
                </a:solidFill>
                <a:latin typeface="Roboto"/>
                <a:ea typeface="Roboto"/>
                <a:cs typeface="Roboto"/>
                <a:sym typeface="Roboto"/>
              </a:rPr>
              <a:t>1 </a:t>
            </a:r>
            <a:endParaRPr sz="4500" b="1">
              <a:solidFill>
                <a:srgbClr val="FBFBF3"/>
              </a:solidFill>
            </a:endParaRPr>
          </a:p>
        </p:txBody>
      </p:sp>
      <p:sp>
        <p:nvSpPr>
          <p:cNvPr id="41" name="Google Shape;1459;p29">
            <a:extLst>
              <a:ext uri="{FF2B5EF4-FFF2-40B4-BE49-F238E27FC236}">
                <a16:creationId xmlns:a16="http://schemas.microsoft.com/office/drawing/2014/main" id="{BCBAC341-907E-4F82-9B7F-0453F89D54C2}"/>
              </a:ext>
            </a:extLst>
          </p:cNvPr>
          <p:cNvSpPr/>
          <p:nvPr/>
        </p:nvSpPr>
        <p:spPr>
          <a:xfrm>
            <a:off x="3100318" y="2793682"/>
            <a:ext cx="897355" cy="898285"/>
          </a:xfrm>
          <a:prstGeom prst="ellipse">
            <a:avLst/>
          </a:prstGeom>
          <a:solidFill>
            <a:srgbClr val="FF3399"/>
          </a:solidFill>
          <a:ln>
            <a:noFill/>
          </a:ln>
        </p:spPr>
        <p:txBody>
          <a:bodyPr spcFirstLastPara="1" wrap="square" lIns="137151" tIns="91425" rIns="137151" bIns="91425" anchor="ctr" anchorCtr="0">
            <a:noAutofit/>
          </a:bodyPr>
          <a:lstStyle/>
          <a:p>
            <a:pPr algn="ctr" defTabSz="914378"/>
            <a:r>
              <a:rPr lang="en" sz="4500" b="1">
                <a:solidFill>
                  <a:srgbClr val="FBFBF3"/>
                </a:solidFill>
                <a:latin typeface="Roboto"/>
                <a:ea typeface="Roboto"/>
                <a:cs typeface="Roboto"/>
                <a:sym typeface="Roboto"/>
              </a:rPr>
              <a:t>2 </a:t>
            </a:r>
            <a:endParaRPr sz="4500" b="1">
              <a:solidFill>
                <a:srgbClr val="FBFBF3"/>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rot="16200000">
            <a:off x="-988015" y="2116974"/>
            <a:ext cx="3594548" cy="564563"/>
          </a:xfrm>
          <a:prstGeom prst="roundRect">
            <a:avLst>
              <a:gd name="adj" fmla="val 4475"/>
            </a:avLst>
          </a:prstGeom>
          <a:solidFill>
            <a:srgbClr val="10217E"/>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6"/>
                </a:solidFill>
                <a:latin typeface="Arial" panose="020B0604020202020204" pitchFamily="34" charset="0"/>
                <a:cs typeface="Arial" panose="020B0604020202020204" pitchFamily="34" charset="0"/>
              </a:rPr>
              <a:t>LÍ DO</a:t>
            </a:r>
            <a:endParaRPr lang="en-US" sz="2000" b="1" dirty="0">
              <a:solidFill>
                <a:schemeClr val="accent6"/>
              </a:solidFill>
              <a:latin typeface="Arial" panose="020B0604020202020204" pitchFamily="34" charset="0"/>
              <a:cs typeface="Arial" panose="020B0604020202020204" pitchFamily="34" charset="0"/>
            </a:endParaRPr>
          </a:p>
        </p:txBody>
      </p:sp>
      <p:sp>
        <p:nvSpPr>
          <p:cNvPr id="14" name="Rounded Rectangle 13"/>
          <p:cNvSpPr/>
          <p:nvPr/>
        </p:nvSpPr>
        <p:spPr>
          <a:xfrm>
            <a:off x="1534522" y="601982"/>
            <a:ext cx="7101475" cy="993492"/>
          </a:xfrm>
          <a:prstGeom prst="roundRect">
            <a:avLst>
              <a:gd name="adj" fmla="val 4475"/>
            </a:avLst>
          </a:prstGeom>
          <a:solidFill>
            <a:srgbClr val="E4E7FC"/>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rgbClr val="FF0000"/>
                </a:solidFill>
                <a:cs typeface="Arial" panose="020B0604020202020204" pitchFamily="34" charset="0"/>
              </a:rPr>
              <a:t>Giao thông vận tải phát triển tạo điều kiện lưu thông giữa miền núi với đồng bằng.</a:t>
            </a:r>
            <a:endParaRPr lang="en-US" sz="2000" b="1" dirty="0">
              <a:solidFill>
                <a:srgbClr val="FF0000"/>
              </a:solidFill>
              <a:latin typeface="Arial" panose="020B0604020202020204" pitchFamily="34" charset="0"/>
              <a:cs typeface="Arial" panose="020B0604020202020204" pitchFamily="34" charset="0"/>
            </a:endParaRPr>
          </a:p>
        </p:txBody>
      </p:sp>
      <p:sp>
        <p:nvSpPr>
          <p:cNvPr id="15" name="Down Arrow 14"/>
          <p:cNvSpPr/>
          <p:nvPr/>
        </p:nvSpPr>
        <p:spPr>
          <a:xfrm rot="16200000">
            <a:off x="1142400" y="877237"/>
            <a:ext cx="341264" cy="442981"/>
          </a:xfrm>
          <a:prstGeom prst="downArrow">
            <a:avLst>
              <a:gd name="adj1" fmla="val 50000"/>
              <a:gd name="adj2" fmla="val 77213"/>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ounded Rectangle 15"/>
          <p:cNvSpPr/>
          <p:nvPr/>
        </p:nvSpPr>
        <p:spPr>
          <a:xfrm>
            <a:off x="1534524" y="1783069"/>
            <a:ext cx="7101475" cy="542868"/>
          </a:xfrm>
          <a:prstGeom prst="roundRect">
            <a:avLst>
              <a:gd name="adj" fmla="val 4475"/>
            </a:avLst>
          </a:prstGeom>
          <a:solidFill>
            <a:srgbClr val="E4E7FC"/>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rgbClr val="FF0000"/>
                </a:solidFill>
                <a:cs typeface="Arial" panose="020B0604020202020204" pitchFamily="34" charset="0"/>
              </a:rPr>
              <a:t>Giúp cho việc khai thác khoáng sản thuận lợi hơn.</a:t>
            </a:r>
            <a:endParaRPr lang="en-US" sz="2000" b="1" dirty="0">
              <a:solidFill>
                <a:srgbClr val="FF0000"/>
              </a:solidFill>
              <a:latin typeface="Arial" panose="020B0604020202020204" pitchFamily="34" charset="0"/>
              <a:cs typeface="Arial" panose="020B0604020202020204" pitchFamily="34" charset="0"/>
            </a:endParaRPr>
          </a:p>
        </p:txBody>
      </p:sp>
      <p:sp>
        <p:nvSpPr>
          <p:cNvPr id="17" name="Rounded Rectangle 16"/>
          <p:cNvSpPr/>
          <p:nvPr/>
        </p:nvSpPr>
        <p:spPr>
          <a:xfrm>
            <a:off x="1534523" y="2472636"/>
            <a:ext cx="7101475" cy="993494"/>
          </a:xfrm>
          <a:prstGeom prst="roundRect">
            <a:avLst>
              <a:gd name="adj" fmla="val 4475"/>
            </a:avLst>
          </a:prstGeom>
          <a:solidFill>
            <a:srgbClr val="E4E7FC"/>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FF0000"/>
                </a:solidFill>
                <a:cs typeface="Arial" panose="020B0604020202020204" pitchFamily="34" charset="0"/>
              </a:rPr>
              <a:t>Thúc đẩy sự phân công lao động theo lãnh thổ, hình thành cơ cấu kinh tế ở vùng núi. </a:t>
            </a:r>
            <a:endParaRPr lang="en-US" sz="2000" b="1" dirty="0">
              <a:solidFill>
                <a:srgbClr val="FF0000"/>
              </a:solidFill>
              <a:latin typeface="Arial" panose="020B0604020202020204" pitchFamily="34" charset="0"/>
              <a:cs typeface="Arial" panose="020B0604020202020204" pitchFamily="34" charset="0"/>
            </a:endParaRPr>
          </a:p>
        </p:txBody>
      </p:sp>
      <p:sp>
        <p:nvSpPr>
          <p:cNvPr id="18" name="Rounded Rectangle 17"/>
          <p:cNvSpPr/>
          <p:nvPr/>
        </p:nvSpPr>
        <p:spPr>
          <a:xfrm>
            <a:off x="1534522" y="3653661"/>
            <a:ext cx="7101475" cy="787709"/>
          </a:xfrm>
          <a:prstGeom prst="roundRect">
            <a:avLst>
              <a:gd name="adj" fmla="val 4475"/>
            </a:avLst>
          </a:prstGeom>
          <a:solidFill>
            <a:srgbClr val="E4E7FC"/>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rgbClr val="FF0000"/>
                </a:solidFill>
                <a:cs typeface="Arial" panose="020B0604020202020204" pitchFamily="34" charset="0"/>
              </a:rPr>
              <a:t>Các hoạt động giáo dục, y tế vùng núi có điều kiện phát triển.</a:t>
            </a:r>
            <a:endParaRPr lang="en-US" sz="2000" b="1" dirty="0">
              <a:solidFill>
                <a:srgbClr val="FF0000"/>
              </a:solidFill>
              <a:latin typeface="Arial" panose="020B0604020202020204" pitchFamily="34" charset="0"/>
              <a:cs typeface="Arial" panose="020B0604020202020204" pitchFamily="34" charset="0"/>
            </a:endParaRPr>
          </a:p>
        </p:txBody>
      </p:sp>
      <p:sp>
        <p:nvSpPr>
          <p:cNvPr id="20" name="Down Arrow 19"/>
          <p:cNvSpPr/>
          <p:nvPr/>
        </p:nvSpPr>
        <p:spPr>
          <a:xfrm rot="16200000">
            <a:off x="1142403" y="1832140"/>
            <a:ext cx="341264" cy="442981"/>
          </a:xfrm>
          <a:prstGeom prst="downArrow">
            <a:avLst>
              <a:gd name="adj1" fmla="val 50000"/>
              <a:gd name="adj2" fmla="val 77213"/>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Down Arrow 20"/>
          <p:cNvSpPr/>
          <p:nvPr/>
        </p:nvSpPr>
        <p:spPr>
          <a:xfrm rot="16200000">
            <a:off x="1142400" y="2747892"/>
            <a:ext cx="341264" cy="442982"/>
          </a:xfrm>
          <a:prstGeom prst="downArrow">
            <a:avLst>
              <a:gd name="adj1" fmla="val 50000"/>
              <a:gd name="adj2" fmla="val 77213"/>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Down Arrow 21"/>
          <p:cNvSpPr/>
          <p:nvPr/>
        </p:nvSpPr>
        <p:spPr>
          <a:xfrm rot="16200000">
            <a:off x="1142400" y="3702795"/>
            <a:ext cx="341264" cy="442981"/>
          </a:xfrm>
          <a:prstGeom prst="downArrow">
            <a:avLst>
              <a:gd name="adj1" fmla="val 50000"/>
              <a:gd name="adj2" fmla="val 77213"/>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1168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nmwnj1281304381[1]"/>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 y="1"/>
            <a:ext cx="3587261" cy="241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mages313034_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051" y="3034911"/>
            <a:ext cx="3920077" cy="209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080912180411-635-525[1]"/>
          <p:cNvPicPr>
            <a:picLocks noChangeAspect="1" noChangeArrowheads="1"/>
          </p:cNvPicPr>
          <p:nvPr/>
        </p:nvPicPr>
        <p:blipFill rotWithShape="1">
          <a:blip r:embed="rId4">
            <a:extLst>
              <a:ext uri="{28A0092B-C50C-407E-A947-70E740481C1C}">
                <a14:useLocalDpi xmlns:a14="http://schemas.microsoft.com/office/drawing/2010/main" val="0"/>
              </a:ext>
            </a:extLst>
          </a:blip>
          <a:srcRect t="12692"/>
          <a:stretch/>
        </p:blipFill>
        <p:spPr bwMode="auto">
          <a:xfrm>
            <a:off x="1" y="3047036"/>
            <a:ext cx="3587261" cy="209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4765876" y="0"/>
            <a:ext cx="4293361" cy="2401197"/>
          </a:xfrm>
          <a:prstGeom prst="rect">
            <a:avLst/>
          </a:prstGeom>
          <a:ln>
            <a:solidFill>
              <a:schemeClr val="tx1"/>
            </a:solidFill>
          </a:ln>
        </p:spPr>
      </p:pic>
      <p:sp>
        <p:nvSpPr>
          <p:cNvPr id="10" name="Text Box 17"/>
          <p:cNvSpPr txBox="1">
            <a:spLocks noChangeArrowheads="1"/>
          </p:cNvSpPr>
          <p:nvPr/>
        </p:nvSpPr>
        <p:spPr bwMode="auto">
          <a:xfrm>
            <a:off x="0" y="2395084"/>
            <a:ext cx="9059237" cy="646331"/>
          </a:xfrm>
          <a:prstGeom prst="rect">
            <a:avLst/>
          </a:prstGeom>
          <a:solidFill>
            <a:schemeClr val="accent4">
              <a:lumMod val="40000"/>
              <a:lumOff val="60000"/>
            </a:schemeClr>
          </a:solidFill>
          <a:ln>
            <a:noFill/>
          </a:ln>
        </p:spPr>
        <p:txBody>
          <a:bodyPr wrap="square" lIns="68580" tIns="34290" rIns="68580" bIns="34290">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algn="ctr" eaLnBrk="1" hangingPunct="1">
              <a:spcBef>
                <a:spcPct val="50000"/>
              </a:spcBef>
            </a:pPr>
            <a:r>
              <a:rPr lang="en-US" sz="1500" dirty="0">
                <a:solidFill>
                  <a:schemeClr val="tx1"/>
                </a:solidFill>
              </a:rPr>
              <a:t>SỬ DỤNG NHIÊN LIỆU SẠCH (XĂNG SINH HỌC, GA, NĂNG LƯỢNG</a:t>
            </a:r>
          </a:p>
          <a:p>
            <a:pPr algn="ctr" eaLnBrk="1" hangingPunct="1">
              <a:spcBef>
                <a:spcPct val="50000"/>
              </a:spcBef>
            </a:pPr>
            <a:r>
              <a:rPr lang="en-US" sz="1500" dirty="0">
                <a:solidFill>
                  <a:schemeClr val="tx1"/>
                </a:solidFill>
              </a:rPr>
              <a:t> MẶT TRỜI) SỬ DỤNG CÁC PHƯƠNG TIỆN GT CÔNG CỘNG, ĐI XE ĐẠP..</a:t>
            </a:r>
          </a:p>
        </p:txBody>
      </p:sp>
    </p:spTree>
    <p:extLst>
      <p:ext uri="{BB962C8B-B14F-4D97-AF65-F5344CB8AC3E}">
        <p14:creationId xmlns:p14="http://schemas.microsoft.com/office/powerpoint/2010/main" val="375916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3000"/>
                                        <p:tgtEl>
                                          <p:spTgt spid="4"/>
                                        </p:tgtEl>
                                      </p:cBhvr>
                                    </p:animEffect>
                                  </p:childTnLst>
                                </p:cTn>
                              </p:par>
                              <p:par>
                                <p:cTn id="8" presetID="18"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223255" y="5588521"/>
            <a:ext cx="7886700" cy="3263504"/>
          </a:xfrm>
        </p:spPr>
        <p:txBody>
          <a:bodyPr/>
          <a:lstStyle/>
          <a:p>
            <a:pPr eaLnBrk="1" hangingPunct="1"/>
            <a:endParaRPr lang="en-US" dirty="0"/>
          </a:p>
          <a:p>
            <a:pPr eaLnBrk="1" hangingPunct="1"/>
            <a:endParaRPr lang="en-US" dirty="0"/>
          </a:p>
        </p:txBody>
      </p:sp>
      <p:grpSp>
        <p:nvGrpSpPr>
          <p:cNvPr id="3" name="Group 15"/>
          <p:cNvGrpSpPr/>
          <p:nvPr/>
        </p:nvGrpSpPr>
        <p:grpSpPr>
          <a:xfrm>
            <a:off x="3225268" y="-53664"/>
            <a:ext cx="2284868" cy="3251609"/>
            <a:chOff x="4300357" y="-71553"/>
            <a:chExt cx="3046491" cy="4335479"/>
          </a:xfrm>
        </p:grpSpPr>
        <p:pic>
          <p:nvPicPr>
            <p:cNvPr id="3074" name="Picture 2" descr="Phạm Hoan: Tranh dùng cho mầm non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96"/>
            <a:stretch/>
          </p:blipFill>
          <p:spPr bwMode="auto">
            <a:xfrm>
              <a:off x="4300357" y="-71553"/>
              <a:ext cx="3025127" cy="345823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A09CB8C-F006-4472-880A-1BD972B62BC2}"/>
                </a:ext>
              </a:extLst>
            </p:cNvPr>
            <p:cNvSpPr txBox="1">
              <a:spLocks/>
            </p:cNvSpPr>
            <p:nvPr/>
          </p:nvSpPr>
          <p:spPr>
            <a:xfrm>
              <a:off x="4321721" y="3266007"/>
              <a:ext cx="3025127" cy="997919"/>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err="1">
                  <a:solidFill>
                    <a:srgbClr val="FFFF00"/>
                  </a:solidFill>
                  <a:latin typeface="Times New Roman" panose="02020603050405020304" pitchFamily="18" charset="0"/>
                  <a:cs typeface="Times New Roman" panose="02020603050405020304" pitchFamily="18" charset="0"/>
                </a:rPr>
                <a:t>Em</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là</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cảnh</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sát</a:t>
              </a:r>
              <a:r>
                <a:rPr lang="en-US" sz="2000" b="1" dirty="0">
                  <a:solidFill>
                    <a:srgbClr val="FFFF00"/>
                  </a:solidFill>
                  <a:latin typeface="Times New Roman" panose="02020603050405020304" pitchFamily="18" charset="0"/>
                  <a:cs typeface="Times New Roman" panose="02020603050405020304" pitchFamily="18" charset="0"/>
                </a:rPr>
                <a:t> </a:t>
              </a:r>
            </a:p>
            <a:p>
              <a:r>
                <a:rPr lang="en-US" sz="2000" b="1" dirty="0" err="1">
                  <a:solidFill>
                    <a:srgbClr val="FFFF00"/>
                  </a:solidFill>
                  <a:latin typeface="Times New Roman" panose="02020603050405020304" pitchFamily="18" charset="0"/>
                  <a:cs typeface="Times New Roman" panose="02020603050405020304" pitchFamily="18" charset="0"/>
                </a:rPr>
                <a:t>giao</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thông</a:t>
              </a:r>
              <a:r>
                <a:rPr lang="en-US" sz="2000" b="1" dirty="0">
                  <a:solidFill>
                    <a:srgbClr val="FFFF00"/>
                  </a:solidFill>
                  <a:latin typeface="Times New Roman" panose="02020603050405020304" pitchFamily="18" charset="0"/>
                  <a:cs typeface="Times New Roman" panose="02020603050405020304" pitchFamily="18" charset="0"/>
                </a:rPr>
                <a:t>!</a:t>
              </a:r>
            </a:p>
          </p:txBody>
        </p:sp>
      </p:grpSp>
      <p:grpSp>
        <p:nvGrpSpPr>
          <p:cNvPr id="5" name="Group 2"/>
          <p:cNvGrpSpPr/>
          <p:nvPr/>
        </p:nvGrpSpPr>
        <p:grpSpPr>
          <a:xfrm>
            <a:off x="15383" y="-7392"/>
            <a:ext cx="2776797" cy="1927832"/>
            <a:chOff x="20510" y="-9856"/>
            <a:chExt cx="3702396" cy="2570442"/>
          </a:xfrm>
        </p:grpSpPr>
        <p:pic>
          <p:nvPicPr>
            <p:cNvPr id="18435" name="Picture 5" descr="Dacl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 y="-9856"/>
              <a:ext cx="3702396" cy="25593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66747" y="2006589"/>
              <a:ext cx="443679" cy="553997"/>
            </a:xfrm>
            <a:prstGeom prst="rect">
              <a:avLst/>
            </a:prstGeom>
            <a:solidFill>
              <a:srgbClr val="FFFF00"/>
            </a:solid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1</a:t>
              </a:r>
            </a:p>
          </p:txBody>
        </p:sp>
      </p:grpSp>
      <p:grpSp>
        <p:nvGrpSpPr>
          <p:cNvPr id="6" name="Group 4"/>
          <p:cNvGrpSpPr/>
          <p:nvPr/>
        </p:nvGrpSpPr>
        <p:grpSpPr>
          <a:xfrm>
            <a:off x="15382" y="2389454"/>
            <a:ext cx="2695904" cy="1789029"/>
            <a:chOff x="20510" y="3185939"/>
            <a:chExt cx="3594538" cy="2385371"/>
          </a:xfrm>
        </p:grpSpPr>
        <p:pic>
          <p:nvPicPr>
            <p:cNvPr id="3076" name="Picture 4" descr="Sau khi uống rượu, bia bao lâu thì được lái x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 y="3185939"/>
              <a:ext cx="3594538" cy="23545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71369" y="5017313"/>
              <a:ext cx="443679" cy="553997"/>
            </a:xfrm>
            <a:prstGeom prst="rect">
              <a:avLst/>
            </a:prstGeom>
            <a:solidFill>
              <a:srgbClr val="FFFF00"/>
            </a:solid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2</a:t>
              </a:r>
            </a:p>
          </p:txBody>
        </p:sp>
      </p:grpSp>
      <p:grpSp>
        <p:nvGrpSpPr>
          <p:cNvPr id="8" name="Group 9"/>
          <p:cNvGrpSpPr/>
          <p:nvPr/>
        </p:nvGrpSpPr>
        <p:grpSpPr>
          <a:xfrm>
            <a:off x="6040141" y="39677"/>
            <a:ext cx="3017201" cy="2014870"/>
            <a:chOff x="8053521" y="52903"/>
            <a:chExt cx="4022934" cy="2686493"/>
          </a:xfrm>
        </p:grpSpPr>
        <p:pic>
          <p:nvPicPr>
            <p:cNvPr id="4" name="Picture 4" descr="67_7_1348889693_37_nguoiduatin-hocsinhdixem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9503" y="52903"/>
              <a:ext cx="4006952" cy="26557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053521" y="2185399"/>
              <a:ext cx="443679" cy="553997"/>
            </a:xfrm>
            <a:prstGeom prst="rect">
              <a:avLst/>
            </a:prstGeom>
            <a:solidFill>
              <a:srgbClr val="FFFF00"/>
            </a:solid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5</a:t>
              </a:r>
            </a:p>
          </p:txBody>
        </p:sp>
      </p:grpSp>
      <p:grpSp>
        <p:nvGrpSpPr>
          <p:cNvPr id="9" name="Group 8"/>
          <p:cNvGrpSpPr/>
          <p:nvPr/>
        </p:nvGrpSpPr>
        <p:grpSpPr>
          <a:xfrm>
            <a:off x="6072187" y="2347412"/>
            <a:ext cx="3071813" cy="1831071"/>
            <a:chOff x="8096250" y="3129883"/>
            <a:chExt cx="4095750" cy="2441427"/>
          </a:xfrm>
        </p:grpSpPr>
        <p:pic>
          <p:nvPicPr>
            <p:cNvPr id="3078" name="Picture 6" descr="Lạng lách, đánh võng rồi ném đá vỡ kính xe CSGT - Pháp luật - Việt Giải Trí"/>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250" y="3129883"/>
              <a:ext cx="4095750" cy="24248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096250" y="5017313"/>
              <a:ext cx="443679" cy="553997"/>
            </a:xfrm>
            <a:prstGeom prst="rect">
              <a:avLst/>
            </a:prstGeom>
            <a:solidFill>
              <a:srgbClr val="FFFF00"/>
            </a:solid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4</a:t>
              </a:r>
            </a:p>
          </p:txBody>
        </p:sp>
      </p:grpSp>
      <p:grpSp>
        <p:nvGrpSpPr>
          <p:cNvPr id="10" name="Group 5"/>
          <p:cNvGrpSpPr/>
          <p:nvPr/>
        </p:nvGrpSpPr>
        <p:grpSpPr>
          <a:xfrm>
            <a:off x="3034424" y="3299642"/>
            <a:ext cx="2727641" cy="1746922"/>
            <a:chOff x="4045899" y="4399523"/>
            <a:chExt cx="2833553" cy="2329229"/>
          </a:xfrm>
        </p:grpSpPr>
        <p:pic>
          <p:nvPicPr>
            <p:cNvPr id="1028" name="Picture 4" descr="Nâng cao hiệu quả thực hiện quy định bắt buộc đội mũ bảo hiểm - Đài Phát  thanh và Truyền hình Phú Yên"/>
            <p:cNvPicPr>
              <a:picLocks noChangeAspect="1" noChangeArrowheads="1"/>
            </p:cNvPicPr>
            <p:nvPr/>
          </p:nvPicPr>
          <p:blipFill rotWithShape="1">
            <a:blip r:embed="rId7">
              <a:extLst>
                <a:ext uri="{28A0092B-C50C-407E-A947-70E740481C1C}">
                  <a14:useLocalDpi xmlns:a14="http://schemas.microsoft.com/office/drawing/2010/main" val="0"/>
                </a:ext>
              </a:extLst>
            </a:blip>
            <a:srcRect r="26346"/>
            <a:stretch/>
          </p:blipFill>
          <p:spPr bwMode="auto">
            <a:xfrm>
              <a:off x="4045899" y="4399523"/>
              <a:ext cx="2833553" cy="232471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435774" y="6174755"/>
              <a:ext cx="443678" cy="553997"/>
            </a:xfrm>
            <a:prstGeom prst="rect">
              <a:avLst/>
            </a:prstGeom>
            <a:solidFill>
              <a:srgbClr val="FFFF00"/>
            </a:solid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3</a:t>
              </a:r>
            </a:p>
          </p:txBody>
        </p:sp>
      </p:grpSp>
    </p:spTree>
    <p:extLst>
      <p:ext uri="{BB962C8B-B14F-4D97-AF65-F5344CB8AC3E}">
        <p14:creationId xmlns:p14="http://schemas.microsoft.com/office/powerpoint/2010/main" val="376053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grpSp>
        <p:nvGrpSpPr>
          <p:cNvPr id="2" name="Group 8">
            <a:extLst>
              <a:ext uri="{FF2B5EF4-FFF2-40B4-BE49-F238E27FC236}">
                <a16:creationId xmlns:a16="http://schemas.microsoft.com/office/drawing/2014/main" id="{996D006E-AC18-25BE-3D9A-A4D457E92DA6}"/>
              </a:ext>
            </a:extLst>
          </p:cNvPr>
          <p:cNvGrpSpPr/>
          <p:nvPr/>
        </p:nvGrpSpPr>
        <p:grpSpPr>
          <a:xfrm>
            <a:off x="2045981" y="906323"/>
            <a:ext cx="1917340" cy="1200329"/>
            <a:chOff x="1324389" y="709373"/>
            <a:chExt cx="1917340" cy="1200329"/>
          </a:xfrm>
        </p:grpSpPr>
        <p:sp>
          <p:nvSpPr>
            <p:cNvPr id="6" name="Google Shape;1042;p36">
              <a:extLst>
                <a:ext uri="{FF2B5EF4-FFF2-40B4-BE49-F238E27FC236}">
                  <a16:creationId xmlns:a16="http://schemas.microsoft.com/office/drawing/2014/main" id="{8169B0FB-1BF3-20B2-C87C-EB8DC9EE9ADE}"/>
                </a:ext>
              </a:extLst>
            </p:cNvPr>
            <p:cNvSpPr/>
            <p:nvPr/>
          </p:nvSpPr>
          <p:spPr>
            <a:xfrm rot="-598317">
              <a:off x="2994339" y="1214983"/>
              <a:ext cx="247390" cy="309208"/>
            </a:xfrm>
            <a:custGeom>
              <a:avLst/>
              <a:gdLst/>
              <a:ahLst/>
              <a:cxnLst/>
              <a:rect l="l" t="t" r="r" b="b"/>
              <a:pathLst>
                <a:path w="3421" h="4276" extrusionOk="0">
                  <a:moveTo>
                    <a:pt x="1718" y="979"/>
                  </a:moveTo>
                  <a:cubicBezTo>
                    <a:pt x="2155" y="979"/>
                    <a:pt x="2500" y="1388"/>
                    <a:pt x="2423" y="1864"/>
                  </a:cubicBezTo>
                  <a:cubicBezTo>
                    <a:pt x="2380" y="2149"/>
                    <a:pt x="2171" y="2380"/>
                    <a:pt x="1908" y="2445"/>
                  </a:cubicBezTo>
                  <a:cubicBezTo>
                    <a:pt x="1839" y="2466"/>
                    <a:pt x="1772" y="2475"/>
                    <a:pt x="1706" y="2475"/>
                  </a:cubicBezTo>
                  <a:cubicBezTo>
                    <a:pt x="1275" y="2475"/>
                    <a:pt x="923" y="2066"/>
                    <a:pt x="1009" y="1590"/>
                  </a:cubicBezTo>
                  <a:cubicBezTo>
                    <a:pt x="1053" y="1305"/>
                    <a:pt x="1261" y="1074"/>
                    <a:pt x="1513" y="1009"/>
                  </a:cubicBezTo>
                  <a:cubicBezTo>
                    <a:pt x="1583" y="988"/>
                    <a:pt x="1652" y="979"/>
                    <a:pt x="1718" y="979"/>
                  </a:cubicBezTo>
                  <a:close/>
                  <a:moveTo>
                    <a:pt x="1716" y="0"/>
                  </a:moveTo>
                  <a:cubicBezTo>
                    <a:pt x="1628" y="0"/>
                    <a:pt x="1538" y="7"/>
                    <a:pt x="1447" y="22"/>
                  </a:cubicBezTo>
                  <a:cubicBezTo>
                    <a:pt x="680" y="143"/>
                    <a:pt x="77" y="823"/>
                    <a:pt x="22" y="1634"/>
                  </a:cubicBezTo>
                  <a:cubicBezTo>
                    <a:pt x="0" y="2029"/>
                    <a:pt x="99" y="2402"/>
                    <a:pt x="285" y="2697"/>
                  </a:cubicBezTo>
                  <a:cubicBezTo>
                    <a:pt x="329" y="2774"/>
                    <a:pt x="384" y="2840"/>
                    <a:pt x="439" y="2906"/>
                  </a:cubicBezTo>
                  <a:lnTo>
                    <a:pt x="1535" y="4144"/>
                  </a:lnTo>
                  <a:cubicBezTo>
                    <a:pt x="1612" y="4231"/>
                    <a:pt x="1719" y="4275"/>
                    <a:pt x="1828" y="4275"/>
                  </a:cubicBezTo>
                  <a:cubicBezTo>
                    <a:pt x="1953" y="4275"/>
                    <a:pt x="2078" y="4218"/>
                    <a:pt x="2160" y="4100"/>
                  </a:cubicBezTo>
                  <a:lnTo>
                    <a:pt x="2840" y="3147"/>
                  </a:lnTo>
                  <a:cubicBezTo>
                    <a:pt x="2894" y="3048"/>
                    <a:pt x="3016" y="2873"/>
                    <a:pt x="3114" y="2719"/>
                  </a:cubicBezTo>
                  <a:cubicBezTo>
                    <a:pt x="3311" y="2412"/>
                    <a:pt x="3421" y="2061"/>
                    <a:pt x="3410" y="1700"/>
                  </a:cubicBezTo>
                  <a:lnTo>
                    <a:pt x="3410" y="1688"/>
                  </a:lnTo>
                  <a:cubicBezTo>
                    <a:pt x="3370" y="740"/>
                    <a:pt x="2620" y="0"/>
                    <a:pt x="1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BAD40261-7D5A-DBC0-2CE8-4C0216D44370}"/>
                </a:ext>
              </a:extLst>
            </p:cNvPr>
            <p:cNvSpPr txBox="1"/>
            <p:nvPr/>
          </p:nvSpPr>
          <p:spPr>
            <a:xfrm>
              <a:off x="1324389" y="709373"/>
              <a:ext cx="1476218" cy="1200329"/>
            </a:xfrm>
            <a:prstGeom prst="rect">
              <a:avLst/>
            </a:prstGeom>
            <a:noFill/>
          </p:spPr>
          <p:txBody>
            <a:bodyPr wrap="square" rtlCol="0">
              <a:spAutoFit/>
            </a:bodyPr>
            <a:lstStyle/>
            <a:p>
              <a:r>
                <a:rPr lang="en-US" sz="7200" b="1">
                  <a:solidFill>
                    <a:srgbClr val="FF0000"/>
                  </a:solidFill>
                  <a:latin typeface="Broadway" panose="04040905080B02020502" pitchFamily="82" charset="0"/>
                </a:rPr>
                <a:t>0b</a:t>
              </a:r>
              <a:endParaRPr lang="en-US" sz="7200" b="1" dirty="0">
                <a:solidFill>
                  <a:srgbClr val="FF0000"/>
                </a:solidFill>
                <a:latin typeface="Broadway" panose="04040905080B02020502" pitchFamily="82" charset="0"/>
              </a:endParaRPr>
            </a:p>
          </p:txBody>
        </p:sp>
      </p:grpSp>
      <p:sp>
        <p:nvSpPr>
          <p:cNvPr id="8" name="TextBox 7">
            <a:extLst>
              <a:ext uri="{FF2B5EF4-FFF2-40B4-BE49-F238E27FC236}">
                <a16:creationId xmlns:a16="http://schemas.microsoft.com/office/drawing/2014/main" id="{B3A2E960-2AC2-58A5-2240-454EBF56D818}"/>
              </a:ext>
            </a:extLst>
          </p:cNvPr>
          <p:cNvSpPr txBox="1"/>
          <p:nvPr/>
        </p:nvSpPr>
        <p:spPr>
          <a:xfrm>
            <a:off x="16438" y="1920886"/>
            <a:ext cx="5833004" cy="1998176"/>
          </a:xfrm>
          <a:prstGeom prst="rect">
            <a:avLst/>
          </a:prstGeom>
          <a:noFill/>
        </p:spPr>
        <p:txBody>
          <a:bodyPr wrap="square">
            <a:spAutoFit/>
          </a:bodyPr>
          <a:lstStyle/>
          <a:p>
            <a:pPr algn="ctr">
              <a:lnSpc>
                <a:spcPct val="150000"/>
              </a:lnSpc>
            </a:pPr>
            <a:r>
              <a:rPr lang="en-US" sz="4400" b="1">
                <a:solidFill>
                  <a:srgbClr val="FF0000"/>
                </a:solidFill>
              </a:rPr>
              <a:t>Bưu chính </a:t>
            </a:r>
          </a:p>
          <a:p>
            <a:pPr algn="ctr">
              <a:lnSpc>
                <a:spcPct val="150000"/>
              </a:lnSpc>
            </a:pPr>
            <a:r>
              <a:rPr lang="en-US" sz="4400" b="1">
                <a:solidFill>
                  <a:srgbClr val="FF0000"/>
                </a:solidFill>
              </a:rPr>
              <a:t>viễn thông</a:t>
            </a:r>
            <a:endParaRPr lang="vi-VN" sz="4400" b="1" dirty="0">
              <a:solidFill>
                <a:srgbClr val="FF0000"/>
              </a:solidFill>
            </a:endParaRPr>
          </a:p>
        </p:txBody>
      </p:sp>
      <p:sp>
        <p:nvSpPr>
          <p:cNvPr id="950" name="Google Shape;42;p3">
            <a:extLst>
              <a:ext uri="{FF2B5EF4-FFF2-40B4-BE49-F238E27FC236}">
                <a16:creationId xmlns:a16="http://schemas.microsoft.com/office/drawing/2014/main" id="{4DDF77A7-05FB-9D48-3E39-14BD0BD74D35}"/>
              </a:ext>
            </a:extLst>
          </p:cNvPr>
          <p:cNvSpPr/>
          <p:nvPr/>
        </p:nvSpPr>
        <p:spPr>
          <a:xfrm rot="-10799680" flipH="1">
            <a:off x="6891519" y="3543854"/>
            <a:ext cx="4195445" cy="2007256"/>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txBody>
          <a:bodyPr/>
          <a:lstStyle/>
          <a:p>
            <a:endParaRPr lang="en-US"/>
          </a:p>
        </p:txBody>
      </p:sp>
      <p:sp>
        <p:nvSpPr>
          <p:cNvPr id="951" name="Google Shape;43;p3">
            <a:extLst>
              <a:ext uri="{FF2B5EF4-FFF2-40B4-BE49-F238E27FC236}">
                <a16:creationId xmlns:a16="http://schemas.microsoft.com/office/drawing/2014/main" id="{BCAEF076-E36E-3047-9762-3BAFDE56D74C}"/>
              </a:ext>
            </a:extLst>
          </p:cNvPr>
          <p:cNvSpPr/>
          <p:nvPr/>
        </p:nvSpPr>
        <p:spPr>
          <a:xfrm flipH="1">
            <a:off x="6205356" y="-557607"/>
            <a:ext cx="3899475" cy="1866000"/>
          </a:xfrm>
          <a:custGeom>
            <a:avLst/>
            <a:gdLst/>
            <a:ahLst/>
            <a:cxnLst/>
            <a:rect l="l" t="t" r="r" b="b"/>
            <a:pathLst>
              <a:path w="155979" h="74640" extrusionOk="0">
                <a:moveTo>
                  <a:pt x="0" y="0"/>
                </a:moveTo>
                <a:cubicBezTo>
                  <a:pt x="7176" y="14351"/>
                  <a:pt x="22543" y="26042"/>
                  <a:pt x="38277" y="29186"/>
                </a:cubicBezTo>
                <a:cubicBezTo>
                  <a:pt x="53937" y="32315"/>
                  <a:pt x="70816" y="30436"/>
                  <a:pt x="85645" y="36363"/>
                </a:cubicBezTo>
                <a:cubicBezTo>
                  <a:pt x="97919" y="41269"/>
                  <a:pt x="104734" y="54750"/>
                  <a:pt x="115310" y="62679"/>
                </a:cubicBezTo>
                <a:cubicBezTo>
                  <a:pt x="126616" y="71155"/>
                  <a:pt x="141849" y="74640"/>
                  <a:pt x="155979" y="74640"/>
                </a:cubicBezTo>
              </a:path>
            </a:pathLst>
          </a:custGeom>
          <a:noFill/>
          <a:ln w="9525" cap="rnd" cmpd="sng">
            <a:solidFill>
              <a:schemeClr val="lt2"/>
            </a:solidFill>
            <a:prstDash val="lgDash"/>
            <a:round/>
            <a:headEnd type="none" w="med" len="med"/>
            <a:tailEnd type="none" w="med" len="med"/>
          </a:ln>
        </p:spPr>
        <p:txBody>
          <a:bodyPr/>
          <a:lstStyle/>
          <a:p>
            <a:endParaRPr lang="en-US"/>
          </a:p>
        </p:txBody>
      </p:sp>
      <p:sp>
        <p:nvSpPr>
          <p:cNvPr id="952" name="Google Shape;44;p3">
            <a:extLst>
              <a:ext uri="{FF2B5EF4-FFF2-40B4-BE49-F238E27FC236}">
                <a16:creationId xmlns:a16="http://schemas.microsoft.com/office/drawing/2014/main" id="{15272C25-A47C-74C8-BEFA-8946CB9FCC91}"/>
              </a:ext>
            </a:extLst>
          </p:cNvPr>
          <p:cNvSpPr/>
          <p:nvPr/>
        </p:nvSpPr>
        <p:spPr>
          <a:xfrm flipH="1">
            <a:off x="6458850" y="4086154"/>
            <a:ext cx="588829" cy="147316"/>
          </a:xfrm>
          <a:custGeom>
            <a:avLst/>
            <a:gdLst/>
            <a:ahLst/>
            <a:cxnLst/>
            <a:rect l="l" t="t" r="r" b="b"/>
            <a:pathLst>
              <a:path w="5428" h="1358" extrusionOk="0">
                <a:moveTo>
                  <a:pt x="3524" y="0"/>
                </a:moveTo>
                <a:cubicBezTo>
                  <a:pt x="3201" y="0"/>
                  <a:pt x="2890" y="197"/>
                  <a:pt x="2752" y="481"/>
                </a:cubicBezTo>
                <a:cubicBezTo>
                  <a:pt x="2587" y="352"/>
                  <a:pt x="2379" y="286"/>
                  <a:pt x="2173" y="286"/>
                </a:cubicBezTo>
                <a:cubicBezTo>
                  <a:pt x="2079" y="286"/>
                  <a:pt x="1986" y="300"/>
                  <a:pt x="1897" y="327"/>
                </a:cubicBezTo>
                <a:cubicBezTo>
                  <a:pt x="1601" y="426"/>
                  <a:pt x="1371" y="678"/>
                  <a:pt x="1294" y="963"/>
                </a:cubicBezTo>
                <a:cubicBezTo>
                  <a:pt x="1149" y="810"/>
                  <a:pt x="937" y="722"/>
                  <a:pt x="726" y="722"/>
                </a:cubicBezTo>
                <a:cubicBezTo>
                  <a:pt x="666" y="722"/>
                  <a:pt x="607" y="729"/>
                  <a:pt x="548" y="744"/>
                </a:cubicBezTo>
                <a:cubicBezTo>
                  <a:pt x="285" y="820"/>
                  <a:pt x="66" y="1040"/>
                  <a:pt x="0" y="1303"/>
                </a:cubicBezTo>
                <a:lnTo>
                  <a:pt x="5416" y="1358"/>
                </a:lnTo>
                <a:cubicBezTo>
                  <a:pt x="5428" y="1105"/>
                  <a:pt x="5296" y="842"/>
                  <a:pt x="5077" y="711"/>
                </a:cubicBezTo>
                <a:cubicBezTo>
                  <a:pt x="4972" y="648"/>
                  <a:pt x="4849" y="617"/>
                  <a:pt x="4726" y="617"/>
                </a:cubicBezTo>
                <a:cubicBezTo>
                  <a:pt x="4592" y="617"/>
                  <a:pt x="4456" y="653"/>
                  <a:pt x="4342" y="722"/>
                </a:cubicBezTo>
                <a:cubicBezTo>
                  <a:pt x="4287" y="360"/>
                  <a:pt x="3991" y="64"/>
                  <a:pt x="3640" y="9"/>
                </a:cubicBezTo>
                <a:cubicBezTo>
                  <a:pt x="3601" y="3"/>
                  <a:pt x="3563" y="0"/>
                  <a:pt x="3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AutoShape 2" descr="Viễn thông là gì? Xu hướng, tiềm năng ngành Viễn thông Việ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Viễn thông là gì? Xu hướng, tiềm năng ngành Viễn thông Việ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elcom.com.vn/storage/uploads/images/xS6Q73zFoyjAbGovxaeYCib6aWOULJVo66T1WXe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Viễn thông là gì? Xu hướng, tiềm năng ngành Viễn thông Việt N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Viễn thông là gì? Xu hướng, tiềm năng ngành Viễn thông Việt Nam"/>
          <p:cNvPicPr>
            <a:picLocks noChangeAspect="1" noChangeArrowheads="1"/>
          </p:cNvPicPr>
          <p:nvPr/>
        </p:nvPicPr>
        <p:blipFill>
          <a:blip r:embed="rId3"/>
          <a:srcRect/>
          <a:stretch>
            <a:fillRect/>
          </a:stretch>
        </p:blipFill>
        <p:spPr bwMode="auto">
          <a:xfrm>
            <a:off x="6119447" y="793820"/>
            <a:ext cx="2903973" cy="3607358"/>
          </a:xfrm>
          <a:prstGeom prst="rect">
            <a:avLst/>
          </a:prstGeom>
          <a:noFill/>
        </p:spPr>
      </p:pic>
    </p:spTree>
    <p:extLst>
      <p:ext uri="{BB962C8B-B14F-4D97-AF65-F5344CB8AC3E}">
        <p14:creationId xmlns:p14="http://schemas.microsoft.com/office/powerpoint/2010/main" val="1769129882"/>
      </p:ext>
    </p:extLst>
  </p:cSld>
  <p:clrMapOvr>
    <a:masterClrMapping/>
  </p:clrMapOvr>
  <p:transition spd="med">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000" y="445025"/>
            <a:ext cx="4483500" cy="2780496"/>
          </a:xfrm>
        </p:spPr>
        <p:txBody>
          <a:bodyPr/>
          <a:lstStyle/>
          <a:p>
            <a:r>
              <a:rPr lang="en-US" sz="3200" b="1">
                <a:solidFill>
                  <a:schemeClr val="accent3">
                    <a:lumMod val="75000"/>
                  </a:schemeClr>
                </a:solidFill>
                <a:latin typeface="Times New Roman" pitchFamily="18" charset="0"/>
                <a:cs typeface="Times New Roman" pitchFamily="18" charset="0"/>
              </a:rPr>
              <a:t>Đọc thông tin mục 2.b, nêu những thành tựu, hiện trạng phát triển và phân bố của ngành bưu chính viễn thông?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31596" y="341644"/>
            <a:ext cx="4401178" cy="4290556"/>
          </a:xfrm>
        </p:spPr>
        <p:txBody>
          <a:bodyPr/>
          <a:lstStyle/>
          <a:p>
            <a:pPr>
              <a:buNone/>
            </a:pPr>
            <a:r>
              <a:rPr lang="en-US"/>
              <a:t>-	</a:t>
            </a:r>
            <a:r>
              <a:rPr lang="en-US" sz="2000" b="1">
                <a:solidFill>
                  <a:srgbClr val="FF0000"/>
                </a:solidFill>
                <a:latin typeface="Times New Roman" pitchFamily="18" charset="0"/>
                <a:cs typeface="Times New Roman" pitchFamily="18" charset="0"/>
              </a:rPr>
              <a:t>Thành tựu</a:t>
            </a:r>
            <a:r>
              <a:rPr lang="en-US" sz="2000" b="1">
                <a:solidFill>
                  <a:srgbClr val="FFFF00"/>
                </a:solidFill>
                <a:latin typeface="Times New Roman" pitchFamily="18" charset="0"/>
                <a:cs typeface="Times New Roman" pitchFamily="18" charset="0"/>
              </a:rPr>
              <a:t>: phát triển nhanh, liên tục.</a:t>
            </a:r>
          </a:p>
          <a:p>
            <a:pPr>
              <a:buNone/>
            </a:pPr>
            <a:r>
              <a:rPr lang="en-US" sz="2000" b="1">
                <a:solidFill>
                  <a:srgbClr val="FFFF00"/>
                </a:solidFill>
                <a:latin typeface="Times New Roman" pitchFamily="18" charset="0"/>
                <a:cs typeface="Times New Roman" pitchFamily="18" charset="0"/>
              </a:rPr>
              <a:t>-	</a:t>
            </a:r>
            <a:r>
              <a:rPr lang="en-US" sz="2000" b="1">
                <a:solidFill>
                  <a:srgbClr val="FF0000"/>
                </a:solidFill>
                <a:latin typeface="Times New Roman" pitchFamily="18" charset="0"/>
                <a:cs typeface="Times New Roman" pitchFamily="18" charset="0"/>
              </a:rPr>
              <a:t>Hiện trạng phát triển</a:t>
            </a:r>
            <a:r>
              <a:rPr lang="en-US" sz="2000" b="1">
                <a:solidFill>
                  <a:srgbClr val="FFFF00"/>
                </a:solidFill>
                <a:latin typeface="Times New Roman" pitchFamily="18" charset="0"/>
                <a:cs typeface="Times New Roman" pitchFamily="18" charset="0"/>
              </a:rPr>
              <a:t>: hoạt động hiệu quả hơn, mang lại giá trị kinh tế - xã hội lớn, dẫn đầu xu hướng số hoá và hiện đại hoá trên cả nước.</a:t>
            </a:r>
          </a:p>
          <a:p>
            <a:pPr>
              <a:buNone/>
            </a:pPr>
            <a:r>
              <a:rPr lang="en-US" sz="2000" b="1">
                <a:solidFill>
                  <a:srgbClr val="FFFF00"/>
                </a:solidFill>
                <a:latin typeface="Times New Roman" pitchFamily="18" charset="0"/>
                <a:cs typeface="Times New Roman" pitchFamily="18" charset="0"/>
              </a:rPr>
              <a:t>-	</a:t>
            </a:r>
            <a:r>
              <a:rPr lang="en-US" sz="2000" b="1">
                <a:solidFill>
                  <a:srgbClr val="FF0000"/>
                </a:solidFill>
                <a:latin typeface="Times New Roman" pitchFamily="18" charset="0"/>
                <a:cs typeface="Times New Roman" pitchFamily="18" charset="0"/>
              </a:rPr>
              <a:t>Phân bố: </a:t>
            </a:r>
            <a:r>
              <a:rPr lang="en-US" sz="2000" b="1">
                <a:solidFill>
                  <a:srgbClr val="FFFF00"/>
                </a:solidFill>
                <a:latin typeface="Times New Roman" pitchFamily="18" charset="0"/>
                <a:cs typeface="Times New Roman" pitchFamily="18" charset="0"/>
              </a:rPr>
              <a:t>mạng lưới bưu chính viễn thông phủ khắp cả nước; hình thành 2 trung tâm bưu chính viễn thông lớn là Hà Nội, Thành phố Hồ Chí Minh.</a:t>
            </a:r>
          </a:p>
        </p:txBody>
      </p:sp>
      <p:sp>
        <p:nvSpPr>
          <p:cNvPr id="1026" name="AutoShape 2" descr="https://cms.vietnamreport.net/source/2023%2006/TCBC%20Top%2010%20Cong%20nghe%202023_final_Danh%20sach%201_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s://cms.vietnamreport.net/source/2023%2006/TCBC%20Top%2010%20Cong%20nghe%202023_final_Danh%20sach%201_1.png"/>
          <p:cNvPicPr>
            <a:picLocks noChangeAspect="1" noChangeArrowheads="1"/>
          </p:cNvPicPr>
          <p:nvPr/>
        </p:nvPicPr>
        <p:blipFill>
          <a:blip r:embed="rId2"/>
          <a:srcRect/>
          <a:stretch>
            <a:fillRect/>
          </a:stretch>
        </p:blipFill>
        <p:spPr bwMode="auto">
          <a:xfrm>
            <a:off x="4722725" y="1"/>
            <a:ext cx="4421275" cy="51435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hỗ dành sẵn cho Ngày tháng 3">
            <a:extLst>
              <a:ext uri="{FF2B5EF4-FFF2-40B4-BE49-F238E27FC236}">
                <a16:creationId xmlns:a16="http://schemas.microsoft.com/office/drawing/2014/main" id="{42C96EF3-DA56-4ABA-BE90-2DD60ADC1B2C}"/>
              </a:ext>
            </a:extLst>
          </p:cNvPr>
          <p:cNvSpPr>
            <a:spLocks noGrp="1"/>
          </p:cNvSpPr>
          <p:nvPr>
            <p:ph type="dt" sz="half" idx="10"/>
          </p:nvPr>
        </p:nvSpPr>
        <p:spPr/>
        <p:txBody>
          <a:bodyPr/>
          <a:lstStyle/>
          <a:p>
            <a:pPr>
              <a:defRPr/>
            </a:pPr>
            <a:fld id="{225EE225-58E8-4265-AF43-59E65841D392}" type="datetime1">
              <a:rPr lang="vi-VN">
                <a:solidFill>
                  <a:prstClr val="black">
                    <a:tint val="75000"/>
                  </a:prstClr>
                </a:solidFill>
                <a:latin typeface="Arial" panose="020B0604020202020204" pitchFamily="34" charset="0"/>
              </a:rPr>
              <a:pPr>
                <a:defRPr/>
              </a:pPr>
              <a:t>01/04/2025</a:t>
            </a:fld>
            <a:endParaRPr lang="vi-VN">
              <a:solidFill>
                <a:prstClr val="black">
                  <a:tint val="75000"/>
                </a:prstClr>
              </a:solidFill>
              <a:latin typeface="Arial" panose="020B0604020202020204" pitchFamily="34" charset="0"/>
            </a:endParaRPr>
          </a:p>
        </p:txBody>
      </p:sp>
      <p:sp>
        <p:nvSpPr>
          <p:cNvPr id="13" name="Chỗ dành sẵn cho Chân trang 4">
            <a:extLst>
              <a:ext uri="{FF2B5EF4-FFF2-40B4-BE49-F238E27FC236}">
                <a16:creationId xmlns:a16="http://schemas.microsoft.com/office/drawing/2014/main" id="{AD64ED44-3650-4297-A08D-305BBB05FB71}"/>
              </a:ext>
            </a:extLst>
          </p:cNvPr>
          <p:cNvSpPr>
            <a:spLocks noGrp="1"/>
          </p:cNvSpPr>
          <p:nvPr>
            <p:ph type="ftr" sz="quarter" idx="11"/>
          </p:nvPr>
        </p:nvSpPr>
        <p:spPr/>
        <p:txBody>
          <a:bodyPr/>
          <a:lstStyle/>
          <a:p>
            <a:pPr fontAlgn="base">
              <a:spcBef>
                <a:spcPct val="0"/>
              </a:spcBef>
              <a:spcAft>
                <a:spcPct val="0"/>
              </a:spcAft>
            </a:pPr>
            <a:r>
              <a:rPr lang="en-US" altLang="vi-VN">
                <a:latin typeface="Arial" panose="020B0604020202020204" pitchFamily="34" charset="0"/>
                <a:cs typeface="Arial" panose="020B0604020202020204" pitchFamily="34" charset="0"/>
              </a:rPr>
              <a:t>Phạm Xuân An- THCS Hưng Thành - VĨnh Lợi - Bạc Liêu</a:t>
            </a:r>
          </a:p>
        </p:txBody>
      </p:sp>
      <p:sp>
        <p:nvSpPr>
          <p:cNvPr id="14" name="Chỗ dành sẵn cho Số hiệu Bản chiếu 5">
            <a:extLst>
              <a:ext uri="{FF2B5EF4-FFF2-40B4-BE49-F238E27FC236}">
                <a16:creationId xmlns:a16="http://schemas.microsoft.com/office/drawing/2014/main" id="{224315B2-B25A-452A-950D-13F3805B1546}"/>
              </a:ext>
            </a:extLst>
          </p:cNvPr>
          <p:cNvSpPr>
            <a:spLocks noGrp="1"/>
          </p:cNvSpPr>
          <p:nvPr>
            <p:ph type="sldNum" sz="quarter" idx="12"/>
          </p:nvPr>
        </p:nvSpPr>
        <p:spPr/>
        <p:txBody>
          <a:bodyPr/>
          <a:lstStyle/>
          <a:p>
            <a:pPr fontAlgn="base">
              <a:spcBef>
                <a:spcPct val="0"/>
              </a:spcBef>
              <a:spcAft>
                <a:spcPct val="0"/>
              </a:spcAft>
            </a:pPr>
            <a:fld id="{7D614133-071E-41FD-A917-E269C36CDC98}" type="slidenum">
              <a:rPr lang="vi-VN" altLang="vi-VN">
                <a:latin typeface="Arial" panose="020B0604020202020204" pitchFamily="34" charset="0"/>
                <a:cs typeface="Arial" panose="020B0604020202020204" pitchFamily="34" charset="0"/>
              </a:rPr>
              <a:pPr fontAlgn="base">
                <a:spcBef>
                  <a:spcPct val="0"/>
                </a:spcBef>
                <a:spcAft>
                  <a:spcPct val="0"/>
                </a:spcAft>
              </a:pPr>
              <a:t>26</a:t>
            </a:fld>
            <a:endParaRPr lang="vi-VN" altLang="vi-VN">
              <a:latin typeface="Arial" panose="020B0604020202020204" pitchFamily="34" charset="0"/>
              <a:cs typeface="Arial" panose="020B0604020202020204" pitchFamily="34" charset="0"/>
            </a:endParaRPr>
          </a:p>
        </p:txBody>
      </p:sp>
      <p:pic>
        <p:nvPicPr>
          <p:cNvPr id="32770" name="Picture 16" descr="img-1205140648-1">
            <a:extLst>
              <a:ext uri="{FF2B5EF4-FFF2-40B4-BE49-F238E27FC236}">
                <a16:creationId xmlns:a16="http://schemas.microsoft.com/office/drawing/2014/main" id="{48FEEB37-2B26-4720-8050-418A9ED0B570}"/>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25730" y="2628900"/>
            <a:ext cx="450342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7" descr="vinasat-1__1-9101c">
            <a:extLst>
              <a:ext uri="{FF2B5EF4-FFF2-40B4-BE49-F238E27FC236}">
                <a16:creationId xmlns:a16="http://schemas.microsoft.com/office/drawing/2014/main" id="{C637028A-A527-45B7-8E56-D87588E9E7D9}"/>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4857750" y="2608406"/>
            <a:ext cx="421767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9" descr="vinasat">
            <a:extLst>
              <a:ext uri="{FF2B5EF4-FFF2-40B4-BE49-F238E27FC236}">
                <a16:creationId xmlns:a16="http://schemas.microsoft.com/office/drawing/2014/main" id="{53774325-C783-46DE-BF2D-2668CF1DB2A9}"/>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857750" y="-2380"/>
            <a:ext cx="421767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2" descr="vinasat">
            <a:extLst>
              <a:ext uri="{FF2B5EF4-FFF2-40B4-BE49-F238E27FC236}">
                <a16:creationId xmlns:a16="http://schemas.microsoft.com/office/drawing/2014/main" id="{E35EBC9D-DE90-4692-976B-BCFDF5BD5583}"/>
              </a:ext>
            </a:extLst>
          </p:cNvPr>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125730" y="0"/>
            <a:ext cx="450342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687" name="Text Box 23">
            <a:extLst>
              <a:ext uri="{FF2B5EF4-FFF2-40B4-BE49-F238E27FC236}">
                <a16:creationId xmlns:a16="http://schemas.microsoft.com/office/drawing/2014/main" id="{F1782156-EFC0-42FB-8F75-4CB294AC94C3}"/>
              </a:ext>
            </a:extLst>
          </p:cNvPr>
          <p:cNvSpPr txBox="1">
            <a:spLocks noChangeArrowheads="1"/>
          </p:cNvSpPr>
          <p:nvPr/>
        </p:nvSpPr>
        <p:spPr bwMode="auto">
          <a:xfrm>
            <a:off x="1143000" y="2628900"/>
            <a:ext cx="6858000" cy="800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pPr>
            <a:r>
              <a:rPr lang="en-US" altLang="vi-VN" sz="2400">
                <a:solidFill>
                  <a:srgbClr val="0000FF"/>
                </a:solidFill>
                <a:latin typeface="Times New Roman" panose="02020603050405020304" pitchFamily="18" charset="0"/>
              </a:rPr>
              <a:t>VỆ TINH VINASÁT 1 &amp; 2 CỦA VIỄN THÔNG VIỆT NAM TRÊN QUỸ ĐẠO</a:t>
            </a:r>
          </a:p>
        </p:txBody>
      </p:sp>
      <p:sp>
        <p:nvSpPr>
          <p:cNvPr id="32775" name="Text Box 24">
            <a:extLst>
              <a:ext uri="{FF2B5EF4-FFF2-40B4-BE49-F238E27FC236}">
                <a16:creationId xmlns:a16="http://schemas.microsoft.com/office/drawing/2014/main" id="{6CF4A9FD-46D2-4371-ADE9-F19B88A645E8}"/>
              </a:ext>
            </a:extLst>
          </p:cNvPr>
          <p:cNvSpPr txBox="1">
            <a:spLocks noChangeArrowheads="1"/>
          </p:cNvSpPr>
          <p:nvPr/>
        </p:nvSpPr>
        <p:spPr bwMode="auto">
          <a:xfrm>
            <a:off x="5715000" y="1"/>
            <a:ext cx="20002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50000"/>
              </a:spcBef>
              <a:spcAft>
                <a:spcPct val="0"/>
              </a:spcAft>
            </a:pPr>
            <a:endParaRPr lang="en-US" altLang="vi-VN" sz="1800">
              <a:solidFill>
                <a:prstClr val="black"/>
              </a:solidFill>
              <a:latin typeface="Times New Roman" panose="02020603050405020304" pitchFamily="18" charset="0"/>
            </a:endParaRPr>
          </a:p>
        </p:txBody>
      </p:sp>
      <p:sp>
        <p:nvSpPr>
          <p:cNvPr id="32776" name="Text Box 25">
            <a:extLst>
              <a:ext uri="{FF2B5EF4-FFF2-40B4-BE49-F238E27FC236}">
                <a16:creationId xmlns:a16="http://schemas.microsoft.com/office/drawing/2014/main" id="{09266B30-4D82-4AF5-A41F-C5FFE4D0BBF1}"/>
              </a:ext>
            </a:extLst>
          </p:cNvPr>
          <p:cNvSpPr txBox="1">
            <a:spLocks noChangeArrowheads="1"/>
          </p:cNvSpPr>
          <p:nvPr/>
        </p:nvSpPr>
        <p:spPr bwMode="auto">
          <a:xfrm>
            <a:off x="6172200" y="1"/>
            <a:ext cx="1828800"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50000"/>
              </a:spcBef>
              <a:spcAft>
                <a:spcPct val="0"/>
              </a:spcAft>
            </a:pPr>
            <a:r>
              <a:rPr lang="en-US" altLang="vi-VN" sz="1800">
                <a:solidFill>
                  <a:srgbClr val="FF00FF"/>
                </a:solidFill>
                <a:latin typeface="Times New Roman" panose="02020603050405020304" pitchFamily="18" charset="0"/>
              </a:rPr>
              <a:t>19/4/2008</a:t>
            </a:r>
          </a:p>
        </p:txBody>
      </p:sp>
      <p:sp>
        <p:nvSpPr>
          <p:cNvPr id="32777" name="Text Box 26">
            <a:extLst>
              <a:ext uri="{FF2B5EF4-FFF2-40B4-BE49-F238E27FC236}">
                <a16:creationId xmlns:a16="http://schemas.microsoft.com/office/drawing/2014/main" id="{CFB2C9C2-BE35-4C88-966C-8C1C3EB1C210}"/>
              </a:ext>
            </a:extLst>
          </p:cNvPr>
          <p:cNvSpPr txBox="1">
            <a:spLocks noChangeArrowheads="1"/>
          </p:cNvSpPr>
          <p:nvPr/>
        </p:nvSpPr>
        <p:spPr bwMode="auto">
          <a:xfrm>
            <a:off x="6343650" y="4697016"/>
            <a:ext cx="1657350"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50000"/>
              </a:spcBef>
              <a:spcAft>
                <a:spcPct val="0"/>
              </a:spcAft>
            </a:pPr>
            <a:r>
              <a:rPr lang="en-US" altLang="vi-VN" sz="1800">
                <a:solidFill>
                  <a:srgbClr val="FF00FF"/>
                </a:solidFill>
                <a:latin typeface="Times New Roman" panose="02020603050405020304" pitchFamily="18" charset="0"/>
              </a:rPr>
              <a:t>16/5/2012</a:t>
            </a:r>
          </a:p>
        </p:txBody>
      </p:sp>
      <p:sp>
        <p:nvSpPr>
          <p:cNvPr id="10" name="Up Arrow 9">
            <a:hlinkClick r:id="rId7" action="ppaction://hlinksldjump"/>
            <a:extLst>
              <a:ext uri="{FF2B5EF4-FFF2-40B4-BE49-F238E27FC236}">
                <a16:creationId xmlns:a16="http://schemas.microsoft.com/office/drawing/2014/main" id="{09C01333-7A8B-4E58-9E2B-1C065FC551B4}"/>
              </a:ext>
            </a:extLst>
          </p:cNvPr>
          <p:cNvSpPr/>
          <p:nvPr/>
        </p:nvSpPr>
        <p:spPr>
          <a:xfrm>
            <a:off x="7372350" y="4629150"/>
            <a:ext cx="571500" cy="400050"/>
          </a:xfrm>
          <a:prstGeom prst="upArrow">
            <a:avLst/>
          </a:prstGeom>
          <a:solidFill>
            <a:srgbClr val="44EEEE"/>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a:solidFill>
                <a:prstClr val="white"/>
              </a:solidFill>
              <a:latin typeface="Calibri"/>
            </a:endParaRPr>
          </a:p>
        </p:txBody>
      </p:sp>
      <p:sp>
        <p:nvSpPr>
          <p:cNvPr id="2" name="Hình chữ nhật 1">
            <a:extLst>
              <a:ext uri="{FF2B5EF4-FFF2-40B4-BE49-F238E27FC236}">
                <a16:creationId xmlns:a16="http://schemas.microsoft.com/office/drawing/2014/main" id="{5E6D50F2-815F-4323-B262-91614BC9F2FE}"/>
              </a:ext>
            </a:extLst>
          </p:cNvPr>
          <p:cNvSpPr/>
          <p:nvPr/>
        </p:nvSpPr>
        <p:spPr>
          <a:xfrm>
            <a:off x="0" y="1"/>
            <a:ext cx="4857750" cy="2946961"/>
          </a:xfrm>
          <a:prstGeom prst="rect">
            <a:avLst/>
          </a:prstGeom>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vi-VN" altLang="vi-VN" sz="1700" dirty="0">
                <a:solidFill>
                  <a:prstClr val="black"/>
                </a:solidFill>
                <a:latin typeface="+mj-lt"/>
              </a:rPr>
              <a:t>Vinasat-1 là một vệ tinh viễn thông địa tĩnh, sau khi phóng lên có thể cung cấp dịch vụ đường truyền vệ tinh để phát triển các dịch vụ ứng dụng như dịch vụ thoại, truyền hình, thông tin di động, truyền số liệu, </a:t>
            </a:r>
            <a:r>
              <a:rPr lang="vi-VN" altLang="vi-VN" sz="1700" dirty="0">
                <a:solidFill>
                  <a:prstClr val="black"/>
                </a:solidFill>
                <a:latin typeface="+mj-lt"/>
                <a:hlinkClick r:id="rId8" tooltip="Internet"/>
              </a:rPr>
              <a:t>Internet</a:t>
            </a:r>
            <a:r>
              <a:rPr lang="vi-VN" altLang="vi-VN" sz="1700" dirty="0">
                <a:solidFill>
                  <a:prstClr val="black"/>
                </a:solidFill>
                <a:latin typeface="+mj-lt"/>
              </a:rPr>
              <a:t>, các dịch vụ đào tạo và y tế từ xa, truyền tin cho ngư dân trên biển, dự báo thời tiết, đảm bảo an ninh quốc phòng... Đặc biệt cung cấp đường truyền thông tin cho các trường hợp khẩn cấp như thiên tai, bão lụt, đường truyền cho các vùng sâu, vùng xa, hải đảo mà các phương thức truyền dẫn khác khó vươn tới được.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5687"/>
                                        </p:tgtEl>
                                        <p:attrNameLst>
                                          <p:attrName>style.visibility</p:attrName>
                                        </p:attrNameLst>
                                      </p:cBhvr>
                                      <p:to>
                                        <p:strVal val="visible"/>
                                      </p:to>
                                    </p:set>
                                    <p:animEffect transition="in" filter="box(in)">
                                      <p:cBhvr>
                                        <p:cTn id="7" dur="500"/>
                                        <p:tgtEl>
                                          <p:spTgt spid="6256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41989"/>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ỗ dành sẵn cho Ngày tháng 3">
            <a:extLst>
              <a:ext uri="{FF2B5EF4-FFF2-40B4-BE49-F238E27FC236}">
                <a16:creationId xmlns:a16="http://schemas.microsoft.com/office/drawing/2014/main" id="{589F4E7C-7D08-4F4A-A0F8-D7885150460D}"/>
              </a:ext>
            </a:extLst>
          </p:cNvPr>
          <p:cNvSpPr>
            <a:spLocks noGrp="1"/>
          </p:cNvSpPr>
          <p:nvPr>
            <p:ph type="dt" sz="half" idx="10"/>
          </p:nvPr>
        </p:nvSpPr>
        <p:spPr/>
        <p:txBody>
          <a:bodyPr/>
          <a:lstStyle/>
          <a:p>
            <a:pPr>
              <a:defRPr/>
            </a:pPr>
            <a:fld id="{780D4A41-2609-4A2C-BD4B-4F227E87C937}" type="datetime1">
              <a:rPr lang="vi-VN">
                <a:solidFill>
                  <a:prstClr val="black">
                    <a:tint val="75000"/>
                  </a:prstClr>
                </a:solidFill>
                <a:latin typeface="Arial" panose="020B0604020202020204" pitchFamily="34" charset="0"/>
              </a:rPr>
              <a:pPr>
                <a:defRPr/>
              </a:pPr>
              <a:t>01/04/2025</a:t>
            </a:fld>
            <a:endParaRPr lang="vi-VN">
              <a:solidFill>
                <a:prstClr val="black">
                  <a:tint val="75000"/>
                </a:prstClr>
              </a:solidFill>
              <a:latin typeface="Arial" panose="020B0604020202020204" pitchFamily="34" charset="0"/>
            </a:endParaRPr>
          </a:p>
        </p:txBody>
      </p:sp>
      <p:sp>
        <p:nvSpPr>
          <p:cNvPr id="9" name="Chỗ dành sẵn cho Chân trang 4">
            <a:extLst>
              <a:ext uri="{FF2B5EF4-FFF2-40B4-BE49-F238E27FC236}">
                <a16:creationId xmlns:a16="http://schemas.microsoft.com/office/drawing/2014/main" id="{DC2539F6-2069-4FE5-AD83-EFAA9BB3AF1D}"/>
              </a:ext>
            </a:extLst>
          </p:cNvPr>
          <p:cNvSpPr>
            <a:spLocks noGrp="1"/>
          </p:cNvSpPr>
          <p:nvPr>
            <p:ph type="ftr" sz="quarter" idx="11"/>
          </p:nvPr>
        </p:nvSpPr>
        <p:spPr/>
        <p:txBody>
          <a:bodyPr/>
          <a:lstStyle/>
          <a:p>
            <a:pPr fontAlgn="base">
              <a:spcBef>
                <a:spcPct val="0"/>
              </a:spcBef>
              <a:spcAft>
                <a:spcPct val="0"/>
              </a:spcAft>
            </a:pPr>
            <a:r>
              <a:rPr lang="en-US" altLang="vi-VN">
                <a:latin typeface="Arial" panose="020B0604020202020204" pitchFamily="34" charset="0"/>
                <a:cs typeface="Arial" panose="020B0604020202020204" pitchFamily="34" charset="0"/>
              </a:rPr>
              <a:t>Phạm Xuân An- THCS Hưng Thành - VĨnh Lợi - Bạc Liêu</a:t>
            </a:r>
          </a:p>
        </p:txBody>
      </p:sp>
      <p:sp>
        <p:nvSpPr>
          <p:cNvPr id="10" name="Chỗ dành sẵn cho Số hiệu Bản chiếu 5">
            <a:extLst>
              <a:ext uri="{FF2B5EF4-FFF2-40B4-BE49-F238E27FC236}">
                <a16:creationId xmlns:a16="http://schemas.microsoft.com/office/drawing/2014/main" id="{FF33DB1C-DE5F-4FB6-9F6C-46178BA2466D}"/>
              </a:ext>
            </a:extLst>
          </p:cNvPr>
          <p:cNvSpPr>
            <a:spLocks noGrp="1"/>
          </p:cNvSpPr>
          <p:nvPr>
            <p:ph type="sldNum" sz="quarter" idx="12"/>
          </p:nvPr>
        </p:nvSpPr>
        <p:spPr/>
        <p:txBody>
          <a:bodyPr/>
          <a:lstStyle/>
          <a:p>
            <a:pPr fontAlgn="base">
              <a:spcBef>
                <a:spcPct val="0"/>
              </a:spcBef>
              <a:spcAft>
                <a:spcPct val="0"/>
              </a:spcAft>
            </a:pPr>
            <a:fld id="{87882772-140D-490C-AAE5-339C579E479A}" type="slidenum">
              <a:rPr lang="vi-VN" altLang="vi-VN">
                <a:latin typeface="Arial" panose="020B0604020202020204" pitchFamily="34" charset="0"/>
                <a:cs typeface="Arial" panose="020B0604020202020204" pitchFamily="34" charset="0"/>
              </a:rPr>
              <a:pPr fontAlgn="base">
                <a:spcBef>
                  <a:spcPct val="0"/>
                </a:spcBef>
                <a:spcAft>
                  <a:spcPct val="0"/>
                </a:spcAft>
              </a:pPr>
              <a:t>27</a:t>
            </a:fld>
            <a:endParaRPr lang="vi-VN" altLang="vi-VN">
              <a:latin typeface="Arial" panose="020B0604020202020204" pitchFamily="34" charset="0"/>
              <a:cs typeface="Arial" panose="020B0604020202020204" pitchFamily="34" charset="0"/>
            </a:endParaRPr>
          </a:p>
        </p:txBody>
      </p:sp>
      <p:pic>
        <p:nvPicPr>
          <p:cNvPr id="39938" name="Picture 2" descr="hocsinhdungDTDD[1]">
            <a:extLst>
              <a:ext uri="{FF2B5EF4-FFF2-40B4-BE49-F238E27FC236}">
                <a16:creationId xmlns:a16="http://schemas.microsoft.com/office/drawing/2014/main" id="{1BD23373-6D87-4B2B-BEC6-A7A21BE6D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33718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9" descr="ImageView">
            <a:extLst>
              <a:ext uri="{FF2B5EF4-FFF2-40B4-BE49-F238E27FC236}">
                <a16:creationId xmlns:a16="http://schemas.microsoft.com/office/drawing/2014/main" id="{BF9360A4-99D2-4357-92C1-8CE240E44F79}"/>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143000" y="2693194"/>
            <a:ext cx="33718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1" descr="laixe1">
            <a:extLst>
              <a:ext uri="{FF2B5EF4-FFF2-40B4-BE49-F238E27FC236}">
                <a16:creationId xmlns:a16="http://schemas.microsoft.com/office/drawing/2014/main" id="{FFF18394-1E72-43C2-A78A-264811E1BF66}"/>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572000" y="0"/>
            <a:ext cx="3429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4" descr="autopro-nghe-dien-thoai-tram-xang-1_e3582">
            <a:extLst>
              <a:ext uri="{FF2B5EF4-FFF2-40B4-BE49-F238E27FC236}">
                <a16:creationId xmlns:a16="http://schemas.microsoft.com/office/drawing/2014/main" id="{918120A1-62A6-4D34-8A69-F9775E6A4C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86050"/>
            <a:ext cx="3429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15">
            <a:extLst>
              <a:ext uri="{FF2B5EF4-FFF2-40B4-BE49-F238E27FC236}">
                <a16:creationId xmlns:a16="http://schemas.microsoft.com/office/drawing/2014/main" id="{9837D52D-699D-4ED6-AE17-DDE31C2AD7F9}"/>
              </a:ext>
            </a:extLst>
          </p:cNvPr>
          <p:cNvSpPr txBox="1">
            <a:spLocks noChangeArrowheads="1"/>
          </p:cNvSpPr>
          <p:nvPr/>
        </p:nvSpPr>
        <p:spPr bwMode="auto">
          <a:xfrm>
            <a:off x="2000250" y="2343151"/>
            <a:ext cx="4171950" cy="3464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50000"/>
              </a:spcBef>
              <a:spcAft>
                <a:spcPct val="0"/>
              </a:spcAft>
            </a:pPr>
            <a:r>
              <a:rPr lang="en-US" altLang="vi-VN" sz="1800">
                <a:solidFill>
                  <a:srgbClr val="0000FF"/>
                </a:solidFill>
                <a:latin typeface="Times New Roman" panose="02020603050405020304" pitchFamily="18" charset="0"/>
              </a:rPr>
              <a:t>SỬ DỤNG ĐIỆN THOẠI KHÔNG ĐÚNG </a:t>
            </a:r>
          </a:p>
        </p:txBody>
      </p:sp>
      <p:sp>
        <p:nvSpPr>
          <p:cNvPr id="7" name="Up Arrow 6">
            <a:hlinkClick r:id="rId7" action="ppaction://hlinksldjump"/>
            <a:extLst>
              <a:ext uri="{FF2B5EF4-FFF2-40B4-BE49-F238E27FC236}">
                <a16:creationId xmlns:a16="http://schemas.microsoft.com/office/drawing/2014/main" id="{06903921-23AE-4F1E-A6DD-93DEBB83B17E}"/>
              </a:ext>
            </a:extLst>
          </p:cNvPr>
          <p:cNvSpPr/>
          <p:nvPr/>
        </p:nvSpPr>
        <p:spPr>
          <a:xfrm>
            <a:off x="7372350" y="4629150"/>
            <a:ext cx="571500" cy="400050"/>
          </a:xfrm>
          <a:prstGeom prst="upArrow">
            <a:avLst/>
          </a:prstGeom>
          <a:solidFill>
            <a:srgbClr val="44EEEE"/>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a:solidFill>
                <a:prstClr val="white"/>
              </a:solidFill>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ỗ dành sẵn cho Ngày tháng 3">
            <a:extLst>
              <a:ext uri="{FF2B5EF4-FFF2-40B4-BE49-F238E27FC236}">
                <a16:creationId xmlns:a16="http://schemas.microsoft.com/office/drawing/2014/main" id="{BB22CACD-68D0-4EE8-A26F-EC3626B10FDE}"/>
              </a:ext>
            </a:extLst>
          </p:cNvPr>
          <p:cNvSpPr>
            <a:spLocks noGrp="1"/>
          </p:cNvSpPr>
          <p:nvPr>
            <p:ph type="dt" sz="half" idx="10"/>
          </p:nvPr>
        </p:nvSpPr>
        <p:spPr/>
        <p:txBody>
          <a:bodyPr/>
          <a:lstStyle/>
          <a:p>
            <a:pPr>
              <a:defRPr/>
            </a:pPr>
            <a:fld id="{03D3CD3C-345B-4E72-918E-0F2D8E02A7BA}" type="datetime1">
              <a:rPr lang="vi-VN">
                <a:solidFill>
                  <a:prstClr val="black">
                    <a:tint val="75000"/>
                  </a:prstClr>
                </a:solidFill>
                <a:latin typeface="Arial" panose="020B0604020202020204" pitchFamily="34" charset="0"/>
              </a:rPr>
              <a:pPr>
                <a:defRPr/>
              </a:pPr>
              <a:t>01/04/2025</a:t>
            </a:fld>
            <a:endParaRPr lang="vi-VN">
              <a:solidFill>
                <a:prstClr val="black">
                  <a:tint val="75000"/>
                </a:prstClr>
              </a:solidFill>
              <a:latin typeface="Arial" panose="020B0604020202020204" pitchFamily="34" charset="0"/>
            </a:endParaRPr>
          </a:p>
        </p:txBody>
      </p:sp>
      <p:sp>
        <p:nvSpPr>
          <p:cNvPr id="9" name="Chỗ dành sẵn cho Chân trang 4">
            <a:extLst>
              <a:ext uri="{FF2B5EF4-FFF2-40B4-BE49-F238E27FC236}">
                <a16:creationId xmlns:a16="http://schemas.microsoft.com/office/drawing/2014/main" id="{1511A3EF-5DCD-44B0-B7DC-1875BA4C6424}"/>
              </a:ext>
            </a:extLst>
          </p:cNvPr>
          <p:cNvSpPr>
            <a:spLocks noGrp="1"/>
          </p:cNvSpPr>
          <p:nvPr>
            <p:ph type="ftr" sz="quarter" idx="11"/>
          </p:nvPr>
        </p:nvSpPr>
        <p:spPr/>
        <p:txBody>
          <a:bodyPr/>
          <a:lstStyle/>
          <a:p>
            <a:pPr fontAlgn="base">
              <a:spcBef>
                <a:spcPct val="0"/>
              </a:spcBef>
              <a:spcAft>
                <a:spcPct val="0"/>
              </a:spcAft>
            </a:pPr>
            <a:r>
              <a:rPr lang="en-US" altLang="vi-VN">
                <a:latin typeface="Arial" panose="020B0604020202020204" pitchFamily="34" charset="0"/>
                <a:cs typeface="Arial" panose="020B0604020202020204" pitchFamily="34" charset="0"/>
              </a:rPr>
              <a:t>Phạm Xuân An- THCS Hưng Thành - VĨnh Lợi - Bạc Liêu</a:t>
            </a:r>
          </a:p>
        </p:txBody>
      </p:sp>
      <p:sp>
        <p:nvSpPr>
          <p:cNvPr id="10" name="Chỗ dành sẵn cho Số hiệu Bản chiếu 5">
            <a:extLst>
              <a:ext uri="{FF2B5EF4-FFF2-40B4-BE49-F238E27FC236}">
                <a16:creationId xmlns:a16="http://schemas.microsoft.com/office/drawing/2014/main" id="{82D8CDBA-00B4-4CF2-9B09-56B6A29DF5E7}"/>
              </a:ext>
            </a:extLst>
          </p:cNvPr>
          <p:cNvSpPr>
            <a:spLocks noGrp="1"/>
          </p:cNvSpPr>
          <p:nvPr>
            <p:ph type="sldNum" sz="quarter" idx="12"/>
          </p:nvPr>
        </p:nvSpPr>
        <p:spPr/>
        <p:txBody>
          <a:bodyPr/>
          <a:lstStyle/>
          <a:p>
            <a:pPr fontAlgn="base">
              <a:spcBef>
                <a:spcPct val="0"/>
              </a:spcBef>
              <a:spcAft>
                <a:spcPct val="0"/>
              </a:spcAft>
            </a:pPr>
            <a:fld id="{AAAF741A-9DA9-4BB5-987D-FC89AD8BB164}" type="slidenum">
              <a:rPr lang="vi-VN" altLang="vi-VN">
                <a:latin typeface="Arial" panose="020B0604020202020204" pitchFamily="34" charset="0"/>
                <a:cs typeface="Arial" panose="020B0604020202020204" pitchFamily="34" charset="0"/>
              </a:rPr>
              <a:pPr fontAlgn="base">
                <a:spcBef>
                  <a:spcPct val="0"/>
                </a:spcBef>
                <a:spcAft>
                  <a:spcPct val="0"/>
                </a:spcAft>
              </a:pPr>
              <a:t>28</a:t>
            </a:fld>
            <a:endParaRPr lang="vi-VN" altLang="vi-VN">
              <a:latin typeface="Arial" panose="020B0604020202020204" pitchFamily="34" charset="0"/>
              <a:cs typeface="Arial" panose="020B0604020202020204" pitchFamily="34" charset="0"/>
            </a:endParaRPr>
          </a:p>
        </p:txBody>
      </p:sp>
      <p:pic>
        <p:nvPicPr>
          <p:cNvPr id="38914" name="Picture 4" descr="cai-nghien-game">
            <a:extLst>
              <a:ext uri="{FF2B5EF4-FFF2-40B4-BE49-F238E27FC236}">
                <a16:creationId xmlns:a16="http://schemas.microsoft.com/office/drawing/2014/main" id="{96259B53-E6C5-4154-8C54-A4FE4F5BA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2628900"/>
            <a:ext cx="3486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17" descr="1300081465_1046">
            <a:extLst>
              <a:ext uri="{FF2B5EF4-FFF2-40B4-BE49-F238E27FC236}">
                <a16:creationId xmlns:a16="http://schemas.microsoft.com/office/drawing/2014/main" id="{904132A7-321D-4D0A-8637-7C9FCE22BAC3}"/>
              </a:ext>
            </a:extLst>
          </p:cNvPr>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4514850" y="0"/>
            <a:ext cx="34861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2" descr="game2">
            <a:extLst>
              <a:ext uri="{FF2B5EF4-FFF2-40B4-BE49-F238E27FC236}">
                <a16:creationId xmlns:a16="http://schemas.microsoft.com/office/drawing/2014/main" id="{E5AF7A17-607D-44CF-9411-03D334E2F382}"/>
              </a:ext>
            </a:extLst>
          </p:cNvPr>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1143000" y="0"/>
            <a:ext cx="33147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5" descr="1735128313-1-300110auE1">
            <a:extLst>
              <a:ext uri="{FF2B5EF4-FFF2-40B4-BE49-F238E27FC236}">
                <a16:creationId xmlns:a16="http://schemas.microsoft.com/office/drawing/2014/main" id="{C5613616-7FB8-4423-AE85-FF422B10D66D}"/>
              </a:ext>
            </a:extLst>
          </p:cNvPr>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1143000" y="2628900"/>
            <a:ext cx="3314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26">
            <a:extLst>
              <a:ext uri="{FF2B5EF4-FFF2-40B4-BE49-F238E27FC236}">
                <a16:creationId xmlns:a16="http://schemas.microsoft.com/office/drawing/2014/main" id="{01FB97E2-3EA6-4AFD-9D41-EBF2D0E9080E}"/>
              </a:ext>
            </a:extLst>
          </p:cNvPr>
          <p:cNvSpPr txBox="1">
            <a:spLocks noChangeArrowheads="1"/>
          </p:cNvSpPr>
          <p:nvPr/>
        </p:nvSpPr>
        <p:spPr bwMode="auto">
          <a:xfrm>
            <a:off x="1485900" y="2343150"/>
            <a:ext cx="5886450" cy="4345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50000"/>
              </a:spcBef>
              <a:spcAft>
                <a:spcPct val="0"/>
              </a:spcAft>
            </a:pPr>
            <a:r>
              <a:rPr lang="en-US" altLang="vi-VN" sz="2400">
                <a:solidFill>
                  <a:srgbClr val="0000FF"/>
                </a:solidFill>
                <a:latin typeface="Times New Roman" panose="02020603050405020304" pitchFamily="18" charset="0"/>
              </a:rPr>
              <a:t> CHƠI GAME ĐỦ LỨA TUÔI, Ở KHẮP NƠI</a:t>
            </a:r>
          </a:p>
        </p:txBody>
      </p:sp>
      <p:sp>
        <p:nvSpPr>
          <p:cNvPr id="7" name="Up Arrow 6">
            <a:hlinkClick r:id="rId7" action="ppaction://hlinksldjump"/>
            <a:extLst>
              <a:ext uri="{FF2B5EF4-FFF2-40B4-BE49-F238E27FC236}">
                <a16:creationId xmlns:a16="http://schemas.microsoft.com/office/drawing/2014/main" id="{7BBE0539-A402-4315-A55F-95BB5E7E4E76}"/>
              </a:ext>
            </a:extLst>
          </p:cNvPr>
          <p:cNvSpPr/>
          <p:nvPr/>
        </p:nvSpPr>
        <p:spPr>
          <a:xfrm>
            <a:off x="7372350" y="4629150"/>
            <a:ext cx="571500" cy="400050"/>
          </a:xfrm>
          <a:prstGeom prst="upArrow">
            <a:avLst/>
          </a:prstGeom>
          <a:solidFill>
            <a:srgbClr val="44EEEE"/>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base">
              <a:spcBef>
                <a:spcPct val="0"/>
              </a:spcBef>
              <a:spcAft>
                <a:spcPct val="0"/>
              </a:spcAft>
              <a:defRPr/>
            </a:pPr>
            <a:endParaRPr lang="en-US">
              <a:solidFill>
                <a:prstClr val="white"/>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pic>
        <p:nvPicPr>
          <p:cNvPr id="46" name="Picture 45">
            <a:extLst>
              <a:ext uri="{FF2B5EF4-FFF2-40B4-BE49-F238E27FC236}">
                <a16:creationId xmlns:a16="http://schemas.microsoft.com/office/drawing/2014/main" id="{A55BAB53-F2A5-4408-9862-F215DBF371D7}"/>
              </a:ext>
            </a:extLst>
          </p:cNvPr>
          <p:cNvPicPr>
            <a:picLocks noChangeAspect="1"/>
          </p:cNvPicPr>
          <p:nvPr/>
        </p:nvPicPr>
        <p:blipFill>
          <a:blip r:embed="rId3"/>
          <a:stretch>
            <a:fillRect/>
          </a:stretch>
        </p:blipFill>
        <p:spPr>
          <a:xfrm>
            <a:off x="782010" y="261234"/>
            <a:ext cx="7239216" cy="44364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0664" y="437745"/>
            <a:ext cx="7626485" cy="972766"/>
          </a:xfrm>
        </p:spPr>
        <p:txBody>
          <a:bodyPr/>
          <a:lstStyle/>
          <a:p>
            <a:pPr algn="l"/>
            <a:r>
              <a:rPr lang="en-US" sz="2800" b="1">
                <a:solidFill>
                  <a:schemeClr val="accent5">
                    <a:lumMod val="75000"/>
                  </a:schemeClr>
                </a:solidFill>
                <a:latin typeface="Times New Roman" pitchFamily="18" charset="0"/>
                <a:cs typeface="Times New Roman" pitchFamily="18" charset="0"/>
              </a:rPr>
              <a:t>1. Các nhân tố ảnh hưởng đến sự phát triển và phân bố các ngành dịch vụ</a:t>
            </a:r>
            <a:endParaRPr lang="en-US" sz="2800">
              <a:solidFill>
                <a:schemeClr val="accent5">
                  <a:lumMod val="75000"/>
                </a:schemeClr>
              </a:solidFill>
              <a:latin typeface="Times New Roman" pitchFamily="18" charset="0"/>
              <a:cs typeface="Times New Roman" pitchFamily="18" charset="0"/>
            </a:endParaRPr>
          </a:p>
          <a:p>
            <a:endParaRPr lang="en-US"/>
          </a:p>
        </p:txBody>
      </p:sp>
      <p:sp>
        <p:nvSpPr>
          <p:cNvPr id="4" name="TextBox 3"/>
          <p:cNvSpPr txBox="1"/>
          <p:nvPr/>
        </p:nvSpPr>
        <p:spPr>
          <a:xfrm>
            <a:off x="972766" y="1702340"/>
            <a:ext cx="6994187" cy="2893100"/>
          </a:xfrm>
          <a:prstGeom prst="rect">
            <a:avLst/>
          </a:prstGeom>
          <a:noFill/>
        </p:spPr>
        <p:txBody>
          <a:bodyPr wrap="square" rtlCol="0">
            <a:spAutoFit/>
          </a:bodyPr>
          <a:lstStyle/>
          <a:p>
            <a:r>
              <a:rPr lang="en-US" sz="2800" b="1">
                <a:solidFill>
                  <a:srgbClr val="0070C0"/>
                </a:solidFill>
                <a:latin typeface="Times New Roman" pitchFamily="18" charset="0"/>
                <a:cs typeface="Times New Roman" pitchFamily="18" charset="0"/>
              </a:rPr>
              <a:t>Khai thác thông tin mục 1 SGK tr.144 – tr.145, hoàn thành </a:t>
            </a:r>
            <a:r>
              <a:rPr lang="en-US" sz="2800" b="1" i="1">
                <a:solidFill>
                  <a:srgbClr val="0070C0"/>
                </a:solidFill>
                <a:latin typeface="Times New Roman" pitchFamily="18" charset="0"/>
                <a:cs typeface="Times New Roman" pitchFamily="18" charset="0"/>
              </a:rPr>
              <a:t>Phiếu học tập số 1:</a:t>
            </a:r>
            <a:r>
              <a:rPr lang="en-US" sz="2800" b="1">
                <a:solidFill>
                  <a:srgbClr val="0070C0"/>
                </a:solidFill>
                <a:latin typeface="Times New Roman" pitchFamily="18" charset="0"/>
                <a:cs typeface="Times New Roman" pitchFamily="18" charset="0"/>
              </a:rPr>
              <a:t> </a:t>
            </a:r>
          </a:p>
          <a:p>
            <a:r>
              <a:rPr lang="en-US" sz="2800" b="1">
                <a:solidFill>
                  <a:srgbClr val="0070C0"/>
                </a:solidFill>
                <a:latin typeface="Times New Roman" pitchFamily="18" charset="0"/>
                <a:cs typeface="Times New Roman" pitchFamily="18" charset="0"/>
              </a:rPr>
              <a:t> </a:t>
            </a:r>
            <a:r>
              <a:rPr lang="en-US" sz="2800" b="1">
                <a:solidFill>
                  <a:srgbClr val="00B050"/>
                </a:solidFill>
                <a:latin typeface="Times New Roman" pitchFamily="18" charset="0"/>
                <a:cs typeface="Times New Roman" pitchFamily="18" charset="0"/>
              </a:rPr>
              <a:t>Nối thông tin ở cột A với thông tin ở cột B cho phù hợp về các nhân tố ảnh hưởng đến sự phát triển và phân bố các ngành dịch vụ.</a:t>
            </a:r>
            <a:r>
              <a:rPr lang="en-US" sz="2800" i="1"/>
              <a:t> </a:t>
            </a:r>
            <a:endParaRPr lang="en-US" sz="2800"/>
          </a:p>
          <a:p>
            <a:endParaRPr lang="en-US" sz="2800">
              <a:solidFill>
                <a:srgbClr val="0070C0"/>
              </a:solidFill>
              <a:latin typeface="Times New Roman" pitchFamily="18" charset="0"/>
              <a:cs typeface="Times New Roman" pitchFamily="18" charset="0"/>
            </a:endParaRPr>
          </a:p>
          <a:p>
            <a:endParaRPr lang="en-US"/>
          </a:p>
        </p:txBody>
      </p:sp>
    </p:spTree>
  </p:cSld>
  <p:clrMapOvr>
    <a:masterClrMapping/>
  </p:clrMapOvr>
  <p:transition spd="slow">
    <p:diamon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5FE430-A5E8-4E77-999B-7C48A25E30D9}"/>
              </a:ext>
            </a:extLst>
          </p:cNvPr>
          <p:cNvSpPr txBox="1"/>
          <p:nvPr/>
        </p:nvSpPr>
        <p:spPr>
          <a:xfrm>
            <a:off x="1688057" y="243314"/>
            <a:ext cx="5896686" cy="638414"/>
          </a:xfrm>
          <a:prstGeom prst="rect">
            <a:avLst/>
          </a:prstGeom>
          <a:solidFill>
            <a:srgbClr val="FFC000"/>
          </a:solidFill>
          <a:ln>
            <a:solidFill>
              <a:srgbClr val="0000FF"/>
            </a:solidFill>
          </a:ln>
        </p:spPr>
        <p:txBody>
          <a:bodyPr wrap="square" lIns="68361" tIns="34180" rIns="68361" bIns="34180" rtlCol="0">
            <a:spAutoFit/>
          </a:bodyPr>
          <a:lstStyle/>
          <a:p>
            <a:pPr algn="ctr"/>
            <a:r>
              <a:rPr lang="en-US" sz="3700" b="1">
                <a:solidFill>
                  <a:srgbClr val="0000FF"/>
                </a:solidFill>
                <a:cs typeface="Times New Roman" pitchFamily="18" charset="0"/>
              </a:rPr>
              <a:t>VẬN </a:t>
            </a:r>
            <a:r>
              <a:rPr lang="en-US" sz="3700" b="1" dirty="0">
                <a:solidFill>
                  <a:srgbClr val="0000FF"/>
                </a:solidFill>
                <a:cs typeface="Times New Roman" pitchFamily="18" charset="0"/>
              </a:rPr>
              <a:t>DỤNG</a:t>
            </a:r>
          </a:p>
        </p:txBody>
      </p:sp>
      <p:sp>
        <p:nvSpPr>
          <p:cNvPr id="7" name="Rectangle 6">
            <a:extLst>
              <a:ext uri="{FF2B5EF4-FFF2-40B4-BE49-F238E27FC236}">
                <a16:creationId xmlns:a16="http://schemas.microsoft.com/office/drawing/2014/main" id="{90B159B0-4152-4DF1-BEE8-566CBED15446}"/>
              </a:ext>
            </a:extLst>
          </p:cNvPr>
          <p:cNvSpPr/>
          <p:nvPr/>
        </p:nvSpPr>
        <p:spPr>
          <a:xfrm>
            <a:off x="395368" y="1143000"/>
            <a:ext cx="8441779" cy="2743606"/>
          </a:xfrm>
          <a:prstGeom prst="rect">
            <a:avLst/>
          </a:prstGeom>
          <a:solidFill>
            <a:srgbClr val="FFFF00"/>
          </a:solidFill>
          <a:ln>
            <a:solidFill>
              <a:schemeClr val="accent1"/>
            </a:solidFill>
          </a:ln>
        </p:spPr>
        <p:txBody>
          <a:bodyPr wrap="square" lIns="68361" tIns="34180" rIns="68361" bIns="34180">
            <a:spAutoFit/>
          </a:bodyPr>
          <a:lstStyle/>
          <a:p>
            <a:pPr algn="just">
              <a:lnSpc>
                <a:spcPct val="130000"/>
              </a:lnSpc>
              <a:spcAft>
                <a:spcPts val="598"/>
              </a:spcAft>
            </a:pPr>
            <a:r>
              <a:rPr lang="en-US" sz="2600" b="1">
                <a:solidFill>
                  <a:srgbClr val="0000FF"/>
                </a:solidFill>
                <a:ea typeface="Times New Roman" panose="02020603050405020304" pitchFamily="18" charset="0"/>
                <a:cs typeface="Times New Roman" panose="02020603050405020304" pitchFamily="18" charset="0"/>
              </a:rPr>
              <a:t>+ Hãy tìm hiểu thông tin về hai vệ tinh viễn thông đang hoạt động của Việt Nam.</a:t>
            </a:r>
            <a:endParaRPr lang="en-US" sz="2600" b="1" dirty="0">
              <a:solidFill>
                <a:srgbClr val="0000FF"/>
              </a:solidFill>
              <a:latin typeface="Calibri" pitchFamily="34" charset="0"/>
              <a:ea typeface="Times New Roman" panose="02020603050405020304" pitchFamily="18" charset="0"/>
              <a:cs typeface="Calibri" pitchFamily="34" charset="0"/>
            </a:endParaRPr>
          </a:p>
          <a:p>
            <a:pPr>
              <a:lnSpc>
                <a:spcPct val="130000"/>
              </a:lnSpc>
              <a:spcAft>
                <a:spcPts val="598"/>
              </a:spcAft>
            </a:pPr>
            <a:r>
              <a:rPr lang="en-US" sz="2600" b="1">
                <a:solidFill>
                  <a:srgbClr val="0000FF"/>
                </a:solidFill>
                <a:latin typeface="Calibri" pitchFamily="34" charset="0"/>
                <a:ea typeface="Times New Roman" panose="02020603050405020304" pitchFamily="18" charset="0"/>
                <a:cs typeface="Calibri" pitchFamily="34" charset="0"/>
              </a:rPr>
              <a:t>+</a:t>
            </a:r>
            <a:r>
              <a:rPr lang="vi-VN" sz="2600" b="1">
                <a:solidFill>
                  <a:srgbClr val="0000FF"/>
                </a:solidFill>
                <a:latin typeface="Calibri" pitchFamily="34" charset="0"/>
                <a:ea typeface="Times New Roman" panose="02020603050405020304" pitchFamily="18" charset="0"/>
                <a:cs typeface="Calibri" pitchFamily="34" charset="0"/>
              </a:rPr>
              <a:t> </a:t>
            </a:r>
            <a:r>
              <a:rPr lang="en-US" sz="2600" b="1">
                <a:solidFill>
                  <a:srgbClr val="0000FF"/>
                </a:solidFill>
                <a:latin typeface="Calibri" pitchFamily="34" charset="0"/>
                <a:ea typeface="Times New Roman" panose="02020603050405020304" pitchFamily="18" charset="0"/>
                <a:cs typeface="Calibri" pitchFamily="34" charset="0"/>
              </a:rPr>
              <a:t> Nguồn: </a:t>
            </a:r>
            <a:r>
              <a:rPr lang="en-US" sz="1600" b="1">
                <a:solidFill>
                  <a:srgbClr val="0000FF"/>
                </a:solidFill>
                <a:latin typeface="Calibri" pitchFamily="34" charset="0"/>
                <a:ea typeface="Times New Roman" panose="02020603050405020304" pitchFamily="18" charset="0"/>
                <a:cs typeface="Calibri" pitchFamily="34" charset="0"/>
                <a:hlinkClick r:id="rId2"/>
              </a:rPr>
              <a:t>https://vi.wikipedia.org/wiki/Danh_s%C3%A1ch_v%E1%BB%87_tinh_c%E1%BB%A7a_Vi%E1%BB%87t_Nam</a:t>
            </a:r>
            <a:endParaRPr lang="en-US" sz="1600" b="1">
              <a:solidFill>
                <a:srgbClr val="0000FF"/>
              </a:solidFill>
              <a:latin typeface="Calibri" pitchFamily="34" charset="0"/>
              <a:ea typeface="Times New Roman" panose="02020603050405020304" pitchFamily="18" charset="0"/>
              <a:cs typeface="Calibri" pitchFamily="34" charset="0"/>
            </a:endParaRPr>
          </a:p>
          <a:p>
            <a:pPr>
              <a:lnSpc>
                <a:spcPct val="130000"/>
              </a:lnSpc>
              <a:spcAft>
                <a:spcPts val="598"/>
              </a:spcAft>
            </a:pPr>
            <a:r>
              <a:rPr lang="en-US" sz="1600" b="1">
                <a:solidFill>
                  <a:srgbClr val="0000FF"/>
                </a:solidFill>
                <a:latin typeface="Calibri" pitchFamily="34" charset="0"/>
                <a:ea typeface="Times New Roman" panose="02020603050405020304" pitchFamily="18" charset="0"/>
                <a:cs typeface="Calibri" pitchFamily="34" charset="0"/>
              </a:rPr>
              <a:t>https://www.truyensolieuvnpt.com/ve-tinh/ve-tinh-vinasat/101.html</a:t>
            </a:r>
            <a:endParaRPr lang="en-US" sz="1600" b="1" dirty="0">
              <a:solidFill>
                <a:srgbClr val="0000FF"/>
              </a:solidFill>
              <a:latin typeface="Calibri" pitchFamily="34" charset="0"/>
              <a:ea typeface="Times New Roman" panose="02020603050405020304" pitchFamily="18"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61480" y="252920"/>
          <a:ext cx="7918315" cy="4698460"/>
        </p:xfrm>
        <a:graphic>
          <a:graphicData uri="http://schemas.openxmlformats.org/drawingml/2006/table">
            <a:tbl>
              <a:tblPr/>
              <a:tblGrid>
                <a:gridCol w="3281719">
                  <a:extLst>
                    <a:ext uri="{9D8B030D-6E8A-4147-A177-3AD203B41FA5}">
                      <a16:colId xmlns:a16="http://schemas.microsoft.com/office/drawing/2014/main" val="20000"/>
                    </a:ext>
                  </a:extLst>
                </a:gridCol>
                <a:gridCol w="4636596">
                  <a:extLst>
                    <a:ext uri="{9D8B030D-6E8A-4147-A177-3AD203B41FA5}">
                      <a16:colId xmlns:a16="http://schemas.microsoft.com/office/drawing/2014/main" val="20001"/>
                    </a:ext>
                  </a:extLst>
                </a:gridCol>
              </a:tblGrid>
              <a:tr h="247287">
                <a:tc>
                  <a:txBody>
                    <a:bodyPr/>
                    <a:lstStyle/>
                    <a:p>
                      <a:pPr algn="ctr">
                        <a:lnSpc>
                          <a:spcPct val="115000"/>
                        </a:lnSpc>
                        <a:spcAft>
                          <a:spcPts val="0"/>
                        </a:spcAft>
                      </a:pPr>
                      <a:r>
                        <a:rPr lang="en-US" sz="1200" b="1">
                          <a:solidFill>
                            <a:srgbClr val="000000"/>
                          </a:solidFill>
                          <a:latin typeface="Times New Roman"/>
                          <a:ea typeface="Times New Roman"/>
                          <a:cs typeface="Times New Roman"/>
                        </a:rPr>
                        <a:t>Cột A</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Times New Roman"/>
                          <a:ea typeface="Times New Roman"/>
                          <a:cs typeface="Times New Roman"/>
                        </a:rPr>
                        <a:t>Cột B</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287">
                <a:tc>
                  <a:txBody>
                    <a:bodyPr/>
                    <a:lstStyle/>
                    <a:p>
                      <a:pPr algn="just">
                        <a:lnSpc>
                          <a:spcPct val="115000"/>
                        </a:lnSpc>
                        <a:spcAft>
                          <a:spcPts val="0"/>
                        </a:spcAft>
                      </a:pPr>
                      <a:r>
                        <a:rPr lang="en-US" sz="1200">
                          <a:solidFill>
                            <a:srgbClr val="000000"/>
                          </a:solidFill>
                          <a:latin typeface="Times New Roman"/>
                          <a:ea typeface="Times New Roman"/>
                          <a:cs typeface="Times New Roman"/>
                        </a:rPr>
                        <a:t>1. Sự phát triển kinh tế</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solidFill>
                            <a:srgbClr val="000000"/>
                          </a:solidFill>
                          <a:latin typeface="Times New Roman"/>
                          <a:ea typeface="Times New Roman"/>
                          <a:cs typeface="Times New Roman"/>
                        </a:rPr>
                        <a:t>a. Đông Nam Bộ và Đồng bằng sông Hồng.</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4575">
                <a:tc>
                  <a:txBody>
                    <a:bodyPr/>
                    <a:lstStyle/>
                    <a:p>
                      <a:pPr algn="just">
                        <a:lnSpc>
                          <a:spcPct val="115000"/>
                        </a:lnSpc>
                        <a:spcAft>
                          <a:spcPts val="0"/>
                        </a:spcAft>
                      </a:pPr>
                      <a:r>
                        <a:rPr lang="en-US" sz="1200">
                          <a:solidFill>
                            <a:srgbClr val="000000"/>
                          </a:solidFill>
                          <a:latin typeface="Times New Roman"/>
                          <a:ea typeface="Times New Roman"/>
                          <a:cs typeface="Times New Roman"/>
                        </a:rPr>
                        <a:t>2. Sự phát triển các ngành sản xuất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solidFill>
                            <a:srgbClr val="000000"/>
                          </a:solidFill>
                          <a:latin typeface="Times New Roman"/>
                          <a:ea typeface="Times New Roman"/>
                          <a:cs typeface="Times New Roman"/>
                        </a:rPr>
                        <a:t>b. có vai trò định hướng và tạo cơ hội phát triển các ngành dịch vụ.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1862">
                <a:tc>
                  <a:txBody>
                    <a:bodyPr/>
                    <a:lstStyle/>
                    <a:p>
                      <a:pPr algn="just">
                        <a:lnSpc>
                          <a:spcPct val="115000"/>
                        </a:lnSpc>
                        <a:spcAft>
                          <a:spcPts val="0"/>
                        </a:spcAft>
                      </a:pPr>
                      <a:r>
                        <a:rPr lang="en-US" sz="1200">
                          <a:solidFill>
                            <a:srgbClr val="000000"/>
                          </a:solidFill>
                          <a:latin typeface="Times New Roman"/>
                          <a:ea typeface="Times New Roman"/>
                          <a:cs typeface="Times New Roman"/>
                        </a:rPr>
                        <a:t>3. Hai vùng có ngành dịch vụ phát triển đa dạng là</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solidFill>
                            <a:srgbClr val="000000"/>
                          </a:solidFill>
                          <a:latin typeface="Times New Roman"/>
                          <a:ea typeface="Times New Roman"/>
                          <a:cs typeface="Times New Roman"/>
                        </a:rPr>
                        <a:t>c. thu hút đầu tư và nâng cao chất lượng, hiệu quả lao động dịch vụ như giao thông, thương mại, du lịch…</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4575">
                <a:tc>
                  <a:txBody>
                    <a:bodyPr/>
                    <a:lstStyle/>
                    <a:p>
                      <a:pPr algn="just">
                        <a:lnSpc>
                          <a:spcPct val="115000"/>
                        </a:lnSpc>
                        <a:spcAft>
                          <a:spcPts val="0"/>
                        </a:spcAft>
                      </a:pPr>
                      <a:r>
                        <a:rPr lang="en-US" sz="1200">
                          <a:solidFill>
                            <a:srgbClr val="000000"/>
                          </a:solidFill>
                          <a:latin typeface="Times New Roman"/>
                          <a:ea typeface="Times New Roman"/>
                          <a:cs typeface="Times New Roman"/>
                        </a:rPr>
                        <a:t>4. Nguồn lao động dồi dào, chất lượng lao động nâng cao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solidFill>
                            <a:srgbClr val="000000"/>
                          </a:solidFill>
                          <a:latin typeface="Times New Roman"/>
                          <a:ea typeface="Times New Roman"/>
                          <a:cs typeface="Times New Roman"/>
                        </a:rPr>
                        <a:t>d. quyết định đến sự phát triển của ngành dịch vụ.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4575">
                <a:tc>
                  <a:txBody>
                    <a:bodyPr/>
                    <a:lstStyle/>
                    <a:p>
                      <a:pPr algn="just">
                        <a:lnSpc>
                          <a:spcPct val="115000"/>
                        </a:lnSpc>
                        <a:spcAft>
                          <a:spcPts val="0"/>
                        </a:spcAft>
                      </a:pPr>
                      <a:r>
                        <a:rPr lang="en-US" sz="1200">
                          <a:solidFill>
                            <a:srgbClr val="000000"/>
                          </a:solidFill>
                          <a:latin typeface="Times New Roman"/>
                          <a:ea typeface="Times New Roman"/>
                          <a:cs typeface="Times New Roman"/>
                        </a:rPr>
                        <a:t>5. Nguồn vốn và đổi mới khoa học công nghệ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solidFill>
                            <a:srgbClr val="000000"/>
                          </a:solidFill>
                          <a:latin typeface="Times New Roman"/>
                          <a:ea typeface="Times New Roman"/>
                          <a:cs typeface="Times New Roman"/>
                        </a:rPr>
                        <a:t>e. tạo điều kiện để nâng cao chất chất lượng ngành dịch vụ.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4575">
                <a:tc>
                  <a:txBody>
                    <a:bodyPr/>
                    <a:lstStyle/>
                    <a:p>
                      <a:pPr algn="just">
                        <a:lnSpc>
                          <a:spcPct val="115000"/>
                        </a:lnSpc>
                        <a:spcAft>
                          <a:spcPts val="0"/>
                        </a:spcAft>
                      </a:pPr>
                      <a:r>
                        <a:rPr lang="en-US" sz="1200">
                          <a:solidFill>
                            <a:srgbClr val="000000"/>
                          </a:solidFill>
                          <a:latin typeface="Times New Roman"/>
                          <a:ea typeface="Times New Roman"/>
                          <a:cs typeface="Times New Roman"/>
                        </a:rPr>
                        <a:t>6. Cơ sở hạ tầng hiện đại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solidFill>
                            <a:srgbClr val="000000"/>
                          </a:solidFill>
                          <a:latin typeface="Times New Roman"/>
                          <a:ea typeface="Times New Roman"/>
                          <a:cs typeface="Times New Roman"/>
                        </a:rPr>
                        <a:t>g. làm gia tăng nhu cầu sử dụng hoạt động dịch vụ như giao thông vận tải, thương mại….</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4575">
                <a:tc>
                  <a:txBody>
                    <a:bodyPr/>
                    <a:lstStyle/>
                    <a:p>
                      <a:pPr algn="just">
                        <a:lnSpc>
                          <a:spcPct val="115000"/>
                        </a:lnSpc>
                        <a:spcAft>
                          <a:spcPts val="0"/>
                        </a:spcAft>
                      </a:pPr>
                      <a:r>
                        <a:rPr lang="en-US" sz="1200">
                          <a:solidFill>
                            <a:srgbClr val="000000"/>
                          </a:solidFill>
                          <a:latin typeface="Times New Roman"/>
                          <a:ea typeface="Times New Roman"/>
                          <a:cs typeface="Times New Roman"/>
                        </a:rPr>
                        <a:t>7.  Chính sách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solidFill>
                            <a:srgbClr val="000000"/>
                          </a:solidFill>
                          <a:latin typeface="Times New Roman"/>
                          <a:ea typeface="Times New Roman"/>
                          <a:cs typeface="Times New Roman"/>
                        </a:rPr>
                        <a:t>h. góp phần nâng cao chất lượng và hiện đại hóa nhiều loại hình dịch vụ.</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41862">
                <a:tc>
                  <a:txBody>
                    <a:bodyPr/>
                    <a:lstStyle/>
                    <a:p>
                      <a:pPr algn="just">
                        <a:lnSpc>
                          <a:spcPct val="115000"/>
                        </a:lnSpc>
                        <a:spcAft>
                          <a:spcPts val="0"/>
                        </a:spcAft>
                      </a:pPr>
                      <a:r>
                        <a:rPr lang="en-US" sz="1200">
                          <a:solidFill>
                            <a:srgbClr val="000000"/>
                          </a:solidFill>
                          <a:latin typeface="Times New Roman"/>
                          <a:ea typeface="Times New Roman"/>
                          <a:cs typeface="Times New Roman"/>
                        </a:rPr>
                        <a:t>8. Vị trí địa lí nằm trong khu vực kinh tế phát triển năng động châu Á – Thái Bình Dương</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solidFill>
                            <a:srgbClr val="000000"/>
                          </a:solidFill>
                          <a:latin typeface="Times New Roman"/>
                          <a:ea typeface="Times New Roman"/>
                          <a:cs typeface="Times New Roman"/>
                        </a:rPr>
                        <a:t>i. tạo thuận lợi mở rộng thị trường xuất nhập khẩu, xây dựng các tuyến du lịch, giao thông với khu vực thế giới.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7287">
                <a:tc>
                  <a:txBody>
                    <a:bodyPr/>
                    <a:lstStyle/>
                    <a:p>
                      <a:pPr algn="just">
                        <a:lnSpc>
                          <a:spcPct val="115000"/>
                        </a:lnSpc>
                        <a:spcAft>
                          <a:spcPts val="0"/>
                        </a:spcAft>
                      </a:pPr>
                      <a:r>
                        <a:rPr lang="en-US" sz="1200">
                          <a:solidFill>
                            <a:srgbClr val="000000"/>
                          </a:solidFill>
                          <a:latin typeface="Times New Roman"/>
                          <a:ea typeface="Times New Roman"/>
                          <a:cs typeface="Times New Roman"/>
                        </a:rPr>
                        <a:t>9. Khí hậu nhiệt đới ẩm gió mùa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solidFill>
                            <a:srgbClr val="000000"/>
                          </a:solidFill>
                          <a:latin typeface="Times New Roman"/>
                          <a:ea typeface="Times New Roman"/>
                          <a:cs typeface="Times New Roman"/>
                        </a:rPr>
                        <a:t>k. thuận lợi phát triển ngành du lịch. </a:t>
                      </a:r>
                      <a:endParaRPr lang="en-US" sz="1000">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transition spd="slow">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1714" y="269299"/>
            <a:ext cx="6036972" cy="453952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5695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8">
            <a:extLst>
              <a:ext uri="{FF2B5EF4-FFF2-40B4-BE49-F238E27FC236}">
                <a16:creationId xmlns:a16="http://schemas.microsoft.com/office/drawing/2014/main" id="{0ADF91A9-9F5A-482B-A7BB-800EDA68C366}"/>
              </a:ext>
            </a:extLst>
          </p:cNvPr>
          <p:cNvGrpSpPr/>
          <p:nvPr/>
        </p:nvGrpSpPr>
        <p:grpSpPr>
          <a:xfrm>
            <a:off x="1859562" y="34973"/>
            <a:ext cx="579175" cy="1122358"/>
            <a:chOff x="2369812" y="-802294"/>
            <a:chExt cx="772233" cy="2432467"/>
          </a:xfrm>
        </p:grpSpPr>
        <p:grpSp>
          <p:nvGrpSpPr>
            <p:cNvPr id="3" name="Nhóm 29">
              <a:extLst>
                <a:ext uri="{FF2B5EF4-FFF2-40B4-BE49-F238E27FC236}">
                  <a16:creationId xmlns:a16="http://schemas.microsoft.com/office/drawing/2014/main" id="{CF3181F4-C74B-4544-B1D0-BADB2187E768}"/>
                </a:ext>
              </a:extLst>
            </p:cNvPr>
            <p:cNvGrpSpPr/>
            <p:nvPr/>
          </p:nvGrpSpPr>
          <p:grpSpPr>
            <a:xfrm>
              <a:off x="2369812" y="1165618"/>
              <a:ext cx="574565" cy="464555"/>
              <a:chOff x="2155847" y="2129777"/>
              <a:chExt cx="574565" cy="464555"/>
            </a:xfrm>
          </p:grpSpPr>
          <p:sp>
            <p:nvSpPr>
              <p:cNvPr id="34" name="Flowchart: Preparation 76">
                <a:extLst>
                  <a:ext uri="{FF2B5EF4-FFF2-40B4-BE49-F238E27FC236}">
                    <a16:creationId xmlns:a16="http://schemas.microsoft.com/office/drawing/2014/main" id="{DFB4CBF8-63BE-4A53-B43C-BF49356BF55E}"/>
                  </a:ext>
                </a:extLst>
              </p:cNvPr>
              <p:cNvSpPr/>
              <p:nvPr/>
            </p:nvSpPr>
            <p:spPr>
              <a:xfrm rot="334813">
                <a:off x="2155847" y="2129777"/>
                <a:ext cx="574565" cy="464555"/>
              </a:xfrm>
              <a:prstGeom prst="flowChartPreparation">
                <a:avLst/>
              </a:prstGeom>
              <a:solidFill>
                <a:srgbClr val="A18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77">
                <a:extLst>
                  <a:ext uri="{FF2B5EF4-FFF2-40B4-BE49-F238E27FC236}">
                    <a16:creationId xmlns:a16="http://schemas.microsoft.com/office/drawing/2014/main" id="{76F23FE4-0948-4C31-9D46-C4770228EBFA}"/>
                  </a:ext>
                </a:extLst>
              </p:cNvPr>
              <p:cNvSpPr/>
              <p:nvPr/>
            </p:nvSpPr>
            <p:spPr>
              <a:xfrm rot="334813">
                <a:off x="2255884" y="2199752"/>
                <a:ext cx="353970" cy="353970"/>
              </a:xfrm>
              <a:prstGeom prst="ellipse">
                <a:avLst/>
              </a:prstGeom>
              <a:solidFill>
                <a:srgbClr val="674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78">
                <a:extLst>
                  <a:ext uri="{FF2B5EF4-FFF2-40B4-BE49-F238E27FC236}">
                    <a16:creationId xmlns:a16="http://schemas.microsoft.com/office/drawing/2014/main" id="{6F587940-E772-4974-94DD-CD136EDA074C}"/>
                  </a:ext>
                </a:extLst>
              </p:cNvPr>
              <p:cNvSpPr/>
              <p:nvPr/>
            </p:nvSpPr>
            <p:spPr>
              <a:xfrm rot="334813">
                <a:off x="2350682" y="2285634"/>
                <a:ext cx="168202" cy="168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Shape 92">
              <a:extLst>
                <a:ext uri="{FF2B5EF4-FFF2-40B4-BE49-F238E27FC236}">
                  <a16:creationId xmlns:a16="http://schemas.microsoft.com/office/drawing/2014/main" id="{63EE1B96-DCFE-4643-A7D9-D2E3D9C50548}"/>
                </a:ext>
              </a:extLst>
            </p:cNvPr>
            <p:cNvSpPr/>
            <p:nvPr/>
          </p:nvSpPr>
          <p:spPr>
            <a:xfrm rot="1365559">
              <a:off x="2629298" y="-802294"/>
              <a:ext cx="512747" cy="2152462"/>
            </a:xfrm>
            <a:custGeom>
              <a:avLst/>
              <a:gdLst>
                <a:gd name="connsiteX0" fmla="*/ 0 w 553040"/>
                <a:gd name="connsiteY0" fmla="*/ 0 h 1179443"/>
                <a:gd name="connsiteX1" fmla="*/ 79513 w 553040"/>
                <a:gd name="connsiteY1" fmla="*/ 212035 h 1179443"/>
                <a:gd name="connsiteX2" fmla="*/ 291548 w 553040"/>
                <a:gd name="connsiteY2" fmla="*/ 490330 h 1179443"/>
                <a:gd name="connsiteX3" fmla="*/ 530087 w 553040"/>
                <a:gd name="connsiteY3" fmla="*/ 1020417 h 1179443"/>
                <a:gd name="connsiteX4" fmla="*/ 530087 w 553040"/>
                <a:gd name="connsiteY4" fmla="*/ 1179443 h 1179443"/>
                <a:gd name="connsiteX0" fmla="*/ 0 w 544505"/>
                <a:gd name="connsiteY0" fmla="*/ 0 h 1169421"/>
                <a:gd name="connsiteX1" fmla="*/ 79513 w 544505"/>
                <a:gd name="connsiteY1" fmla="*/ 212035 h 1169421"/>
                <a:gd name="connsiteX2" fmla="*/ 291548 w 544505"/>
                <a:gd name="connsiteY2" fmla="*/ 490330 h 1169421"/>
                <a:gd name="connsiteX3" fmla="*/ 530087 w 544505"/>
                <a:gd name="connsiteY3" fmla="*/ 1020417 h 1169421"/>
                <a:gd name="connsiteX4" fmla="*/ 506307 w 544505"/>
                <a:gd name="connsiteY4" fmla="*/ 1169421 h 11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05" h="1169421">
                  <a:moveTo>
                    <a:pt x="0" y="0"/>
                  </a:moveTo>
                  <a:cubicBezTo>
                    <a:pt x="15461" y="65156"/>
                    <a:pt x="30922" y="130313"/>
                    <a:pt x="79513" y="212035"/>
                  </a:cubicBezTo>
                  <a:cubicBezTo>
                    <a:pt x="128104" y="293757"/>
                    <a:pt x="216452" y="355600"/>
                    <a:pt x="291548" y="490330"/>
                  </a:cubicBezTo>
                  <a:cubicBezTo>
                    <a:pt x="366644" y="625060"/>
                    <a:pt x="494294" y="907235"/>
                    <a:pt x="530087" y="1020417"/>
                  </a:cubicBezTo>
                  <a:cubicBezTo>
                    <a:pt x="565880" y="1133599"/>
                    <a:pt x="526185" y="1147334"/>
                    <a:pt x="506307" y="1169421"/>
                  </a:cubicBezTo>
                </a:path>
              </a:pathLst>
            </a:custGeom>
            <a:noFill/>
            <a:ln w="38100">
              <a:solidFill>
                <a:srgbClr val="674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Nhóm 38">
            <a:extLst>
              <a:ext uri="{FF2B5EF4-FFF2-40B4-BE49-F238E27FC236}">
                <a16:creationId xmlns:a16="http://schemas.microsoft.com/office/drawing/2014/main" id="{53EE8FC4-34D7-435B-ADAA-1A9543236BC9}"/>
              </a:ext>
            </a:extLst>
          </p:cNvPr>
          <p:cNvGrpSpPr/>
          <p:nvPr/>
        </p:nvGrpSpPr>
        <p:grpSpPr>
          <a:xfrm>
            <a:off x="5263367" y="165839"/>
            <a:ext cx="505457" cy="1226827"/>
            <a:chOff x="2369812" y="-313930"/>
            <a:chExt cx="673942" cy="1944103"/>
          </a:xfrm>
        </p:grpSpPr>
        <p:grpSp>
          <p:nvGrpSpPr>
            <p:cNvPr id="10" name="Nhóm 39">
              <a:extLst>
                <a:ext uri="{FF2B5EF4-FFF2-40B4-BE49-F238E27FC236}">
                  <a16:creationId xmlns:a16="http://schemas.microsoft.com/office/drawing/2014/main" id="{C373ADBF-4528-4EE8-92E3-7CF6761CEAAE}"/>
                </a:ext>
              </a:extLst>
            </p:cNvPr>
            <p:cNvGrpSpPr/>
            <p:nvPr/>
          </p:nvGrpSpPr>
          <p:grpSpPr>
            <a:xfrm>
              <a:off x="2369812" y="1165618"/>
              <a:ext cx="574565" cy="464555"/>
              <a:chOff x="2155847" y="2129777"/>
              <a:chExt cx="574565" cy="464555"/>
            </a:xfrm>
          </p:grpSpPr>
          <p:sp>
            <p:nvSpPr>
              <p:cNvPr id="42" name="Flowchart: Preparation 76">
                <a:extLst>
                  <a:ext uri="{FF2B5EF4-FFF2-40B4-BE49-F238E27FC236}">
                    <a16:creationId xmlns:a16="http://schemas.microsoft.com/office/drawing/2014/main" id="{4A095FC2-5CB6-4F12-8ECC-277C456F99C9}"/>
                  </a:ext>
                </a:extLst>
              </p:cNvPr>
              <p:cNvSpPr/>
              <p:nvPr/>
            </p:nvSpPr>
            <p:spPr>
              <a:xfrm rot="334813">
                <a:off x="2155847" y="2129777"/>
                <a:ext cx="574565" cy="464555"/>
              </a:xfrm>
              <a:prstGeom prst="flowChartPreparation">
                <a:avLst/>
              </a:prstGeom>
              <a:solidFill>
                <a:srgbClr val="A18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77">
                <a:extLst>
                  <a:ext uri="{FF2B5EF4-FFF2-40B4-BE49-F238E27FC236}">
                    <a16:creationId xmlns:a16="http://schemas.microsoft.com/office/drawing/2014/main" id="{2F3E67A6-394D-46C0-B855-12DAA8FF35CF}"/>
                  </a:ext>
                </a:extLst>
              </p:cNvPr>
              <p:cNvSpPr/>
              <p:nvPr/>
            </p:nvSpPr>
            <p:spPr>
              <a:xfrm rot="334813">
                <a:off x="2255884" y="2199752"/>
                <a:ext cx="353970" cy="353970"/>
              </a:xfrm>
              <a:prstGeom prst="ellipse">
                <a:avLst/>
              </a:prstGeom>
              <a:solidFill>
                <a:srgbClr val="674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78">
                <a:extLst>
                  <a:ext uri="{FF2B5EF4-FFF2-40B4-BE49-F238E27FC236}">
                    <a16:creationId xmlns:a16="http://schemas.microsoft.com/office/drawing/2014/main" id="{E44904B7-2120-4B87-8AB1-4ED1784B1535}"/>
                  </a:ext>
                </a:extLst>
              </p:cNvPr>
              <p:cNvSpPr/>
              <p:nvPr/>
            </p:nvSpPr>
            <p:spPr>
              <a:xfrm rot="334813">
                <a:off x="2350682" y="2285634"/>
                <a:ext cx="168202" cy="168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reeform: Shape 92">
              <a:extLst>
                <a:ext uri="{FF2B5EF4-FFF2-40B4-BE49-F238E27FC236}">
                  <a16:creationId xmlns:a16="http://schemas.microsoft.com/office/drawing/2014/main" id="{044164F5-4519-4F9A-B61C-58FE3ED30B3B}"/>
                </a:ext>
              </a:extLst>
            </p:cNvPr>
            <p:cNvSpPr/>
            <p:nvPr/>
          </p:nvSpPr>
          <p:spPr>
            <a:xfrm rot="1365559">
              <a:off x="2531007" y="-313930"/>
              <a:ext cx="512747" cy="1644315"/>
            </a:xfrm>
            <a:custGeom>
              <a:avLst/>
              <a:gdLst>
                <a:gd name="connsiteX0" fmla="*/ 0 w 553040"/>
                <a:gd name="connsiteY0" fmla="*/ 0 h 1179443"/>
                <a:gd name="connsiteX1" fmla="*/ 79513 w 553040"/>
                <a:gd name="connsiteY1" fmla="*/ 212035 h 1179443"/>
                <a:gd name="connsiteX2" fmla="*/ 291548 w 553040"/>
                <a:gd name="connsiteY2" fmla="*/ 490330 h 1179443"/>
                <a:gd name="connsiteX3" fmla="*/ 530087 w 553040"/>
                <a:gd name="connsiteY3" fmla="*/ 1020417 h 1179443"/>
                <a:gd name="connsiteX4" fmla="*/ 530087 w 553040"/>
                <a:gd name="connsiteY4" fmla="*/ 1179443 h 1179443"/>
                <a:gd name="connsiteX0" fmla="*/ 0 w 544505"/>
                <a:gd name="connsiteY0" fmla="*/ 0 h 1169421"/>
                <a:gd name="connsiteX1" fmla="*/ 79513 w 544505"/>
                <a:gd name="connsiteY1" fmla="*/ 212035 h 1169421"/>
                <a:gd name="connsiteX2" fmla="*/ 291548 w 544505"/>
                <a:gd name="connsiteY2" fmla="*/ 490330 h 1169421"/>
                <a:gd name="connsiteX3" fmla="*/ 530087 w 544505"/>
                <a:gd name="connsiteY3" fmla="*/ 1020417 h 1169421"/>
                <a:gd name="connsiteX4" fmla="*/ 506307 w 544505"/>
                <a:gd name="connsiteY4" fmla="*/ 1169421 h 11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05" h="1169421">
                  <a:moveTo>
                    <a:pt x="0" y="0"/>
                  </a:moveTo>
                  <a:cubicBezTo>
                    <a:pt x="15461" y="65156"/>
                    <a:pt x="30922" y="130313"/>
                    <a:pt x="79513" y="212035"/>
                  </a:cubicBezTo>
                  <a:cubicBezTo>
                    <a:pt x="128104" y="293757"/>
                    <a:pt x="216452" y="355600"/>
                    <a:pt x="291548" y="490330"/>
                  </a:cubicBezTo>
                  <a:cubicBezTo>
                    <a:pt x="366644" y="625060"/>
                    <a:pt x="494294" y="907235"/>
                    <a:pt x="530087" y="1020417"/>
                  </a:cubicBezTo>
                  <a:cubicBezTo>
                    <a:pt x="565880" y="1133599"/>
                    <a:pt x="526185" y="1147334"/>
                    <a:pt x="506307" y="1169421"/>
                  </a:cubicBezTo>
                </a:path>
              </a:pathLst>
            </a:custGeom>
            <a:noFill/>
            <a:ln w="38100">
              <a:solidFill>
                <a:srgbClr val="674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6" name="Hình ảnh 45">
            <a:extLst>
              <a:ext uri="{FF2B5EF4-FFF2-40B4-BE49-F238E27FC236}">
                <a16:creationId xmlns:a16="http://schemas.microsoft.com/office/drawing/2014/main" id="{238774B9-54F0-4955-B2CC-8A6501877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 y="-278579"/>
            <a:ext cx="9074706" cy="5421370"/>
          </a:xfrm>
          <a:prstGeom prst="rect">
            <a:avLst/>
          </a:prstGeom>
        </p:spPr>
      </p:pic>
      <p:sp>
        <p:nvSpPr>
          <p:cNvPr id="5" name="Hình chữ nhật 4">
            <a:extLst>
              <a:ext uri="{FF2B5EF4-FFF2-40B4-BE49-F238E27FC236}">
                <a16:creationId xmlns:a16="http://schemas.microsoft.com/office/drawing/2014/main" id="{6FBE0507-A61E-4155-B90F-09835599914E}"/>
              </a:ext>
            </a:extLst>
          </p:cNvPr>
          <p:cNvSpPr/>
          <p:nvPr/>
        </p:nvSpPr>
        <p:spPr>
          <a:xfrm>
            <a:off x="2423921" y="432574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7" name="Hình chữ nhật 6">
            <a:extLst>
              <a:ext uri="{FF2B5EF4-FFF2-40B4-BE49-F238E27FC236}">
                <a16:creationId xmlns:a16="http://schemas.microsoft.com/office/drawing/2014/main" id="{919CCD8E-6F88-4045-B7EF-533FFD2F9E7D}"/>
              </a:ext>
            </a:extLst>
          </p:cNvPr>
          <p:cNvSpPr/>
          <p:nvPr/>
        </p:nvSpPr>
        <p:spPr>
          <a:xfrm>
            <a:off x="3112990" y="4325748"/>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8" name="Hình chữ nhật 7">
            <a:extLst>
              <a:ext uri="{FF2B5EF4-FFF2-40B4-BE49-F238E27FC236}">
                <a16:creationId xmlns:a16="http://schemas.microsoft.com/office/drawing/2014/main" id="{4A08022B-E08E-49AC-A322-3B2F18A60BE9}"/>
              </a:ext>
            </a:extLst>
          </p:cNvPr>
          <p:cNvSpPr/>
          <p:nvPr/>
        </p:nvSpPr>
        <p:spPr>
          <a:xfrm>
            <a:off x="3802060" y="432574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46716ABB-D6E4-489F-8079-C5C600EA7CF5}"/>
              </a:ext>
            </a:extLst>
          </p:cNvPr>
          <p:cNvSpPr txBox="1"/>
          <p:nvPr/>
        </p:nvSpPr>
        <p:spPr>
          <a:xfrm>
            <a:off x="2415240" y="4291214"/>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a:t>
            </a:r>
          </a:p>
        </p:txBody>
      </p:sp>
      <p:sp>
        <p:nvSpPr>
          <p:cNvPr id="4" name="Hộp Văn bản 3">
            <a:extLst>
              <a:ext uri="{FF2B5EF4-FFF2-40B4-BE49-F238E27FC236}">
                <a16:creationId xmlns:a16="http://schemas.microsoft.com/office/drawing/2014/main" id="{4F5CDB8D-29E1-442E-ACB7-0B457F6D0FD3}"/>
              </a:ext>
            </a:extLst>
          </p:cNvPr>
          <p:cNvSpPr txBox="1"/>
          <p:nvPr/>
        </p:nvSpPr>
        <p:spPr>
          <a:xfrm>
            <a:off x="3104308" y="4291214"/>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p:txBody>
      </p:sp>
      <p:sp>
        <p:nvSpPr>
          <p:cNvPr id="6" name="Hộp Văn bản 5">
            <a:extLst>
              <a:ext uri="{FF2B5EF4-FFF2-40B4-BE49-F238E27FC236}">
                <a16:creationId xmlns:a16="http://schemas.microsoft.com/office/drawing/2014/main" id="{D63434E3-F62F-4701-BFF8-5EA22C297BDD}"/>
              </a:ext>
            </a:extLst>
          </p:cNvPr>
          <p:cNvSpPr txBox="1"/>
          <p:nvPr/>
        </p:nvSpPr>
        <p:spPr>
          <a:xfrm>
            <a:off x="3778722" y="4296733"/>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a:t>
            </a:r>
          </a:p>
        </p:txBody>
      </p:sp>
      <p:sp>
        <p:nvSpPr>
          <p:cNvPr id="22" name="Hình chữ nhật: Góc Tròn 21">
            <a:extLst>
              <a:ext uri="{FF2B5EF4-FFF2-40B4-BE49-F238E27FC236}">
                <a16:creationId xmlns:a16="http://schemas.microsoft.com/office/drawing/2014/main" id="{1A824BDD-70D3-4FE6-BDAC-A507AE14961F}"/>
              </a:ext>
            </a:extLst>
          </p:cNvPr>
          <p:cNvSpPr/>
          <p:nvPr/>
        </p:nvSpPr>
        <p:spPr>
          <a:xfrm>
            <a:off x="798654" y="34921"/>
            <a:ext cx="8285321" cy="592721"/>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3" name="Title 1">
            <a:extLst>
              <a:ext uri="{FF2B5EF4-FFF2-40B4-BE49-F238E27FC236}">
                <a16:creationId xmlns:a16="http://schemas.microsoft.com/office/drawing/2014/main" id="{B3361B91-2A64-4A04-BCA7-E863C8FD200C}"/>
              </a:ext>
            </a:extLst>
          </p:cNvPr>
          <p:cNvSpPr txBox="1">
            <a:spLocks/>
          </p:cNvSpPr>
          <p:nvPr/>
        </p:nvSpPr>
        <p:spPr>
          <a:xfrm>
            <a:off x="1018819" y="70134"/>
            <a:ext cx="7584312" cy="388912"/>
          </a:xfrm>
          <a:prstGeom prst="rect">
            <a:avLst/>
          </a:prstGeom>
        </p:spPr>
        <p:txBody>
          <a:bodyPr vert="horz" lIns="68580" tIns="34290" rIns="68580" bIns="3429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ta</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33" name="Picture 2" descr="Mèo Kitty cầm ô hồng xinh xắ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8003">
            <a:off x="600997" y="1182336"/>
            <a:ext cx="2652563" cy="2248557"/>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 name="Picture 4" descr="Vẽ và tô màu Em Bé Ngủ Đáng Yêu - Bé học tô màu - Glitter Baby Sleeps  coloring page for kids | Đang yêu, Em bé, Em bé ng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1589">
            <a:off x="3897226" y="1348334"/>
            <a:ext cx="3620594" cy="2374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07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descr="Hình dấu hỏi chấm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55877">
            <a:off x="6608736" y="977493"/>
            <a:ext cx="911509" cy="138045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Nhóm 28">
            <a:extLst>
              <a:ext uri="{FF2B5EF4-FFF2-40B4-BE49-F238E27FC236}">
                <a16:creationId xmlns:a16="http://schemas.microsoft.com/office/drawing/2014/main" id="{0ADF91A9-9F5A-482B-A7BB-800EDA68C366}"/>
              </a:ext>
            </a:extLst>
          </p:cNvPr>
          <p:cNvGrpSpPr/>
          <p:nvPr/>
        </p:nvGrpSpPr>
        <p:grpSpPr>
          <a:xfrm>
            <a:off x="1859562" y="34973"/>
            <a:ext cx="579175" cy="1122358"/>
            <a:chOff x="2369812" y="-802294"/>
            <a:chExt cx="772233" cy="2432467"/>
          </a:xfrm>
        </p:grpSpPr>
        <p:grpSp>
          <p:nvGrpSpPr>
            <p:cNvPr id="3" name="Nhóm 29">
              <a:extLst>
                <a:ext uri="{FF2B5EF4-FFF2-40B4-BE49-F238E27FC236}">
                  <a16:creationId xmlns:a16="http://schemas.microsoft.com/office/drawing/2014/main" id="{CF3181F4-C74B-4544-B1D0-BADB2187E768}"/>
                </a:ext>
              </a:extLst>
            </p:cNvPr>
            <p:cNvGrpSpPr/>
            <p:nvPr/>
          </p:nvGrpSpPr>
          <p:grpSpPr>
            <a:xfrm>
              <a:off x="2369812" y="1165618"/>
              <a:ext cx="574565" cy="464555"/>
              <a:chOff x="2155847" y="2129777"/>
              <a:chExt cx="574565" cy="464555"/>
            </a:xfrm>
          </p:grpSpPr>
          <p:sp>
            <p:nvSpPr>
              <p:cNvPr id="34" name="Flowchart: Preparation 76">
                <a:extLst>
                  <a:ext uri="{FF2B5EF4-FFF2-40B4-BE49-F238E27FC236}">
                    <a16:creationId xmlns:a16="http://schemas.microsoft.com/office/drawing/2014/main" id="{DFB4CBF8-63BE-4A53-B43C-BF49356BF55E}"/>
                  </a:ext>
                </a:extLst>
              </p:cNvPr>
              <p:cNvSpPr/>
              <p:nvPr/>
            </p:nvSpPr>
            <p:spPr>
              <a:xfrm rot="334813">
                <a:off x="2155847" y="2129777"/>
                <a:ext cx="574565" cy="464555"/>
              </a:xfrm>
              <a:prstGeom prst="flowChartPreparation">
                <a:avLst/>
              </a:prstGeom>
              <a:solidFill>
                <a:srgbClr val="A18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77">
                <a:extLst>
                  <a:ext uri="{FF2B5EF4-FFF2-40B4-BE49-F238E27FC236}">
                    <a16:creationId xmlns:a16="http://schemas.microsoft.com/office/drawing/2014/main" id="{76F23FE4-0948-4C31-9D46-C4770228EBFA}"/>
                  </a:ext>
                </a:extLst>
              </p:cNvPr>
              <p:cNvSpPr/>
              <p:nvPr/>
            </p:nvSpPr>
            <p:spPr>
              <a:xfrm rot="334813">
                <a:off x="2255884" y="2199752"/>
                <a:ext cx="353970" cy="353970"/>
              </a:xfrm>
              <a:prstGeom prst="ellipse">
                <a:avLst/>
              </a:prstGeom>
              <a:solidFill>
                <a:srgbClr val="674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78">
                <a:extLst>
                  <a:ext uri="{FF2B5EF4-FFF2-40B4-BE49-F238E27FC236}">
                    <a16:creationId xmlns:a16="http://schemas.microsoft.com/office/drawing/2014/main" id="{6F587940-E772-4974-94DD-CD136EDA074C}"/>
                  </a:ext>
                </a:extLst>
              </p:cNvPr>
              <p:cNvSpPr/>
              <p:nvPr/>
            </p:nvSpPr>
            <p:spPr>
              <a:xfrm rot="334813">
                <a:off x="2350682" y="2285634"/>
                <a:ext cx="168202" cy="168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Shape 92">
              <a:extLst>
                <a:ext uri="{FF2B5EF4-FFF2-40B4-BE49-F238E27FC236}">
                  <a16:creationId xmlns:a16="http://schemas.microsoft.com/office/drawing/2014/main" id="{63EE1B96-DCFE-4643-A7D9-D2E3D9C50548}"/>
                </a:ext>
              </a:extLst>
            </p:cNvPr>
            <p:cNvSpPr/>
            <p:nvPr/>
          </p:nvSpPr>
          <p:spPr>
            <a:xfrm rot="1365559">
              <a:off x="2629298" y="-802294"/>
              <a:ext cx="512747" cy="2152462"/>
            </a:xfrm>
            <a:custGeom>
              <a:avLst/>
              <a:gdLst>
                <a:gd name="connsiteX0" fmla="*/ 0 w 553040"/>
                <a:gd name="connsiteY0" fmla="*/ 0 h 1179443"/>
                <a:gd name="connsiteX1" fmla="*/ 79513 w 553040"/>
                <a:gd name="connsiteY1" fmla="*/ 212035 h 1179443"/>
                <a:gd name="connsiteX2" fmla="*/ 291548 w 553040"/>
                <a:gd name="connsiteY2" fmla="*/ 490330 h 1179443"/>
                <a:gd name="connsiteX3" fmla="*/ 530087 w 553040"/>
                <a:gd name="connsiteY3" fmla="*/ 1020417 h 1179443"/>
                <a:gd name="connsiteX4" fmla="*/ 530087 w 553040"/>
                <a:gd name="connsiteY4" fmla="*/ 1179443 h 1179443"/>
                <a:gd name="connsiteX0" fmla="*/ 0 w 544505"/>
                <a:gd name="connsiteY0" fmla="*/ 0 h 1169421"/>
                <a:gd name="connsiteX1" fmla="*/ 79513 w 544505"/>
                <a:gd name="connsiteY1" fmla="*/ 212035 h 1169421"/>
                <a:gd name="connsiteX2" fmla="*/ 291548 w 544505"/>
                <a:gd name="connsiteY2" fmla="*/ 490330 h 1169421"/>
                <a:gd name="connsiteX3" fmla="*/ 530087 w 544505"/>
                <a:gd name="connsiteY3" fmla="*/ 1020417 h 1169421"/>
                <a:gd name="connsiteX4" fmla="*/ 506307 w 544505"/>
                <a:gd name="connsiteY4" fmla="*/ 1169421 h 11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05" h="1169421">
                  <a:moveTo>
                    <a:pt x="0" y="0"/>
                  </a:moveTo>
                  <a:cubicBezTo>
                    <a:pt x="15461" y="65156"/>
                    <a:pt x="30922" y="130313"/>
                    <a:pt x="79513" y="212035"/>
                  </a:cubicBezTo>
                  <a:cubicBezTo>
                    <a:pt x="128104" y="293757"/>
                    <a:pt x="216452" y="355600"/>
                    <a:pt x="291548" y="490330"/>
                  </a:cubicBezTo>
                  <a:cubicBezTo>
                    <a:pt x="366644" y="625060"/>
                    <a:pt x="494294" y="907235"/>
                    <a:pt x="530087" y="1020417"/>
                  </a:cubicBezTo>
                  <a:cubicBezTo>
                    <a:pt x="565880" y="1133599"/>
                    <a:pt x="526185" y="1147334"/>
                    <a:pt x="506307" y="1169421"/>
                  </a:cubicBezTo>
                </a:path>
              </a:pathLst>
            </a:custGeom>
            <a:noFill/>
            <a:ln w="38100">
              <a:solidFill>
                <a:srgbClr val="674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Nhóm 38">
            <a:extLst>
              <a:ext uri="{FF2B5EF4-FFF2-40B4-BE49-F238E27FC236}">
                <a16:creationId xmlns:a16="http://schemas.microsoft.com/office/drawing/2014/main" id="{53EE8FC4-34D7-435B-ADAA-1A9543236BC9}"/>
              </a:ext>
            </a:extLst>
          </p:cNvPr>
          <p:cNvGrpSpPr/>
          <p:nvPr/>
        </p:nvGrpSpPr>
        <p:grpSpPr>
          <a:xfrm>
            <a:off x="5263367" y="165839"/>
            <a:ext cx="505457" cy="1226827"/>
            <a:chOff x="2369812" y="-313930"/>
            <a:chExt cx="673942" cy="1944103"/>
          </a:xfrm>
        </p:grpSpPr>
        <p:grpSp>
          <p:nvGrpSpPr>
            <p:cNvPr id="16" name="Nhóm 39">
              <a:extLst>
                <a:ext uri="{FF2B5EF4-FFF2-40B4-BE49-F238E27FC236}">
                  <a16:creationId xmlns:a16="http://schemas.microsoft.com/office/drawing/2014/main" id="{C373ADBF-4528-4EE8-92E3-7CF6761CEAAE}"/>
                </a:ext>
              </a:extLst>
            </p:cNvPr>
            <p:cNvGrpSpPr/>
            <p:nvPr/>
          </p:nvGrpSpPr>
          <p:grpSpPr>
            <a:xfrm>
              <a:off x="2369812" y="1165618"/>
              <a:ext cx="574565" cy="464555"/>
              <a:chOff x="2155847" y="2129777"/>
              <a:chExt cx="574565" cy="464555"/>
            </a:xfrm>
          </p:grpSpPr>
          <p:sp>
            <p:nvSpPr>
              <p:cNvPr id="42" name="Flowchart: Preparation 76">
                <a:extLst>
                  <a:ext uri="{FF2B5EF4-FFF2-40B4-BE49-F238E27FC236}">
                    <a16:creationId xmlns:a16="http://schemas.microsoft.com/office/drawing/2014/main" id="{4A095FC2-5CB6-4F12-8ECC-277C456F99C9}"/>
                  </a:ext>
                </a:extLst>
              </p:cNvPr>
              <p:cNvSpPr/>
              <p:nvPr/>
            </p:nvSpPr>
            <p:spPr>
              <a:xfrm rot="334813">
                <a:off x="2155847" y="2129777"/>
                <a:ext cx="574565" cy="464555"/>
              </a:xfrm>
              <a:prstGeom prst="flowChartPreparation">
                <a:avLst/>
              </a:prstGeom>
              <a:solidFill>
                <a:srgbClr val="A18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77">
                <a:extLst>
                  <a:ext uri="{FF2B5EF4-FFF2-40B4-BE49-F238E27FC236}">
                    <a16:creationId xmlns:a16="http://schemas.microsoft.com/office/drawing/2014/main" id="{2F3E67A6-394D-46C0-B855-12DAA8FF35CF}"/>
                  </a:ext>
                </a:extLst>
              </p:cNvPr>
              <p:cNvSpPr/>
              <p:nvPr/>
            </p:nvSpPr>
            <p:spPr>
              <a:xfrm rot="334813">
                <a:off x="2255884" y="2199752"/>
                <a:ext cx="353970" cy="353970"/>
              </a:xfrm>
              <a:prstGeom prst="ellipse">
                <a:avLst/>
              </a:prstGeom>
              <a:solidFill>
                <a:srgbClr val="674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78">
                <a:extLst>
                  <a:ext uri="{FF2B5EF4-FFF2-40B4-BE49-F238E27FC236}">
                    <a16:creationId xmlns:a16="http://schemas.microsoft.com/office/drawing/2014/main" id="{E44904B7-2120-4B87-8AB1-4ED1784B1535}"/>
                  </a:ext>
                </a:extLst>
              </p:cNvPr>
              <p:cNvSpPr/>
              <p:nvPr/>
            </p:nvSpPr>
            <p:spPr>
              <a:xfrm rot="334813">
                <a:off x="2350682" y="2285634"/>
                <a:ext cx="168202" cy="168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reeform: Shape 92">
              <a:extLst>
                <a:ext uri="{FF2B5EF4-FFF2-40B4-BE49-F238E27FC236}">
                  <a16:creationId xmlns:a16="http://schemas.microsoft.com/office/drawing/2014/main" id="{044164F5-4519-4F9A-B61C-58FE3ED30B3B}"/>
                </a:ext>
              </a:extLst>
            </p:cNvPr>
            <p:cNvSpPr/>
            <p:nvPr/>
          </p:nvSpPr>
          <p:spPr>
            <a:xfrm rot="1365559">
              <a:off x="2531007" y="-313930"/>
              <a:ext cx="512747" cy="1644315"/>
            </a:xfrm>
            <a:custGeom>
              <a:avLst/>
              <a:gdLst>
                <a:gd name="connsiteX0" fmla="*/ 0 w 553040"/>
                <a:gd name="connsiteY0" fmla="*/ 0 h 1179443"/>
                <a:gd name="connsiteX1" fmla="*/ 79513 w 553040"/>
                <a:gd name="connsiteY1" fmla="*/ 212035 h 1179443"/>
                <a:gd name="connsiteX2" fmla="*/ 291548 w 553040"/>
                <a:gd name="connsiteY2" fmla="*/ 490330 h 1179443"/>
                <a:gd name="connsiteX3" fmla="*/ 530087 w 553040"/>
                <a:gd name="connsiteY3" fmla="*/ 1020417 h 1179443"/>
                <a:gd name="connsiteX4" fmla="*/ 530087 w 553040"/>
                <a:gd name="connsiteY4" fmla="*/ 1179443 h 1179443"/>
                <a:gd name="connsiteX0" fmla="*/ 0 w 544505"/>
                <a:gd name="connsiteY0" fmla="*/ 0 h 1169421"/>
                <a:gd name="connsiteX1" fmla="*/ 79513 w 544505"/>
                <a:gd name="connsiteY1" fmla="*/ 212035 h 1169421"/>
                <a:gd name="connsiteX2" fmla="*/ 291548 w 544505"/>
                <a:gd name="connsiteY2" fmla="*/ 490330 h 1169421"/>
                <a:gd name="connsiteX3" fmla="*/ 530087 w 544505"/>
                <a:gd name="connsiteY3" fmla="*/ 1020417 h 1169421"/>
                <a:gd name="connsiteX4" fmla="*/ 506307 w 544505"/>
                <a:gd name="connsiteY4" fmla="*/ 1169421 h 11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05" h="1169421">
                  <a:moveTo>
                    <a:pt x="0" y="0"/>
                  </a:moveTo>
                  <a:cubicBezTo>
                    <a:pt x="15461" y="65156"/>
                    <a:pt x="30922" y="130313"/>
                    <a:pt x="79513" y="212035"/>
                  </a:cubicBezTo>
                  <a:cubicBezTo>
                    <a:pt x="128104" y="293757"/>
                    <a:pt x="216452" y="355600"/>
                    <a:pt x="291548" y="490330"/>
                  </a:cubicBezTo>
                  <a:cubicBezTo>
                    <a:pt x="366644" y="625060"/>
                    <a:pt x="494294" y="907235"/>
                    <a:pt x="530087" y="1020417"/>
                  </a:cubicBezTo>
                  <a:cubicBezTo>
                    <a:pt x="565880" y="1133599"/>
                    <a:pt x="526185" y="1147334"/>
                    <a:pt x="506307" y="1169421"/>
                  </a:cubicBezTo>
                </a:path>
              </a:pathLst>
            </a:custGeom>
            <a:noFill/>
            <a:ln w="38100">
              <a:solidFill>
                <a:srgbClr val="674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6" name="Hình ảnh 45">
            <a:extLst>
              <a:ext uri="{FF2B5EF4-FFF2-40B4-BE49-F238E27FC236}">
                <a16:creationId xmlns:a16="http://schemas.microsoft.com/office/drawing/2014/main" id="{238774B9-54F0-4955-B2CC-8A6501877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 y="-278579"/>
            <a:ext cx="9074706" cy="5421370"/>
          </a:xfrm>
          <a:prstGeom prst="rect">
            <a:avLst/>
          </a:prstGeom>
        </p:spPr>
      </p:pic>
      <p:sp>
        <p:nvSpPr>
          <p:cNvPr id="5" name="Hình chữ nhật 4">
            <a:extLst>
              <a:ext uri="{FF2B5EF4-FFF2-40B4-BE49-F238E27FC236}">
                <a16:creationId xmlns:a16="http://schemas.microsoft.com/office/drawing/2014/main" id="{6FBE0507-A61E-4155-B90F-09835599914E}"/>
              </a:ext>
            </a:extLst>
          </p:cNvPr>
          <p:cNvSpPr/>
          <p:nvPr/>
        </p:nvSpPr>
        <p:spPr>
          <a:xfrm>
            <a:off x="1762401"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7" name="Hình chữ nhật 6">
            <a:extLst>
              <a:ext uri="{FF2B5EF4-FFF2-40B4-BE49-F238E27FC236}">
                <a16:creationId xmlns:a16="http://schemas.microsoft.com/office/drawing/2014/main" id="{919CCD8E-6F88-4045-B7EF-533FFD2F9E7D}"/>
              </a:ext>
            </a:extLst>
          </p:cNvPr>
          <p:cNvSpPr/>
          <p:nvPr/>
        </p:nvSpPr>
        <p:spPr>
          <a:xfrm>
            <a:off x="2451470"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8" name="Hình chữ nhật 7">
            <a:extLst>
              <a:ext uri="{FF2B5EF4-FFF2-40B4-BE49-F238E27FC236}">
                <a16:creationId xmlns:a16="http://schemas.microsoft.com/office/drawing/2014/main" id="{4A08022B-E08E-49AC-A322-3B2F18A60BE9}"/>
              </a:ext>
            </a:extLst>
          </p:cNvPr>
          <p:cNvSpPr/>
          <p:nvPr/>
        </p:nvSpPr>
        <p:spPr>
          <a:xfrm>
            <a:off x="3140539"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0" name="Hình chữ nhật 9">
            <a:extLst>
              <a:ext uri="{FF2B5EF4-FFF2-40B4-BE49-F238E27FC236}">
                <a16:creationId xmlns:a16="http://schemas.microsoft.com/office/drawing/2014/main" id="{5674540C-CCDB-4201-8AE2-994D4920323B}"/>
              </a:ext>
            </a:extLst>
          </p:cNvPr>
          <p:cNvSpPr/>
          <p:nvPr/>
        </p:nvSpPr>
        <p:spPr>
          <a:xfrm>
            <a:off x="3829609"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2" name="Hình chữ nhật 11">
            <a:extLst>
              <a:ext uri="{FF2B5EF4-FFF2-40B4-BE49-F238E27FC236}">
                <a16:creationId xmlns:a16="http://schemas.microsoft.com/office/drawing/2014/main" id="{7EC0DE78-7CB3-4221-B34B-B17DDEAA48C5}"/>
              </a:ext>
            </a:extLst>
          </p:cNvPr>
          <p:cNvSpPr/>
          <p:nvPr/>
        </p:nvSpPr>
        <p:spPr>
          <a:xfrm>
            <a:off x="4518678"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4" name="Hình chữ nhật 13">
            <a:extLst>
              <a:ext uri="{FF2B5EF4-FFF2-40B4-BE49-F238E27FC236}">
                <a16:creationId xmlns:a16="http://schemas.microsoft.com/office/drawing/2014/main" id="{6F31813F-D250-4365-85E0-14699FDD51F9}"/>
              </a:ext>
            </a:extLst>
          </p:cNvPr>
          <p:cNvSpPr/>
          <p:nvPr/>
        </p:nvSpPr>
        <p:spPr>
          <a:xfrm>
            <a:off x="5207747"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46716ABB-D6E4-489F-8079-C5C600EA7CF5}"/>
              </a:ext>
            </a:extLst>
          </p:cNvPr>
          <p:cNvSpPr txBox="1"/>
          <p:nvPr/>
        </p:nvSpPr>
        <p:spPr>
          <a:xfrm>
            <a:off x="1733847" y="4268253"/>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p:txBody>
      </p:sp>
      <p:sp>
        <p:nvSpPr>
          <p:cNvPr id="4" name="Hộp Văn bản 3">
            <a:extLst>
              <a:ext uri="{FF2B5EF4-FFF2-40B4-BE49-F238E27FC236}">
                <a16:creationId xmlns:a16="http://schemas.microsoft.com/office/drawing/2014/main" id="{4F5CDB8D-29E1-442E-ACB7-0B457F6D0FD3}"/>
              </a:ext>
            </a:extLst>
          </p:cNvPr>
          <p:cNvSpPr txBox="1"/>
          <p:nvPr/>
        </p:nvSpPr>
        <p:spPr>
          <a:xfrm>
            <a:off x="2422915" y="4268253"/>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a:t>
            </a:r>
          </a:p>
        </p:txBody>
      </p:sp>
      <p:sp>
        <p:nvSpPr>
          <p:cNvPr id="6" name="Hộp Văn bản 5">
            <a:extLst>
              <a:ext uri="{FF2B5EF4-FFF2-40B4-BE49-F238E27FC236}">
                <a16:creationId xmlns:a16="http://schemas.microsoft.com/office/drawing/2014/main" id="{D63434E3-F62F-4701-BFF8-5EA22C297BDD}"/>
              </a:ext>
            </a:extLst>
          </p:cNvPr>
          <p:cNvSpPr txBox="1"/>
          <p:nvPr/>
        </p:nvSpPr>
        <p:spPr>
          <a:xfrm>
            <a:off x="3097329" y="4273771"/>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p>
        </p:txBody>
      </p:sp>
      <p:sp>
        <p:nvSpPr>
          <p:cNvPr id="11" name="Hộp Văn bản 10">
            <a:extLst>
              <a:ext uri="{FF2B5EF4-FFF2-40B4-BE49-F238E27FC236}">
                <a16:creationId xmlns:a16="http://schemas.microsoft.com/office/drawing/2014/main" id="{23A2E0F7-073C-4D25-9C6A-AF90E853FEA2}"/>
              </a:ext>
            </a:extLst>
          </p:cNvPr>
          <p:cNvSpPr txBox="1"/>
          <p:nvPr/>
        </p:nvSpPr>
        <p:spPr>
          <a:xfrm>
            <a:off x="3793726" y="4280702"/>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p:txBody>
      </p:sp>
      <p:sp>
        <p:nvSpPr>
          <p:cNvPr id="13" name="Hộp Văn bản 12">
            <a:extLst>
              <a:ext uri="{FF2B5EF4-FFF2-40B4-BE49-F238E27FC236}">
                <a16:creationId xmlns:a16="http://schemas.microsoft.com/office/drawing/2014/main" id="{3F0CFB9B-FC85-436D-A113-866EDFAC7543}"/>
              </a:ext>
            </a:extLst>
          </p:cNvPr>
          <p:cNvSpPr txBox="1"/>
          <p:nvPr/>
        </p:nvSpPr>
        <p:spPr>
          <a:xfrm>
            <a:off x="4482796" y="4289970"/>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Ỏ</a:t>
            </a:r>
          </a:p>
        </p:txBody>
      </p:sp>
      <p:sp>
        <p:nvSpPr>
          <p:cNvPr id="15" name="Hộp Văn bản 14">
            <a:extLst>
              <a:ext uri="{FF2B5EF4-FFF2-40B4-BE49-F238E27FC236}">
                <a16:creationId xmlns:a16="http://schemas.microsoft.com/office/drawing/2014/main" id="{EA4B610E-8317-486D-8668-57CAA2F5A7FB}"/>
              </a:ext>
            </a:extLst>
          </p:cNvPr>
          <p:cNvSpPr txBox="1"/>
          <p:nvPr/>
        </p:nvSpPr>
        <p:spPr>
          <a:xfrm>
            <a:off x="5174863" y="4289969"/>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p>
        </p:txBody>
      </p:sp>
      <p:sp>
        <p:nvSpPr>
          <p:cNvPr id="22" name="Hình chữ nhật: Góc Tròn 21">
            <a:extLst>
              <a:ext uri="{FF2B5EF4-FFF2-40B4-BE49-F238E27FC236}">
                <a16:creationId xmlns:a16="http://schemas.microsoft.com/office/drawing/2014/main" id="{1A824BDD-70D3-4FE6-BDAC-A507AE14961F}"/>
              </a:ext>
            </a:extLst>
          </p:cNvPr>
          <p:cNvSpPr/>
          <p:nvPr/>
        </p:nvSpPr>
        <p:spPr>
          <a:xfrm>
            <a:off x="798654" y="34921"/>
            <a:ext cx="8285321" cy="592721"/>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3" name="Title 1">
            <a:extLst>
              <a:ext uri="{FF2B5EF4-FFF2-40B4-BE49-F238E27FC236}">
                <a16:creationId xmlns:a16="http://schemas.microsoft.com/office/drawing/2014/main" id="{B3361B91-2A64-4A04-BCA7-E863C8FD200C}"/>
              </a:ext>
            </a:extLst>
          </p:cNvPr>
          <p:cNvSpPr txBox="1">
            <a:spLocks/>
          </p:cNvSpPr>
          <p:nvPr/>
        </p:nvSpPr>
        <p:spPr>
          <a:xfrm>
            <a:off x="1018819" y="70134"/>
            <a:ext cx="7584312" cy="388912"/>
          </a:xfrm>
          <a:prstGeom prst="rect">
            <a:avLst/>
          </a:prstGeom>
        </p:spPr>
        <p:txBody>
          <a:bodyPr vert="horz" lIns="68580" tIns="34290" rIns="68580" bIns="3429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riêng</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48" name="Picture 2" descr="https://sieungon.com/wp-content/uploads/2017/12/mon-thit-kho-ta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07413">
            <a:off x="707945" y="1167847"/>
            <a:ext cx="2734157" cy="207017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2.bp.blogspot.com/-Rasae3PCSJw/UnmngicSYFI/AAAAAAAABo8/SDHeNi3Tgrw/s1600/beautiful-red-ros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58685">
            <a:off x="4018690" y="1514955"/>
            <a:ext cx="2584472" cy="207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473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6"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8">
            <a:extLst>
              <a:ext uri="{FF2B5EF4-FFF2-40B4-BE49-F238E27FC236}">
                <a16:creationId xmlns:a16="http://schemas.microsoft.com/office/drawing/2014/main" id="{0ADF91A9-9F5A-482B-A7BB-800EDA68C366}"/>
              </a:ext>
            </a:extLst>
          </p:cNvPr>
          <p:cNvGrpSpPr/>
          <p:nvPr/>
        </p:nvGrpSpPr>
        <p:grpSpPr>
          <a:xfrm>
            <a:off x="1859562" y="34973"/>
            <a:ext cx="579175" cy="1122358"/>
            <a:chOff x="2369812" y="-802294"/>
            <a:chExt cx="772233" cy="2432467"/>
          </a:xfrm>
        </p:grpSpPr>
        <p:grpSp>
          <p:nvGrpSpPr>
            <p:cNvPr id="3" name="Nhóm 29">
              <a:extLst>
                <a:ext uri="{FF2B5EF4-FFF2-40B4-BE49-F238E27FC236}">
                  <a16:creationId xmlns:a16="http://schemas.microsoft.com/office/drawing/2014/main" id="{CF3181F4-C74B-4544-B1D0-BADB2187E768}"/>
                </a:ext>
              </a:extLst>
            </p:cNvPr>
            <p:cNvGrpSpPr/>
            <p:nvPr/>
          </p:nvGrpSpPr>
          <p:grpSpPr>
            <a:xfrm>
              <a:off x="2369812" y="1165618"/>
              <a:ext cx="574565" cy="464555"/>
              <a:chOff x="2155847" y="2129777"/>
              <a:chExt cx="574565" cy="464555"/>
            </a:xfrm>
          </p:grpSpPr>
          <p:sp>
            <p:nvSpPr>
              <p:cNvPr id="34" name="Flowchart: Preparation 76">
                <a:extLst>
                  <a:ext uri="{FF2B5EF4-FFF2-40B4-BE49-F238E27FC236}">
                    <a16:creationId xmlns:a16="http://schemas.microsoft.com/office/drawing/2014/main" id="{DFB4CBF8-63BE-4A53-B43C-BF49356BF55E}"/>
                  </a:ext>
                </a:extLst>
              </p:cNvPr>
              <p:cNvSpPr/>
              <p:nvPr/>
            </p:nvSpPr>
            <p:spPr>
              <a:xfrm rot="334813">
                <a:off x="2155847" y="2129777"/>
                <a:ext cx="574565" cy="464555"/>
              </a:xfrm>
              <a:prstGeom prst="flowChartPreparation">
                <a:avLst/>
              </a:prstGeom>
              <a:solidFill>
                <a:srgbClr val="A18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77">
                <a:extLst>
                  <a:ext uri="{FF2B5EF4-FFF2-40B4-BE49-F238E27FC236}">
                    <a16:creationId xmlns:a16="http://schemas.microsoft.com/office/drawing/2014/main" id="{76F23FE4-0948-4C31-9D46-C4770228EBFA}"/>
                  </a:ext>
                </a:extLst>
              </p:cNvPr>
              <p:cNvSpPr/>
              <p:nvPr/>
            </p:nvSpPr>
            <p:spPr>
              <a:xfrm rot="334813">
                <a:off x="2255884" y="2199752"/>
                <a:ext cx="353970" cy="353970"/>
              </a:xfrm>
              <a:prstGeom prst="ellipse">
                <a:avLst/>
              </a:prstGeom>
              <a:solidFill>
                <a:srgbClr val="674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78">
                <a:extLst>
                  <a:ext uri="{FF2B5EF4-FFF2-40B4-BE49-F238E27FC236}">
                    <a16:creationId xmlns:a16="http://schemas.microsoft.com/office/drawing/2014/main" id="{6F587940-E772-4974-94DD-CD136EDA074C}"/>
                  </a:ext>
                </a:extLst>
              </p:cNvPr>
              <p:cNvSpPr/>
              <p:nvPr/>
            </p:nvSpPr>
            <p:spPr>
              <a:xfrm rot="334813">
                <a:off x="2350682" y="2285634"/>
                <a:ext cx="168202" cy="168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Shape 92">
              <a:extLst>
                <a:ext uri="{FF2B5EF4-FFF2-40B4-BE49-F238E27FC236}">
                  <a16:creationId xmlns:a16="http://schemas.microsoft.com/office/drawing/2014/main" id="{63EE1B96-DCFE-4643-A7D9-D2E3D9C50548}"/>
                </a:ext>
              </a:extLst>
            </p:cNvPr>
            <p:cNvSpPr/>
            <p:nvPr/>
          </p:nvSpPr>
          <p:spPr>
            <a:xfrm rot="1365559">
              <a:off x="2629298" y="-802294"/>
              <a:ext cx="512747" cy="2152462"/>
            </a:xfrm>
            <a:custGeom>
              <a:avLst/>
              <a:gdLst>
                <a:gd name="connsiteX0" fmla="*/ 0 w 553040"/>
                <a:gd name="connsiteY0" fmla="*/ 0 h 1179443"/>
                <a:gd name="connsiteX1" fmla="*/ 79513 w 553040"/>
                <a:gd name="connsiteY1" fmla="*/ 212035 h 1179443"/>
                <a:gd name="connsiteX2" fmla="*/ 291548 w 553040"/>
                <a:gd name="connsiteY2" fmla="*/ 490330 h 1179443"/>
                <a:gd name="connsiteX3" fmla="*/ 530087 w 553040"/>
                <a:gd name="connsiteY3" fmla="*/ 1020417 h 1179443"/>
                <a:gd name="connsiteX4" fmla="*/ 530087 w 553040"/>
                <a:gd name="connsiteY4" fmla="*/ 1179443 h 1179443"/>
                <a:gd name="connsiteX0" fmla="*/ 0 w 544505"/>
                <a:gd name="connsiteY0" fmla="*/ 0 h 1169421"/>
                <a:gd name="connsiteX1" fmla="*/ 79513 w 544505"/>
                <a:gd name="connsiteY1" fmla="*/ 212035 h 1169421"/>
                <a:gd name="connsiteX2" fmla="*/ 291548 w 544505"/>
                <a:gd name="connsiteY2" fmla="*/ 490330 h 1169421"/>
                <a:gd name="connsiteX3" fmla="*/ 530087 w 544505"/>
                <a:gd name="connsiteY3" fmla="*/ 1020417 h 1169421"/>
                <a:gd name="connsiteX4" fmla="*/ 506307 w 544505"/>
                <a:gd name="connsiteY4" fmla="*/ 1169421 h 11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05" h="1169421">
                  <a:moveTo>
                    <a:pt x="0" y="0"/>
                  </a:moveTo>
                  <a:cubicBezTo>
                    <a:pt x="15461" y="65156"/>
                    <a:pt x="30922" y="130313"/>
                    <a:pt x="79513" y="212035"/>
                  </a:cubicBezTo>
                  <a:cubicBezTo>
                    <a:pt x="128104" y="293757"/>
                    <a:pt x="216452" y="355600"/>
                    <a:pt x="291548" y="490330"/>
                  </a:cubicBezTo>
                  <a:cubicBezTo>
                    <a:pt x="366644" y="625060"/>
                    <a:pt x="494294" y="907235"/>
                    <a:pt x="530087" y="1020417"/>
                  </a:cubicBezTo>
                  <a:cubicBezTo>
                    <a:pt x="565880" y="1133599"/>
                    <a:pt x="526185" y="1147334"/>
                    <a:pt x="506307" y="1169421"/>
                  </a:cubicBezTo>
                </a:path>
              </a:pathLst>
            </a:custGeom>
            <a:noFill/>
            <a:ln w="38100">
              <a:solidFill>
                <a:srgbClr val="674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Nhóm 38">
            <a:extLst>
              <a:ext uri="{FF2B5EF4-FFF2-40B4-BE49-F238E27FC236}">
                <a16:creationId xmlns:a16="http://schemas.microsoft.com/office/drawing/2014/main" id="{53EE8FC4-34D7-435B-ADAA-1A9543236BC9}"/>
              </a:ext>
            </a:extLst>
          </p:cNvPr>
          <p:cNvGrpSpPr/>
          <p:nvPr/>
        </p:nvGrpSpPr>
        <p:grpSpPr>
          <a:xfrm>
            <a:off x="5263367" y="165839"/>
            <a:ext cx="505457" cy="1226827"/>
            <a:chOff x="2369812" y="-313930"/>
            <a:chExt cx="673942" cy="1944103"/>
          </a:xfrm>
        </p:grpSpPr>
        <p:grpSp>
          <p:nvGrpSpPr>
            <p:cNvPr id="19" name="Nhóm 39">
              <a:extLst>
                <a:ext uri="{FF2B5EF4-FFF2-40B4-BE49-F238E27FC236}">
                  <a16:creationId xmlns:a16="http://schemas.microsoft.com/office/drawing/2014/main" id="{C373ADBF-4528-4EE8-92E3-7CF6761CEAAE}"/>
                </a:ext>
              </a:extLst>
            </p:cNvPr>
            <p:cNvGrpSpPr/>
            <p:nvPr/>
          </p:nvGrpSpPr>
          <p:grpSpPr>
            <a:xfrm>
              <a:off x="2369812" y="1165618"/>
              <a:ext cx="574565" cy="464555"/>
              <a:chOff x="2155847" y="2129777"/>
              <a:chExt cx="574565" cy="464555"/>
            </a:xfrm>
          </p:grpSpPr>
          <p:sp>
            <p:nvSpPr>
              <p:cNvPr id="42" name="Flowchart: Preparation 76">
                <a:extLst>
                  <a:ext uri="{FF2B5EF4-FFF2-40B4-BE49-F238E27FC236}">
                    <a16:creationId xmlns:a16="http://schemas.microsoft.com/office/drawing/2014/main" id="{4A095FC2-5CB6-4F12-8ECC-277C456F99C9}"/>
                  </a:ext>
                </a:extLst>
              </p:cNvPr>
              <p:cNvSpPr/>
              <p:nvPr/>
            </p:nvSpPr>
            <p:spPr>
              <a:xfrm rot="334813">
                <a:off x="2155847" y="2129777"/>
                <a:ext cx="574565" cy="464555"/>
              </a:xfrm>
              <a:prstGeom prst="flowChartPreparation">
                <a:avLst/>
              </a:prstGeom>
              <a:solidFill>
                <a:srgbClr val="A18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77">
                <a:extLst>
                  <a:ext uri="{FF2B5EF4-FFF2-40B4-BE49-F238E27FC236}">
                    <a16:creationId xmlns:a16="http://schemas.microsoft.com/office/drawing/2014/main" id="{2F3E67A6-394D-46C0-B855-12DAA8FF35CF}"/>
                  </a:ext>
                </a:extLst>
              </p:cNvPr>
              <p:cNvSpPr/>
              <p:nvPr/>
            </p:nvSpPr>
            <p:spPr>
              <a:xfrm rot="334813">
                <a:off x="2255884" y="2199752"/>
                <a:ext cx="353970" cy="353970"/>
              </a:xfrm>
              <a:prstGeom prst="ellipse">
                <a:avLst/>
              </a:prstGeom>
              <a:solidFill>
                <a:srgbClr val="674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78">
                <a:extLst>
                  <a:ext uri="{FF2B5EF4-FFF2-40B4-BE49-F238E27FC236}">
                    <a16:creationId xmlns:a16="http://schemas.microsoft.com/office/drawing/2014/main" id="{E44904B7-2120-4B87-8AB1-4ED1784B1535}"/>
                  </a:ext>
                </a:extLst>
              </p:cNvPr>
              <p:cNvSpPr/>
              <p:nvPr/>
            </p:nvSpPr>
            <p:spPr>
              <a:xfrm rot="334813">
                <a:off x="2350682" y="2285634"/>
                <a:ext cx="168202" cy="168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reeform: Shape 92">
              <a:extLst>
                <a:ext uri="{FF2B5EF4-FFF2-40B4-BE49-F238E27FC236}">
                  <a16:creationId xmlns:a16="http://schemas.microsoft.com/office/drawing/2014/main" id="{044164F5-4519-4F9A-B61C-58FE3ED30B3B}"/>
                </a:ext>
              </a:extLst>
            </p:cNvPr>
            <p:cNvSpPr/>
            <p:nvPr/>
          </p:nvSpPr>
          <p:spPr>
            <a:xfrm rot="1365559">
              <a:off x="2531007" y="-313930"/>
              <a:ext cx="512747" cy="1644315"/>
            </a:xfrm>
            <a:custGeom>
              <a:avLst/>
              <a:gdLst>
                <a:gd name="connsiteX0" fmla="*/ 0 w 553040"/>
                <a:gd name="connsiteY0" fmla="*/ 0 h 1179443"/>
                <a:gd name="connsiteX1" fmla="*/ 79513 w 553040"/>
                <a:gd name="connsiteY1" fmla="*/ 212035 h 1179443"/>
                <a:gd name="connsiteX2" fmla="*/ 291548 w 553040"/>
                <a:gd name="connsiteY2" fmla="*/ 490330 h 1179443"/>
                <a:gd name="connsiteX3" fmla="*/ 530087 w 553040"/>
                <a:gd name="connsiteY3" fmla="*/ 1020417 h 1179443"/>
                <a:gd name="connsiteX4" fmla="*/ 530087 w 553040"/>
                <a:gd name="connsiteY4" fmla="*/ 1179443 h 1179443"/>
                <a:gd name="connsiteX0" fmla="*/ 0 w 544505"/>
                <a:gd name="connsiteY0" fmla="*/ 0 h 1169421"/>
                <a:gd name="connsiteX1" fmla="*/ 79513 w 544505"/>
                <a:gd name="connsiteY1" fmla="*/ 212035 h 1169421"/>
                <a:gd name="connsiteX2" fmla="*/ 291548 w 544505"/>
                <a:gd name="connsiteY2" fmla="*/ 490330 h 1169421"/>
                <a:gd name="connsiteX3" fmla="*/ 530087 w 544505"/>
                <a:gd name="connsiteY3" fmla="*/ 1020417 h 1169421"/>
                <a:gd name="connsiteX4" fmla="*/ 506307 w 544505"/>
                <a:gd name="connsiteY4" fmla="*/ 1169421 h 11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05" h="1169421">
                  <a:moveTo>
                    <a:pt x="0" y="0"/>
                  </a:moveTo>
                  <a:cubicBezTo>
                    <a:pt x="15461" y="65156"/>
                    <a:pt x="30922" y="130313"/>
                    <a:pt x="79513" y="212035"/>
                  </a:cubicBezTo>
                  <a:cubicBezTo>
                    <a:pt x="128104" y="293757"/>
                    <a:pt x="216452" y="355600"/>
                    <a:pt x="291548" y="490330"/>
                  </a:cubicBezTo>
                  <a:cubicBezTo>
                    <a:pt x="366644" y="625060"/>
                    <a:pt x="494294" y="907235"/>
                    <a:pt x="530087" y="1020417"/>
                  </a:cubicBezTo>
                  <a:cubicBezTo>
                    <a:pt x="565880" y="1133599"/>
                    <a:pt x="526185" y="1147334"/>
                    <a:pt x="506307" y="1169421"/>
                  </a:cubicBezTo>
                </a:path>
              </a:pathLst>
            </a:custGeom>
            <a:noFill/>
            <a:ln w="38100">
              <a:solidFill>
                <a:srgbClr val="674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6" name="Hình ảnh 45">
            <a:extLst>
              <a:ext uri="{FF2B5EF4-FFF2-40B4-BE49-F238E27FC236}">
                <a16:creationId xmlns:a16="http://schemas.microsoft.com/office/drawing/2014/main" id="{238774B9-54F0-4955-B2CC-8A6501877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 y="-284783"/>
            <a:ext cx="9074706" cy="5421370"/>
          </a:xfrm>
          <a:prstGeom prst="rect">
            <a:avLst/>
          </a:prstGeom>
        </p:spPr>
      </p:pic>
      <p:sp>
        <p:nvSpPr>
          <p:cNvPr id="5" name="Hình chữ nhật 4">
            <a:extLst>
              <a:ext uri="{FF2B5EF4-FFF2-40B4-BE49-F238E27FC236}">
                <a16:creationId xmlns:a16="http://schemas.microsoft.com/office/drawing/2014/main" id="{6FBE0507-A61E-4155-B90F-09835599914E}"/>
              </a:ext>
            </a:extLst>
          </p:cNvPr>
          <p:cNvSpPr/>
          <p:nvPr/>
        </p:nvSpPr>
        <p:spPr>
          <a:xfrm>
            <a:off x="868257"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7" name="Hình chữ nhật 6">
            <a:extLst>
              <a:ext uri="{FF2B5EF4-FFF2-40B4-BE49-F238E27FC236}">
                <a16:creationId xmlns:a16="http://schemas.microsoft.com/office/drawing/2014/main" id="{919CCD8E-6F88-4045-B7EF-533FFD2F9E7D}"/>
              </a:ext>
            </a:extLst>
          </p:cNvPr>
          <p:cNvSpPr/>
          <p:nvPr/>
        </p:nvSpPr>
        <p:spPr>
          <a:xfrm>
            <a:off x="1557326"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8" name="Hình chữ nhật 7">
            <a:extLst>
              <a:ext uri="{FF2B5EF4-FFF2-40B4-BE49-F238E27FC236}">
                <a16:creationId xmlns:a16="http://schemas.microsoft.com/office/drawing/2014/main" id="{4A08022B-E08E-49AC-A322-3B2F18A60BE9}"/>
              </a:ext>
            </a:extLst>
          </p:cNvPr>
          <p:cNvSpPr/>
          <p:nvPr/>
        </p:nvSpPr>
        <p:spPr>
          <a:xfrm>
            <a:off x="2246395"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0" name="Hình chữ nhật 9">
            <a:extLst>
              <a:ext uri="{FF2B5EF4-FFF2-40B4-BE49-F238E27FC236}">
                <a16:creationId xmlns:a16="http://schemas.microsoft.com/office/drawing/2014/main" id="{5674540C-CCDB-4201-8AE2-994D4920323B}"/>
              </a:ext>
            </a:extLst>
          </p:cNvPr>
          <p:cNvSpPr/>
          <p:nvPr/>
        </p:nvSpPr>
        <p:spPr>
          <a:xfrm>
            <a:off x="2935465"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2" name="Hình chữ nhật 11">
            <a:extLst>
              <a:ext uri="{FF2B5EF4-FFF2-40B4-BE49-F238E27FC236}">
                <a16:creationId xmlns:a16="http://schemas.microsoft.com/office/drawing/2014/main" id="{7EC0DE78-7CB3-4221-B34B-B17DDEAA48C5}"/>
              </a:ext>
            </a:extLst>
          </p:cNvPr>
          <p:cNvSpPr/>
          <p:nvPr/>
        </p:nvSpPr>
        <p:spPr>
          <a:xfrm>
            <a:off x="3624534"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4" name="Hình chữ nhật 13">
            <a:extLst>
              <a:ext uri="{FF2B5EF4-FFF2-40B4-BE49-F238E27FC236}">
                <a16:creationId xmlns:a16="http://schemas.microsoft.com/office/drawing/2014/main" id="{6F31813F-D250-4365-85E0-14699FDD51F9}"/>
              </a:ext>
            </a:extLst>
          </p:cNvPr>
          <p:cNvSpPr/>
          <p:nvPr/>
        </p:nvSpPr>
        <p:spPr>
          <a:xfrm>
            <a:off x="4313603"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6" name="Hình chữ nhật 15">
            <a:extLst>
              <a:ext uri="{FF2B5EF4-FFF2-40B4-BE49-F238E27FC236}">
                <a16:creationId xmlns:a16="http://schemas.microsoft.com/office/drawing/2014/main" id="{19F1CBF4-AE2C-422C-AC52-23C6950D6881}"/>
              </a:ext>
            </a:extLst>
          </p:cNvPr>
          <p:cNvSpPr/>
          <p:nvPr/>
        </p:nvSpPr>
        <p:spPr>
          <a:xfrm>
            <a:off x="5002672"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8" name="Hình chữ nhật 17">
            <a:extLst>
              <a:ext uri="{FF2B5EF4-FFF2-40B4-BE49-F238E27FC236}">
                <a16:creationId xmlns:a16="http://schemas.microsoft.com/office/drawing/2014/main" id="{EC135304-B670-43F7-9091-C6DC313F0F59}"/>
              </a:ext>
            </a:extLst>
          </p:cNvPr>
          <p:cNvSpPr/>
          <p:nvPr/>
        </p:nvSpPr>
        <p:spPr>
          <a:xfrm>
            <a:off x="5691742"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46716ABB-D6E4-489F-8079-C5C600EA7CF5}"/>
              </a:ext>
            </a:extLst>
          </p:cNvPr>
          <p:cNvSpPr txBox="1"/>
          <p:nvPr/>
        </p:nvSpPr>
        <p:spPr>
          <a:xfrm>
            <a:off x="868257" y="4246077"/>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t>
            </a:r>
          </a:p>
        </p:txBody>
      </p:sp>
      <p:sp>
        <p:nvSpPr>
          <p:cNvPr id="4" name="Hộp Văn bản 3">
            <a:extLst>
              <a:ext uri="{FF2B5EF4-FFF2-40B4-BE49-F238E27FC236}">
                <a16:creationId xmlns:a16="http://schemas.microsoft.com/office/drawing/2014/main" id="{4F5CDB8D-29E1-442E-ACB7-0B457F6D0FD3}"/>
              </a:ext>
            </a:extLst>
          </p:cNvPr>
          <p:cNvSpPr txBox="1"/>
          <p:nvPr/>
        </p:nvSpPr>
        <p:spPr>
          <a:xfrm>
            <a:off x="1557325" y="4237396"/>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
        <p:nvSpPr>
          <p:cNvPr id="6" name="Hộp Văn bản 5">
            <a:extLst>
              <a:ext uri="{FF2B5EF4-FFF2-40B4-BE49-F238E27FC236}">
                <a16:creationId xmlns:a16="http://schemas.microsoft.com/office/drawing/2014/main" id="{D63434E3-F62F-4701-BFF8-5EA22C297BDD}"/>
              </a:ext>
            </a:extLst>
          </p:cNvPr>
          <p:cNvSpPr txBox="1"/>
          <p:nvPr/>
        </p:nvSpPr>
        <p:spPr>
          <a:xfrm>
            <a:off x="2231739" y="4234233"/>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Ệ</a:t>
            </a:r>
          </a:p>
        </p:txBody>
      </p:sp>
      <p:sp>
        <p:nvSpPr>
          <p:cNvPr id="11" name="Hộp Văn bản 10">
            <a:extLst>
              <a:ext uri="{FF2B5EF4-FFF2-40B4-BE49-F238E27FC236}">
                <a16:creationId xmlns:a16="http://schemas.microsoft.com/office/drawing/2014/main" id="{23A2E0F7-073C-4D25-9C6A-AF90E853FEA2}"/>
              </a:ext>
            </a:extLst>
          </p:cNvPr>
          <p:cNvSpPr txBox="1"/>
          <p:nvPr/>
        </p:nvSpPr>
        <p:spPr>
          <a:xfrm>
            <a:off x="2928136" y="4249845"/>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13" name="Hộp Văn bản 12">
            <a:extLst>
              <a:ext uri="{FF2B5EF4-FFF2-40B4-BE49-F238E27FC236}">
                <a16:creationId xmlns:a16="http://schemas.microsoft.com/office/drawing/2014/main" id="{3F0CFB9B-FC85-436D-A113-866EDFAC7543}"/>
              </a:ext>
            </a:extLst>
          </p:cNvPr>
          <p:cNvSpPr txBox="1"/>
          <p:nvPr/>
        </p:nvSpPr>
        <p:spPr>
          <a:xfrm>
            <a:off x="3617206" y="4285156"/>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p:txBody>
      </p:sp>
      <p:sp>
        <p:nvSpPr>
          <p:cNvPr id="15" name="Hộp Văn bản 14">
            <a:extLst>
              <a:ext uri="{FF2B5EF4-FFF2-40B4-BE49-F238E27FC236}">
                <a16:creationId xmlns:a16="http://schemas.microsoft.com/office/drawing/2014/main" id="{EA4B610E-8317-486D-8668-57CAA2F5A7FB}"/>
              </a:ext>
            </a:extLst>
          </p:cNvPr>
          <p:cNvSpPr txBox="1"/>
          <p:nvPr/>
        </p:nvSpPr>
        <p:spPr>
          <a:xfrm>
            <a:off x="4309273" y="4267793"/>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p:txBody>
      </p:sp>
      <p:sp>
        <p:nvSpPr>
          <p:cNvPr id="21" name="Hộp Văn bản 20">
            <a:extLst>
              <a:ext uri="{FF2B5EF4-FFF2-40B4-BE49-F238E27FC236}">
                <a16:creationId xmlns:a16="http://schemas.microsoft.com/office/drawing/2014/main" id="{17CB2B5B-BA2C-4F5F-A67D-0E85D45CC135}"/>
              </a:ext>
            </a:extLst>
          </p:cNvPr>
          <p:cNvSpPr txBox="1"/>
          <p:nvPr/>
        </p:nvSpPr>
        <p:spPr>
          <a:xfrm>
            <a:off x="5005671" y="4267207"/>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23" name="Hộp Văn bản 22">
            <a:extLst>
              <a:ext uri="{FF2B5EF4-FFF2-40B4-BE49-F238E27FC236}">
                <a16:creationId xmlns:a16="http://schemas.microsoft.com/office/drawing/2014/main" id="{B0EAEE6A-CAAE-43AF-A822-FAC2C77B9EFC}"/>
              </a:ext>
            </a:extLst>
          </p:cNvPr>
          <p:cNvSpPr txBox="1"/>
          <p:nvPr/>
        </p:nvSpPr>
        <p:spPr>
          <a:xfrm>
            <a:off x="5681406" y="4211161"/>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Ạ</a:t>
            </a:r>
          </a:p>
        </p:txBody>
      </p:sp>
      <p:pic>
        <p:nvPicPr>
          <p:cNvPr id="45" name="Picture 2" descr="Cảnh Quan Hoàng Hôn Cột Điện Bầu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387" y="1127470"/>
            <a:ext cx="2386481" cy="235361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4" cstate="print"/>
          <a:stretch>
            <a:fillRect/>
          </a:stretch>
        </p:blipFill>
        <p:spPr>
          <a:xfrm>
            <a:off x="4270315" y="1370579"/>
            <a:ext cx="1971576" cy="2223867"/>
          </a:xfrm>
          <a:prstGeom prst="rect">
            <a:avLst/>
          </a:prstGeom>
          <a:ln>
            <a:solidFill>
              <a:schemeClr val="accent2">
                <a:lumMod val="40000"/>
                <a:lumOff val="60000"/>
              </a:schemeClr>
            </a:solidFill>
          </a:ln>
        </p:spPr>
      </p:pic>
      <p:sp>
        <p:nvSpPr>
          <p:cNvPr id="22" name="Hình chữ nhật: Góc Tròn 21">
            <a:extLst>
              <a:ext uri="{FF2B5EF4-FFF2-40B4-BE49-F238E27FC236}">
                <a16:creationId xmlns:a16="http://schemas.microsoft.com/office/drawing/2014/main" id="{1A824BDD-70D3-4FE6-BDAC-A507AE14961F}"/>
              </a:ext>
            </a:extLst>
          </p:cNvPr>
          <p:cNvSpPr/>
          <p:nvPr/>
        </p:nvSpPr>
        <p:spPr>
          <a:xfrm>
            <a:off x="798654" y="34921"/>
            <a:ext cx="8285321" cy="592721"/>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3" name="Title 1">
            <a:extLst>
              <a:ext uri="{FF2B5EF4-FFF2-40B4-BE49-F238E27FC236}">
                <a16:creationId xmlns:a16="http://schemas.microsoft.com/office/drawing/2014/main" id="{B3361B91-2A64-4A04-BCA7-E863C8FD200C}"/>
              </a:ext>
            </a:extLst>
          </p:cNvPr>
          <p:cNvSpPr txBox="1">
            <a:spLocks/>
          </p:cNvSpPr>
          <p:nvPr/>
        </p:nvSpPr>
        <p:spPr>
          <a:xfrm>
            <a:off x="1018819" y="70134"/>
            <a:ext cx="7584312" cy="388912"/>
          </a:xfrm>
          <a:prstGeom prst="rect">
            <a:avLst/>
          </a:prstGeom>
        </p:spPr>
        <p:txBody>
          <a:bodyPr vert="horz" lIns="68580" tIns="34290" rIns="68580" bIns="3429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nay</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49" name="Hình chữ nhật 17">
            <a:extLst>
              <a:ext uri="{FF2B5EF4-FFF2-40B4-BE49-F238E27FC236}">
                <a16:creationId xmlns:a16="http://schemas.microsoft.com/office/drawing/2014/main" id="{EC135304-B670-43F7-9091-C6DC313F0F59}"/>
              </a:ext>
            </a:extLst>
          </p:cNvPr>
          <p:cNvSpPr/>
          <p:nvPr/>
        </p:nvSpPr>
        <p:spPr>
          <a:xfrm>
            <a:off x="6369747" y="4315947"/>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51" name="Hộp Văn bản 22">
            <a:extLst>
              <a:ext uri="{FF2B5EF4-FFF2-40B4-BE49-F238E27FC236}">
                <a16:creationId xmlns:a16="http://schemas.microsoft.com/office/drawing/2014/main" id="{B0EAEE6A-CAAE-43AF-A822-FAC2C77B9EFC}"/>
              </a:ext>
            </a:extLst>
          </p:cNvPr>
          <p:cNvSpPr txBox="1"/>
          <p:nvPr/>
        </p:nvSpPr>
        <p:spPr>
          <a:xfrm>
            <a:off x="6359411" y="4237816"/>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7178623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6" grpId="0"/>
      <p:bldP spid="11" grpId="0"/>
      <p:bldP spid="13" grpId="0"/>
      <p:bldP spid="15" grpId="0"/>
      <p:bldP spid="21" grpId="0"/>
      <p:bldP spid="23"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8">
            <a:extLst>
              <a:ext uri="{FF2B5EF4-FFF2-40B4-BE49-F238E27FC236}">
                <a16:creationId xmlns:a16="http://schemas.microsoft.com/office/drawing/2014/main" id="{0ADF91A9-9F5A-482B-A7BB-800EDA68C366}"/>
              </a:ext>
            </a:extLst>
          </p:cNvPr>
          <p:cNvGrpSpPr/>
          <p:nvPr/>
        </p:nvGrpSpPr>
        <p:grpSpPr>
          <a:xfrm>
            <a:off x="1859562" y="8929"/>
            <a:ext cx="579175" cy="1824350"/>
            <a:chOff x="2369812" y="-802294"/>
            <a:chExt cx="772233" cy="2432467"/>
          </a:xfrm>
        </p:grpSpPr>
        <p:grpSp>
          <p:nvGrpSpPr>
            <p:cNvPr id="3" name="Nhóm 29">
              <a:extLst>
                <a:ext uri="{FF2B5EF4-FFF2-40B4-BE49-F238E27FC236}">
                  <a16:creationId xmlns:a16="http://schemas.microsoft.com/office/drawing/2014/main" id="{CF3181F4-C74B-4544-B1D0-BADB2187E768}"/>
                </a:ext>
              </a:extLst>
            </p:cNvPr>
            <p:cNvGrpSpPr/>
            <p:nvPr/>
          </p:nvGrpSpPr>
          <p:grpSpPr>
            <a:xfrm>
              <a:off x="2369812" y="1165618"/>
              <a:ext cx="574565" cy="464555"/>
              <a:chOff x="2155847" y="2129777"/>
              <a:chExt cx="574565" cy="464555"/>
            </a:xfrm>
          </p:grpSpPr>
          <p:sp>
            <p:nvSpPr>
              <p:cNvPr id="34" name="Flowchart: Preparation 76">
                <a:extLst>
                  <a:ext uri="{FF2B5EF4-FFF2-40B4-BE49-F238E27FC236}">
                    <a16:creationId xmlns:a16="http://schemas.microsoft.com/office/drawing/2014/main" id="{DFB4CBF8-63BE-4A53-B43C-BF49356BF55E}"/>
                  </a:ext>
                </a:extLst>
              </p:cNvPr>
              <p:cNvSpPr/>
              <p:nvPr/>
            </p:nvSpPr>
            <p:spPr>
              <a:xfrm rot="334813">
                <a:off x="2155847" y="2129777"/>
                <a:ext cx="574565" cy="464555"/>
              </a:xfrm>
              <a:prstGeom prst="flowChartPreparation">
                <a:avLst/>
              </a:prstGeom>
              <a:solidFill>
                <a:srgbClr val="A18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77">
                <a:extLst>
                  <a:ext uri="{FF2B5EF4-FFF2-40B4-BE49-F238E27FC236}">
                    <a16:creationId xmlns:a16="http://schemas.microsoft.com/office/drawing/2014/main" id="{76F23FE4-0948-4C31-9D46-C4770228EBFA}"/>
                  </a:ext>
                </a:extLst>
              </p:cNvPr>
              <p:cNvSpPr/>
              <p:nvPr/>
            </p:nvSpPr>
            <p:spPr>
              <a:xfrm rot="334813">
                <a:off x="2255884" y="2199752"/>
                <a:ext cx="353970" cy="353970"/>
              </a:xfrm>
              <a:prstGeom prst="ellipse">
                <a:avLst/>
              </a:prstGeom>
              <a:solidFill>
                <a:srgbClr val="674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78">
                <a:extLst>
                  <a:ext uri="{FF2B5EF4-FFF2-40B4-BE49-F238E27FC236}">
                    <a16:creationId xmlns:a16="http://schemas.microsoft.com/office/drawing/2014/main" id="{6F587940-E772-4974-94DD-CD136EDA074C}"/>
                  </a:ext>
                </a:extLst>
              </p:cNvPr>
              <p:cNvSpPr/>
              <p:nvPr/>
            </p:nvSpPr>
            <p:spPr>
              <a:xfrm rot="334813">
                <a:off x="2350682" y="2285634"/>
                <a:ext cx="168202" cy="168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Shape 92">
              <a:extLst>
                <a:ext uri="{FF2B5EF4-FFF2-40B4-BE49-F238E27FC236}">
                  <a16:creationId xmlns:a16="http://schemas.microsoft.com/office/drawing/2014/main" id="{63EE1B96-DCFE-4643-A7D9-D2E3D9C50548}"/>
                </a:ext>
              </a:extLst>
            </p:cNvPr>
            <p:cNvSpPr/>
            <p:nvPr/>
          </p:nvSpPr>
          <p:spPr>
            <a:xfrm rot="1365559">
              <a:off x="2629298" y="-802294"/>
              <a:ext cx="512747" cy="2152462"/>
            </a:xfrm>
            <a:custGeom>
              <a:avLst/>
              <a:gdLst>
                <a:gd name="connsiteX0" fmla="*/ 0 w 553040"/>
                <a:gd name="connsiteY0" fmla="*/ 0 h 1179443"/>
                <a:gd name="connsiteX1" fmla="*/ 79513 w 553040"/>
                <a:gd name="connsiteY1" fmla="*/ 212035 h 1179443"/>
                <a:gd name="connsiteX2" fmla="*/ 291548 w 553040"/>
                <a:gd name="connsiteY2" fmla="*/ 490330 h 1179443"/>
                <a:gd name="connsiteX3" fmla="*/ 530087 w 553040"/>
                <a:gd name="connsiteY3" fmla="*/ 1020417 h 1179443"/>
                <a:gd name="connsiteX4" fmla="*/ 530087 w 553040"/>
                <a:gd name="connsiteY4" fmla="*/ 1179443 h 1179443"/>
                <a:gd name="connsiteX0" fmla="*/ 0 w 544505"/>
                <a:gd name="connsiteY0" fmla="*/ 0 h 1169421"/>
                <a:gd name="connsiteX1" fmla="*/ 79513 w 544505"/>
                <a:gd name="connsiteY1" fmla="*/ 212035 h 1169421"/>
                <a:gd name="connsiteX2" fmla="*/ 291548 w 544505"/>
                <a:gd name="connsiteY2" fmla="*/ 490330 h 1169421"/>
                <a:gd name="connsiteX3" fmla="*/ 530087 w 544505"/>
                <a:gd name="connsiteY3" fmla="*/ 1020417 h 1169421"/>
                <a:gd name="connsiteX4" fmla="*/ 506307 w 544505"/>
                <a:gd name="connsiteY4" fmla="*/ 1169421 h 11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05" h="1169421">
                  <a:moveTo>
                    <a:pt x="0" y="0"/>
                  </a:moveTo>
                  <a:cubicBezTo>
                    <a:pt x="15461" y="65156"/>
                    <a:pt x="30922" y="130313"/>
                    <a:pt x="79513" y="212035"/>
                  </a:cubicBezTo>
                  <a:cubicBezTo>
                    <a:pt x="128104" y="293757"/>
                    <a:pt x="216452" y="355600"/>
                    <a:pt x="291548" y="490330"/>
                  </a:cubicBezTo>
                  <a:cubicBezTo>
                    <a:pt x="366644" y="625060"/>
                    <a:pt x="494294" y="907235"/>
                    <a:pt x="530087" y="1020417"/>
                  </a:cubicBezTo>
                  <a:cubicBezTo>
                    <a:pt x="565880" y="1133599"/>
                    <a:pt x="526185" y="1147334"/>
                    <a:pt x="506307" y="1169421"/>
                  </a:cubicBezTo>
                </a:path>
              </a:pathLst>
            </a:custGeom>
            <a:noFill/>
            <a:ln w="38100">
              <a:solidFill>
                <a:srgbClr val="674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Nhóm 28">
            <a:extLst>
              <a:ext uri="{FF2B5EF4-FFF2-40B4-BE49-F238E27FC236}">
                <a16:creationId xmlns:a16="http://schemas.microsoft.com/office/drawing/2014/main" id="{0ADF91A9-9F5A-482B-A7BB-800EDA68C366}"/>
              </a:ext>
            </a:extLst>
          </p:cNvPr>
          <p:cNvGrpSpPr/>
          <p:nvPr/>
        </p:nvGrpSpPr>
        <p:grpSpPr>
          <a:xfrm>
            <a:off x="3696120" y="177377"/>
            <a:ext cx="579175" cy="1824350"/>
            <a:chOff x="2369812" y="-802294"/>
            <a:chExt cx="772233" cy="2432467"/>
          </a:xfrm>
        </p:grpSpPr>
        <p:grpSp>
          <p:nvGrpSpPr>
            <p:cNvPr id="19" name="Nhóm 29">
              <a:extLst>
                <a:ext uri="{FF2B5EF4-FFF2-40B4-BE49-F238E27FC236}">
                  <a16:creationId xmlns:a16="http://schemas.microsoft.com/office/drawing/2014/main" id="{CF3181F4-C74B-4544-B1D0-BADB2187E768}"/>
                </a:ext>
              </a:extLst>
            </p:cNvPr>
            <p:cNvGrpSpPr/>
            <p:nvPr/>
          </p:nvGrpSpPr>
          <p:grpSpPr>
            <a:xfrm>
              <a:off x="2369812" y="1165618"/>
              <a:ext cx="574565" cy="464555"/>
              <a:chOff x="2155847" y="2129777"/>
              <a:chExt cx="574565" cy="464555"/>
            </a:xfrm>
          </p:grpSpPr>
          <p:sp>
            <p:nvSpPr>
              <p:cNvPr id="58" name="Flowchart: Preparation 76">
                <a:extLst>
                  <a:ext uri="{FF2B5EF4-FFF2-40B4-BE49-F238E27FC236}">
                    <a16:creationId xmlns:a16="http://schemas.microsoft.com/office/drawing/2014/main" id="{DFB4CBF8-63BE-4A53-B43C-BF49356BF55E}"/>
                  </a:ext>
                </a:extLst>
              </p:cNvPr>
              <p:cNvSpPr/>
              <p:nvPr/>
            </p:nvSpPr>
            <p:spPr>
              <a:xfrm rot="334813">
                <a:off x="2155847" y="2129777"/>
                <a:ext cx="574565" cy="464555"/>
              </a:xfrm>
              <a:prstGeom prst="flowChartPreparation">
                <a:avLst/>
              </a:prstGeom>
              <a:solidFill>
                <a:srgbClr val="A18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77">
                <a:extLst>
                  <a:ext uri="{FF2B5EF4-FFF2-40B4-BE49-F238E27FC236}">
                    <a16:creationId xmlns:a16="http://schemas.microsoft.com/office/drawing/2014/main" id="{76F23FE4-0948-4C31-9D46-C4770228EBFA}"/>
                  </a:ext>
                </a:extLst>
              </p:cNvPr>
              <p:cNvSpPr/>
              <p:nvPr/>
            </p:nvSpPr>
            <p:spPr>
              <a:xfrm rot="334813">
                <a:off x="2255884" y="2199752"/>
                <a:ext cx="353970" cy="353970"/>
              </a:xfrm>
              <a:prstGeom prst="ellipse">
                <a:avLst/>
              </a:prstGeom>
              <a:solidFill>
                <a:srgbClr val="674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78">
                <a:extLst>
                  <a:ext uri="{FF2B5EF4-FFF2-40B4-BE49-F238E27FC236}">
                    <a16:creationId xmlns:a16="http://schemas.microsoft.com/office/drawing/2014/main" id="{6F587940-E772-4974-94DD-CD136EDA074C}"/>
                  </a:ext>
                </a:extLst>
              </p:cNvPr>
              <p:cNvSpPr/>
              <p:nvPr/>
            </p:nvSpPr>
            <p:spPr>
              <a:xfrm rot="334813">
                <a:off x="2350682" y="2285634"/>
                <a:ext cx="168202" cy="168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92">
              <a:extLst>
                <a:ext uri="{FF2B5EF4-FFF2-40B4-BE49-F238E27FC236}">
                  <a16:creationId xmlns:a16="http://schemas.microsoft.com/office/drawing/2014/main" id="{63EE1B96-DCFE-4643-A7D9-D2E3D9C50548}"/>
                </a:ext>
              </a:extLst>
            </p:cNvPr>
            <p:cNvSpPr/>
            <p:nvPr/>
          </p:nvSpPr>
          <p:spPr>
            <a:xfrm rot="1365559">
              <a:off x="2629298" y="-802294"/>
              <a:ext cx="512747" cy="2152462"/>
            </a:xfrm>
            <a:custGeom>
              <a:avLst/>
              <a:gdLst>
                <a:gd name="connsiteX0" fmla="*/ 0 w 553040"/>
                <a:gd name="connsiteY0" fmla="*/ 0 h 1179443"/>
                <a:gd name="connsiteX1" fmla="*/ 79513 w 553040"/>
                <a:gd name="connsiteY1" fmla="*/ 212035 h 1179443"/>
                <a:gd name="connsiteX2" fmla="*/ 291548 w 553040"/>
                <a:gd name="connsiteY2" fmla="*/ 490330 h 1179443"/>
                <a:gd name="connsiteX3" fmla="*/ 530087 w 553040"/>
                <a:gd name="connsiteY3" fmla="*/ 1020417 h 1179443"/>
                <a:gd name="connsiteX4" fmla="*/ 530087 w 553040"/>
                <a:gd name="connsiteY4" fmla="*/ 1179443 h 1179443"/>
                <a:gd name="connsiteX0" fmla="*/ 0 w 544505"/>
                <a:gd name="connsiteY0" fmla="*/ 0 h 1169421"/>
                <a:gd name="connsiteX1" fmla="*/ 79513 w 544505"/>
                <a:gd name="connsiteY1" fmla="*/ 212035 h 1169421"/>
                <a:gd name="connsiteX2" fmla="*/ 291548 w 544505"/>
                <a:gd name="connsiteY2" fmla="*/ 490330 h 1169421"/>
                <a:gd name="connsiteX3" fmla="*/ 530087 w 544505"/>
                <a:gd name="connsiteY3" fmla="*/ 1020417 h 1169421"/>
                <a:gd name="connsiteX4" fmla="*/ 506307 w 544505"/>
                <a:gd name="connsiteY4" fmla="*/ 1169421 h 11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05" h="1169421">
                  <a:moveTo>
                    <a:pt x="0" y="0"/>
                  </a:moveTo>
                  <a:cubicBezTo>
                    <a:pt x="15461" y="65156"/>
                    <a:pt x="30922" y="130313"/>
                    <a:pt x="79513" y="212035"/>
                  </a:cubicBezTo>
                  <a:cubicBezTo>
                    <a:pt x="128104" y="293757"/>
                    <a:pt x="216452" y="355600"/>
                    <a:pt x="291548" y="490330"/>
                  </a:cubicBezTo>
                  <a:cubicBezTo>
                    <a:pt x="366644" y="625060"/>
                    <a:pt x="494294" y="907235"/>
                    <a:pt x="530087" y="1020417"/>
                  </a:cubicBezTo>
                  <a:cubicBezTo>
                    <a:pt x="565880" y="1133599"/>
                    <a:pt x="526185" y="1147334"/>
                    <a:pt x="506307" y="1169421"/>
                  </a:cubicBezTo>
                </a:path>
              </a:pathLst>
            </a:custGeom>
            <a:noFill/>
            <a:ln w="38100">
              <a:solidFill>
                <a:srgbClr val="674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Nhóm 38">
            <a:extLst>
              <a:ext uri="{FF2B5EF4-FFF2-40B4-BE49-F238E27FC236}">
                <a16:creationId xmlns:a16="http://schemas.microsoft.com/office/drawing/2014/main" id="{53EE8FC4-34D7-435B-ADAA-1A9543236BC9}"/>
              </a:ext>
            </a:extLst>
          </p:cNvPr>
          <p:cNvGrpSpPr/>
          <p:nvPr/>
        </p:nvGrpSpPr>
        <p:grpSpPr>
          <a:xfrm>
            <a:off x="6487387" y="165839"/>
            <a:ext cx="505457" cy="1458077"/>
            <a:chOff x="2369812" y="-313930"/>
            <a:chExt cx="673942" cy="1944103"/>
          </a:xfrm>
        </p:grpSpPr>
        <p:grpSp>
          <p:nvGrpSpPr>
            <p:cNvPr id="24" name="Nhóm 39">
              <a:extLst>
                <a:ext uri="{FF2B5EF4-FFF2-40B4-BE49-F238E27FC236}">
                  <a16:creationId xmlns:a16="http://schemas.microsoft.com/office/drawing/2014/main" id="{C373ADBF-4528-4EE8-92E3-7CF6761CEAAE}"/>
                </a:ext>
              </a:extLst>
            </p:cNvPr>
            <p:cNvGrpSpPr/>
            <p:nvPr/>
          </p:nvGrpSpPr>
          <p:grpSpPr>
            <a:xfrm>
              <a:off x="2369812" y="1165618"/>
              <a:ext cx="574565" cy="464555"/>
              <a:chOff x="2155847" y="2129777"/>
              <a:chExt cx="574565" cy="464555"/>
            </a:xfrm>
          </p:grpSpPr>
          <p:sp>
            <p:nvSpPr>
              <p:cNvPr id="42" name="Flowchart: Preparation 76">
                <a:extLst>
                  <a:ext uri="{FF2B5EF4-FFF2-40B4-BE49-F238E27FC236}">
                    <a16:creationId xmlns:a16="http://schemas.microsoft.com/office/drawing/2014/main" id="{4A095FC2-5CB6-4F12-8ECC-277C456F99C9}"/>
                  </a:ext>
                </a:extLst>
              </p:cNvPr>
              <p:cNvSpPr/>
              <p:nvPr/>
            </p:nvSpPr>
            <p:spPr>
              <a:xfrm rot="334813">
                <a:off x="2155847" y="2129777"/>
                <a:ext cx="574565" cy="464555"/>
              </a:xfrm>
              <a:prstGeom prst="flowChartPreparation">
                <a:avLst/>
              </a:prstGeom>
              <a:solidFill>
                <a:srgbClr val="A18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77">
                <a:extLst>
                  <a:ext uri="{FF2B5EF4-FFF2-40B4-BE49-F238E27FC236}">
                    <a16:creationId xmlns:a16="http://schemas.microsoft.com/office/drawing/2014/main" id="{2F3E67A6-394D-46C0-B855-12DAA8FF35CF}"/>
                  </a:ext>
                </a:extLst>
              </p:cNvPr>
              <p:cNvSpPr/>
              <p:nvPr/>
            </p:nvSpPr>
            <p:spPr>
              <a:xfrm rot="334813">
                <a:off x="2255884" y="2199752"/>
                <a:ext cx="353970" cy="353970"/>
              </a:xfrm>
              <a:prstGeom prst="ellipse">
                <a:avLst/>
              </a:prstGeom>
              <a:solidFill>
                <a:srgbClr val="674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78">
                <a:extLst>
                  <a:ext uri="{FF2B5EF4-FFF2-40B4-BE49-F238E27FC236}">
                    <a16:creationId xmlns:a16="http://schemas.microsoft.com/office/drawing/2014/main" id="{E44904B7-2120-4B87-8AB1-4ED1784B1535}"/>
                  </a:ext>
                </a:extLst>
              </p:cNvPr>
              <p:cNvSpPr/>
              <p:nvPr/>
            </p:nvSpPr>
            <p:spPr>
              <a:xfrm rot="334813">
                <a:off x="2350682" y="2285634"/>
                <a:ext cx="168202" cy="168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reeform: Shape 92">
              <a:extLst>
                <a:ext uri="{FF2B5EF4-FFF2-40B4-BE49-F238E27FC236}">
                  <a16:creationId xmlns:a16="http://schemas.microsoft.com/office/drawing/2014/main" id="{044164F5-4519-4F9A-B61C-58FE3ED30B3B}"/>
                </a:ext>
              </a:extLst>
            </p:cNvPr>
            <p:cNvSpPr/>
            <p:nvPr/>
          </p:nvSpPr>
          <p:spPr>
            <a:xfrm rot="1365559">
              <a:off x="2531007" y="-313930"/>
              <a:ext cx="512747" cy="1644315"/>
            </a:xfrm>
            <a:custGeom>
              <a:avLst/>
              <a:gdLst>
                <a:gd name="connsiteX0" fmla="*/ 0 w 553040"/>
                <a:gd name="connsiteY0" fmla="*/ 0 h 1179443"/>
                <a:gd name="connsiteX1" fmla="*/ 79513 w 553040"/>
                <a:gd name="connsiteY1" fmla="*/ 212035 h 1179443"/>
                <a:gd name="connsiteX2" fmla="*/ 291548 w 553040"/>
                <a:gd name="connsiteY2" fmla="*/ 490330 h 1179443"/>
                <a:gd name="connsiteX3" fmla="*/ 530087 w 553040"/>
                <a:gd name="connsiteY3" fmla="*/ 1020417 h 1179443"/>
                <a:gd name="connsiteX4" fmla="*/ 530087 w 553040"/>
                <a:gd name="connsiteY4" fmla="*/ 1179443 h 1179443"/>
                <a:gd name="connsiteX0" fmla="*/ 0 w 544505"/>
                <a:gd name="connsiteY0" fmla="*/ 0 h 1169421"/>
                <a:gd name="connsiteX1" fmla="*/ 79513 w 544505"/>
                <a:gd name="connsiteY1" fmla="*/ 212035 h 1169421"/>
                <a:gd name="connsiteX2" fmla="*/ 291548 w 544505"/>
                <a:gd name="connsiteY2" fmla="*/ 490330 h 1169421"/>
                <a:gd name="connsiteX3" fmla="*/ 530087 w 544505"/>
                <a:gd name="connsiteY3" fmla="*/ 1020417 h 1169421"/>
                <a:gd name="connsiteX4" fmla="*/ 506307 w 544505"/>
                <a:gd name="connsiteY4" fmla="*/ 1169421 h 116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05" h="1169421">
                  <a:moveTo>
                    <a:pt x="0" y="0"/>
                  </a:moveTo>
                  <a:cubicBezTo>
                    <a:pt x="15461" y="65156"/>
                    <a:pt x="30922" y="130313"/>
                    <a:pt x="79513" y="212035"/>
                  </a:cubicBezTo>
                  <a:cubicBezTo>
                    <a:pt x="128104" y="293757"/>
                    <a:pt x="216452" y="355600"/>
                    <a:pt x="291548" y="490330"/>
                  </a:cubicBezTo>
                  <a:cubicBezTo>
                    <a:pt x="366644" y="625060"/>
                    <a:pt x="494294" y="907235"/>
                    <a:pt x="530087" y="1020417"/>
                  </a:cubicBezTo>
                  <a:cubicBezTo>
                    <a:pt x="565880" y="1133599"/>
                    <a:pt x="526185" y="1147334"/>
                    <a:pt x="506307" y="1169421"/>
                  </a:cubicBezTo>
                </a:path>
              </a:pathLst>
            </a:custGeom>
            <a:noFill/>
            <a:ln w="38100">
              <a:solidFill>
                <a:srgbClr val="674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6" name="Hình ảnh 45">
            <a:extLst>
              <a:ext uri="{FF2B5EF4-FFF2-40B4-BE49-F238E27FC236}">
                <a16:creationId xmlns:a16="http://schemas.microsoft.com/office/drawing/2014/main" id="{238774B9-54F0-4955-B2CC-8A6501877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 y="-284783"/>
            <a:ext cx="9074706" cy="5421370"/>
          </a:xfrm>
          <a:prstGeom prst="rect">
            <a:avLst/>
          </a:prstGeom>
        </p:spPr>
      </p:pic>
      <p:sp>
        <p:nvSpPr>
          <p:cNvPr id="22" name="Hình chữ nhật: Góc Tròn 21">
            <a:extLst>
              <a:ext uri="{FF2B5EF4-FFF2-40B4-BE49-F238E27FC236}">
                <a16:creationId xmlns:a16="http://schemas.microsoft.com/office/drawing/2014/main" id="{1A824BDD-70D3-4FE6-BDAC-A507AE14961F}"/>
              </a:ext>
            </a:extLst>
          </p:cNvPr>
          <p:cNvSpPr/>
          <p:nvPr/>
        </p:nvSpPr>
        <p:spPr>
          <a:xfrm>
            <a:off x="798654" y="-17167"/>
            <a:ext cx="8285321" cy="592721"/>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Hình chữ nhật 4">
            <a:extLst>
              <a:ext uri="{FF2B5EF4-FFF2-40B4-BE49-F238E27FC236}">
                <a16:creationId xmlns:a16="http://schemas.microsoft.com/office/drawing/2014/main" id="{6FBE0507-A61E-4155-B90F-09835599914E}"/>
              </a:ext>
            </a:extLst>
          </p:cNvPr>
          <p:cNvSpPr/>
          <p:nvPr/>
        </p:nvSpPr>
        <p:spPr>
          <a:xfrm>
            <a:off x="1632184"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7" name="Hình chữ nhật 6">
            <a:extLst>
              <a:ext uri="{FF2B5EF4-FFF2-40B4-BE49-F238E27FC236}">
                <a16:creationId xmlns:a16="http://schemas.microsoft.com/office/drawing/2014/main" id="{919CCD8E-6F88-4045-B7EF-533FFD2F9E7D}"/>
              </a:ext>
            </a:extLst>
          </p:cNvPr>
          <p:cNvSpPr/>
          <p:nvPr/>
        </p:nvSpPr>
        <p:spPr>
          <a:xfrm>
            <a:off x="2321254"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8" name="Hình chữ nhật 7">
            <a:extLst>
              <a:ext uri="{FF2B5EF4-FFF2-40B4-BE49-F238E27FC236}">
                <a16:creationId xmlns:a16="http://schemas.microsoft.com/office/drawing/2014/main" id="{4A08022B-E08E-49AC-A322-3B2F18A60BE9}"/>
              </a:ext>
            </a:extLst>
          </p:cNvPr>
          <p:cNvSpPr/>
          <p:nvPr/>
        </p:nvSpPr>
        <p:spPr>
          <a:xfrm>
            <a:off x="3010323"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0" name="Hình chữ nhật 9">
            <a:extLst>
              <a:ext uri="{FF2B5EF4-FFF2-40B4-BE49-F238E27FC236}">
                <a16:creationId xmlns:a16="http://schemas.microsoft.com/office/drawing/2014/main" id="{5674540C-CCDB-4201-8AE2-994D4920323B}"/>
              </a:ext>
            </a:extLst>
          </p:cNvPr>
          <p:cNvSpPr/>
          <p:nvPr/>
        </p:nvSpPr>
        <p:spPr>
          <a:xfrm>
            <a:off x="3699392"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2" name="Hình chữ nhật 11">
            <a:extLst>
              <a:ext uri="{FF2B5EF4-FFF2-40B4-BE49-F238E27FC236}">
                <a16:creationId xmlns:a16="http://schemas.microsoft.com/office/drawing/2014/main" id="{7EC0DE78-7CB3-4221-B34B-B17DDEAA48C5}"/>
              </a:ext>
            </a:extLst>
          </p:cNvPr>
          <p:cNvSpPr/>
          <p:nvPr/>
        </p:nvSpPr>
        <p:spPr>
          <a:xfrm>
            <a:off x="4388461"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4" name="Hình chữ nhật 13">
            <a:extLst>
              <a:ext uri="{FF2B5EF4-FFF2-40B4-BE49-F238E27FC236}">
                <a16:creationId xmlns:a16="http://schemas.microsoft.com/office/drawing/2014/main" id="{6F31813F-D250-4365-85E0-14699FDD51F9}"/>
              </a:ext>
            </a:extLst>
          </p:cNvPr>
          <p:cNvSpPr/>
          <p:nvPr/>
        </p:nvSpPr>
        <p:spPr>
          <a:xfrm>
            <a:off x="5077531"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6" name="Hình chữ nhật 15">
            <a:extLst>
              <a:ext uri="{FF2B5EF4-FFF2-40B4-BE49-F238E27FC236}">
                <a16:creationId xmlns:a16="http://schemas.microsoft.com/office/drawing/2014/main" id="{19F1CBF4-AE2C-422C-AC52-23C6950D6881}"/>
              </a:ext>
            </a:extLst>
          </p:cNvPr>
          <p:cNvSpPr/>
          <p:nvPr/>
        </p:nvSpPr>
        <p:spPr>
          <a:xfrm>
            <a:off x="5766600"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8" name="Hình chữ nhật 17">
            <a:extLst>
              <a:ext uri="{FF2B5EF4-FFF2-40B4-BE49-F238E27FC236}">
                <a16:creationId xmlns:a16="http://schemas.microsoft.com/office/drawing/2014/main" id="{EC135304-B670-43F7-9091-C6DC313F0F59}"/>
              </a:ext>
            </a:extLst>
          </p:cNvPr>
          <p:cNvSpPr/>
          <p:nvPr/>
        </p:nvSpPr>
        <p:spPr>
          <a:xfrm>
            <a:off x="6455669" y="4332699"/>
            <a:ext cx="581891" cy="554182"/>
          </a:xfrm>
          <a:prstGeom prst="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b="1">
              <a:ln>
                <a:solidFill>
                  <a:srgbClr val="00B050"/>
                </a:solidFill>
              </a:ln>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46716ABB-D6E4-489F-8079-C5C600EA7CF5}"/>
              </a:ext>
            </a:extLst>
          </p:cNvPr>
          <p:cNvSpPr txBox="1"/>
          <p:nvPr/>
        </p:nvSpPr>
        <p:spPr>
          <a:xfrm>
            <a:off x="1632184" y="4298164"/>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
        <p:nvSpPr>
          <p:cNvPr id="4" name="Hộp Văn bản 3">
            <a:extLst>
              <a:ext uri="{FF2B5EF4-FFF2-40B4-BE49-F238E27FC236}">
                <a16:creationId xmlns:a16="http://schemas.microsoft.com/office/drawing/2014/main" id="{4F5CDB8D-29E1-442E-ACB7-0B457F6D0FD3}"/>
              </a:ext>
            </a:extLst>
          </p:cNvPr>
          <p:cNvSpPr txBox="1"/>
          <p:nvPr/>
        </p:nvSpPr>
        <p:spPr>
          <a:xfrm>
            <a:off x="2321253" y="4298164"/>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6" name="Hộp Văn bản 5">
            <a:extLst>
              <a:ext uri="{FF2B5EF4-FFF2-40B4-BE49-F238E27FC236}">
                <a16:creationId xmlns:a16="http://schemas.microsoft.com/office/drawing/2014/main" id="{D63434E3-F62F-4701-BFF8-5EA22C297BDD}"/>
              </a:ext>
            </a:extLst>
          </p:cNvPr>
          <p:cNvSpPr txBox="1"/>
          <p:nvPr/>
        </p:nvSpPr>
        <p:spPr>
          <a:xfrm>
            <a:off x="2995666" y="4303683"/>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p:txBody>
      </p:sp>
      <p:sp>
        <p:nvSpPr>
          <p:cNvPr id="11" name="Hộp Văn bản 10">
            <a:extLst>
              <a:ext uri="{FF2B5EF4-FFF2-40B4-BE49-F238E27FC236}">
                <a16:creationId xmlns:a16="http://schemas.microsoft.com/office/drawing/2014/main" id="{23A2E0F7-073C-4D25-9C6A-AF90E853FEA2}"/>
              </a:ext>
            </a:extLst>
          </p:cNvPr>
          <p:cNvSpPr txBox="1"/>
          <p:nvPr/>
        </p:nvSpPr>
        <p:spPr>
          <a:xfrm>
            <a:off x="3692064" y="4310614"/>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p>
        </p:txBody>
      </p:sp>
      <p:sp>
        <p:nvSpPr>
          <p:cNvPr id="13" name="Hộp Văn bản 12">
            <a:extLst>
              <a:ext uri="{FF2B5EF4-FFF2-40B4-BE49-F238E27FC236}">
                <a16:creationId xmlns:a16="http://schemas.microsoft.com/office/drawing/2014/main" id="{3F0CFB9B-FC85-436D-A113-866EDFAC7543}"/>
              </a:ext>
            </a:extLst>
          </p:cNvPr>
          <p:cNvSpPr txBox="1"/>
          <p:nvPr/>
        </p:nvSpPr>
        <p:spPr>
          <a:xfrm>
            <a:off x="4381133" y="4319881"/>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p>
        </p:txBody>
      </p:sp>
      <p:sp>
        <p:nvSpPr>
          <p:cNvPr id="15" name="Hộp Văn bản 14">
            <a:extLst>
              <a:ext uri="{FF2B5EF4-FFF2-40B4-BE49-F238E27FC236}">
                <a16:creationId xmlns:a16="http://schemas.microsoft.com/office/drawing/2014/main" id="{EA4B610E-8317-486D-8668-57CAA2F5A7FB}"/>
              </a:ext>
            </a:extLst>
          </p:cNvPr>
          <p:cNvSpPr txBox="1"/>
          <p:nvPr/>
        </p:nvSpPr>
        <p:spPr>
          <a:xfrm>
            <a:off x="5073201" y="4319881"/>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21" name="Hộp Văn bản 20">
            <a:extLst>
              <a:ext uri="{FF2B5EF4-FFF2-40B4-BE49-F238E27FC236}">
                <a16:creationId xmlns:a16="http://schemas.microsoft.com/office/drawing/2014/main" id="{17CB2B5B-BA2C-4F5F-A67D-0E85D45CC135}"/>
              </a:ext>
            </a:extLst>
          </p:cNvPr>
          <p:cNvSpPr txBox="1"/>
          <p:nvPr/>
        </p:nvSpPr>
        <p:spPr>
          <a:xfrm>
            <a:off x="5769598" y="4310613"/>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p>
        </p:txBody>
      </p:sp>
      <p:sp>
        <p:nvSpPr>
          <p:cNvPr id="23" name="Hộp Văn bản 22">
            <a:extLst>
              <a:ext uri="{FF2B5EF4-FFF2-40B4-BE49-F238E27FC236}">
                <a16:creationId xmlns:a16="http://schemas.microsoft.com/office/drawing/2014/main" id="{B0EAEE6A-CAAE-43AF-A822-FAC2C77B9EFC}"/>
              </a:ext>
            </a:extLst>
          </p:cNvPr>
          <p:cNvSpPr txBox="1"/>
          <p:nvPr/>
        </p:nvSpPr>
        <p:spPr>
          <a:xfrm>
            <a:off x="6445333" y="4332698"/>
            <a:ext cx="581891" cy="700192"/>
          </a:xfrm>
          <a:prstGeom prst="rect">
            <a:avLst/>
          </a:prstGeom>
          <a:noFill/>
          <a:ln w="28575">
            <a:noFill/>
          </a:ln>
        </p:spPr>
        <p:txBody>
          <a:bodyPr wrap="square" lIns="68580" tIns="34290" rIns="68580" bIns="34290">
            <a:spAutoFit/>
          </a:bodyPr>
          <a:lstStyle/>
          <a:p>
            <a:pPr algn="ctr"/>
            <a:r>
              <a:rPr lang="en-US" sz="4100" b="1" dirty="0">
                <a:ln>
                  <a:solidFill>
                    <a:srgbClr val="C0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p:txBody>
      </p:sp>
      <p:pic>
        <p:nvPicPr>
          <p:cNvPr id="48" name="Picture 2" descr="Máy In Canon LBP2900, Máy In, Canon - THIẾT BỊ MÁY VĂN PHÒ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33" y="1746818"/>
            <a:ext cx="1543373" cy="115924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Sử dụng tơ nhện làm máy trợ thính nhạy h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288" y="1863590"/>
            <a:ext cx="2533809" cy="142664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Các nét chữ cơ bản trong việc luyện chữ đẹ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17941">
            <a:off x="5468740" y="1469370"/>
            <a:ext cx="3041612" cy="19130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3" name="Title 1">
            <a:extLst>
              <a:ext uri="{FF2B5EF4-FFF2-40B4-BE49-F238E27FC236}">
                <a16:creationId xmlns:a16="http://schemas.microsoft.com/office/drawing/2014/main" id="{B3361B91-2A64-4A04-BCA7-E863C8FD200C}"/>
              </a:ext>
            </a:extLst>
          </p:cNvPr>
          <p:cNvSpPr txBox="1">
            <a:spLocks/>
          </p:cNvSpPr>
          <p:nvPr/>
        </p:nvSpPr>
        <p:spPr>
          <a:xfrm>
            <a:off x="1018819" y="70134"/>
            <a:ext cx="7584312" cy="388912"/>
          </a:xfrm>
          <a:prstGeom prst="rect">
            <a:avLst/>
          </a:prstGeom>
        </p:spPr>
        <p:txBody>
          <a:bodyPr vert="horz" lIns="68580" tIns="34290" rIns="68580" bIns="3429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dirty="0" err="1"/>
              <a:t>Chỉ</a:t>
            </a:r>
            <a:r>
              <a:rPr lang="en-US" dirty="0"/>
              <a:t> </a:t>
            </a:r>
            <a:r>
              <a:rPr lang="en-US" dirty="0" err="1"/>
              <a:t>cần</a:t>
            </a:r>
            <a:r>
              <a:rPr lang="en-US" dirty="0"/>
              <a:t> </a:t>
            </a:r>
            <a:r>
              <a:rPr lang="en-US" dirty="0" err="1"/>
              <a:t>ngồi</a:t>
            </a:r>
            <a:r>
              <a:rPr lang="en-US" dirty="0"/>
              <a:t> 1 </a:t>
            </a:r>
            <a:r>
              <a:rPr lang="en-US" dirty="0" err="1"/>
              <a:t>chỗ</a:t>
            </a:r>
            <a:r>
              <a:rPr lang="en-US" dirty="0"/>
              <a:t> </a:t>
            </a:r>
            <a:r>
              <a:rPr lang="en-US" dirty="0" err="1"/>
              <a:t>mà</a:t>
            </a:r>
            <a:r>
              <a:rPr lang="en-US" dirty="0"/>
              <a:t> </a:t>
            </a:r>
            <a:r>
              <a:rPr lang="en-US" dirty="0" err="1"/>
              <a:t>vẫn</a:t>
            </a:r>
            <a:r>
              <a:rPr lang="en-US" dirty="0"/>
              <a:t> </a:t>
            </a:r>
            <a:r>
              <a:rPr lang="en-US" dirty="0" err="1"/>
              <a:t>xem</a:t>
            </a:r>
            <a:r>
              <a:rPr lang="en-US" dirty="0"/>
              <a:t> </a:t>
            </a:r>
            <a:r>
              <a:rPr lang="en-US" dirty="0" err="1"/>
              <a:t>được</a:t>
            </a:r>
            <a:r>
              <a:rPr lang="en-US" dirty="0"/>
              <a:t> </a:t>
            </a:r>
            <a:r>
              <a:rPr lang="en-US" dirty="0" err="1"/>
              <a:t>cả</a:t>
            </a:r>
            <a:r>
              <a:rPr lang="en-US" dirty="0"/>
              <a:t> </a:t>
            </a:r>
            <a:r>
              <a:rPr lang="en-US" dirty="0" err="1"/>
              <a:t>thế</a:t>
            </a:r>
            <a:r>
              <a:rPr lang="en-US" dirty="0"/>
              <a:t> </a:t>
            </a:r>
            <a:r>
              <a:rPr lang="en-US" dirty="0" err="1"/>
              <a:t>giới</a:t>
            </a:r>
            <a:r>
              <a:rPr lang="en-US" dirty="0"/>
              <a:t> </a:t>
            </a:r>
            <a:endParaRPr lang="vi-VN" dirty="0">
              <a:solidFill>
                <a:srgbClr val="FF0000"/>
              </a:solidFill>
            </a:endParaRPr>
          </a:p>
        </p:txBody>
      </p:sp>
    </p:spTree>
    <p:extLst>
      <p:ext uri="{BB962C8B-B14F-4D97-AF65-F5344CB8AC3E}">
        <p14:creationId xmlns:p14="http://schemas.microsoft.com/office/powerpoint/2010/main" val="3255563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6" grpId="0"/>
      <p:bldP spid="11" grpId="0"/>
      <p:bldP spid="13" grpId="0"/>
      <p:bldP spid="15" grpId="0"/>
      <p:bldP spid="21" grpId="0"/>
      <p:bldP spid="23" grpId="0"/>
    </p:bldLst>
  </p:timing>
</p:sld>
</file>

<file path=ppt/theme/theme1.xml><?xml version="1.0" encoding="utf-8"?>
<a:theme xmlns:a="http://schemas.openxmlformats.org/drawingml/2006/main" name="Customs Brokerage Company Profile by Slidesgo">
  <a:themeElements>
    <a:clrScheme name="Custom 37">
      <a:dk1>
        <a:srgbClr val="221F4A"/>
      </a:dk1>
      <a:lt1>
        <a:srgbClr val="FFFFFF"/>
      </a:lt1>
      <a:dk2>
        <a:srgbClr val="D9DFF2"/>
      </a:dk2>
      <a:lt2>
        <a:srgbClr val="A1B5E5"/>
      </a:lt2>
      <a:accent1>
        <a:srgbClr val="3F91E3"/>
      </a:accent1>
      <a:accent2>
        <a:srgbClr val="3751E5"/>
      </a:accent2>
      <a:accent3>
        <a:srgbClr val="FEB15F"/>
      </a:accent3>
      <a:accent4>
        <a:srgbClr val="FE8A0D"/>
      </a:accent4>
      <a:accent5>
        <a:srgbClr val="EF6856"/>
      </a:accent5>
      <a:accent6>
        <a:srgbClr val="FFFFFF"/>
      </a:accent6>
      <a:hlink>
        <a:srgbClr val="221F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1311</TotalTime>
  <Words>1246</Words>
  <Application>Microsoft Office PowerPoint</Application>
  <PresentationFormat>On-screen Show (16:9)</PresentationFormat>
  <Paragraphs>120</Paragraphs>
  <Slides>30</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#9Slide07 IcielCadena</vt:lpstr>
      <vt:lpstr>Arial</vt:lpstr>
      <vt:lpstr>Tahoma</vt:lpstr>
      <vt:lpstr>Calibri</vt:lpstr>
      <vt:lpstr>Times New Roman</vt:lpstr>
      <vt:lpstr>Roboto</vt:lpstr>
      <vt:lpstr>Darker Grotesque SemiBold</vt:lpstr>
      <vt:lpstr>Broadway</vt:lpstr>
      <vt:lpstr>Bakbak One</vt:lpstr>
      <vt:lpstr>Bebas Neue</vt:lpstr>
      <vt:lpstr>KoHo SemiBold</vt:lpstr>
      <vt:lpstr>Customs Brokerage Company Profile by Slidesgo</vt:lpstr>
      <vt:lpstr>PowerPoint Presentation</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Giao thông vận tải. - Đường ô tô: quốc lộ 1 chạy theo hướng bắc - nam, dọc theo chiều dài đất nước. Quốc lộ 1 kéo dài từ Lạng Sơn đến Cà Mau, đường Hồ Chí Minh,… - Đường sắt: Đường sắt Thống Nhất chạy gần như song song với quốc lộ 1, kéo dài từ Hà Nội đến Thành phố Hồ Chí Minh. - Đường sông: HTS. Hồng, HTS. Cửu Long. - Cảng biển: Hải Phòng (thành phố Hải Phòng), Đà Nẵng (thành phố Đà Nẵng), Bà Rịa - Vũng Tàu (tỉnh Bà Rịa - Vũng Tàu),... - Cảng hàng không: Nội Bài (Hà Nội), Đà Nẵng (Đà Nẵng), Tân Sơn Nhất (Thành phố Hồ Chí Minh).</vt:lpstr>
      <vt:lpstr>PowerPoint Presentation</vt:lpstr>
      <vt:lpstr>PowerPoint Presentation</vt:lpstr>
      <vt:lpstr>PowerPoint Presentation</vt:lpstr>
      <vt:lpstr>PowerPoint Presentation</vt:lpstr>
      <vt:lpstr>PowerPoint Presentation</vt:lpstr>
      <vt:lpstr>Đọc thông tin mục 2.b, nêu những thành tựu, hiện trạng phát triển và phân bố của ngành bưu chính viễn thông?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Trịnh Thị Dơn</cp:lastModifiedBy>
  <cp:revision>99</cp:revision>
  <dcterms:modified xsi:type="dcterms:W3CDTF">2025-04-01T05:45:35Z</dcterms:modified>
</cp:coreProperties>
</file>