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90" r:id="rId3"/>
    <p:sldId id="291" r:id="rId4"/>
    <p:sldId id="258" r:id="rId5"/>
    <p:sldId id="260" r:id="rId6"/>
    <p:sldId id="263" r:id="rId7"/>
    <p:sldId id="259" r:id="rId8"/>
    <p:sldId id="292" r:id="rId9"/>
    <p:sldId id="277" r:id="rId10"/>
    <p:sldId id="293" r:id="rId11"/>
    <p:sldId id="294" r:id="rId12"/>
    <p:sldId id="295" r:id="rId13"/>
    <p:sldId id="276" r:id="rId14"/>
    <p:sldId id="274" r:id="rId15"/>
    <p:sldId id="296" r:id="rId16"/>
    <p:sldId id="297" r:id="rId17"/>
    <p:sldId id="298" r:id="rId18"/>
    <p:sldId id="271" r:id="rId19"/>
    <p:sldId id="299" r:id="rId20"/>
    <p:sldId id="261" r:id="rId21"/>
    <p:sldId id="300" r:id="rId22"/>
    <p:sldId id="301" r:id="rId23"/>
    <p:sldId id="302" r:id="rId24"/>
    <p:sldId id="303" r:id="rId25"/>
    <p:sldId id="305" r:id="rId26"/>
    <p:sldId id="306" r:id="rId27"/>
    <p:sldId id="307" r:id="rId28"/>
    <p:sldId id="273" r:id="rId29"/>
    <p:sldId id="496" r:id="rId30"/>
    <p:sldId id="497" r:id="rId31"/>
    <p:sldId id="498" r:id="rId32"/>
    <p:sldId id="499" r:id="rId33"/>
    <p:sldId id="500" r:id="rId34"/>
    <p:sldId id="501" r:id="rId35"/>
    <p:sldId id="5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p:scale>
          <a:sx n="79" d="100"/>
          <a:sy n="79" d="100"/>
        </p:scale>
        <p:origin x="-38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5" name="Footer Placeholder 4">
            <a:extLst>
              <a:ext uri="{FF2B5EF4-FFF2-40B4-BE49-F238E27FC236}">
                <a16:creationId xmlns=""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5" name="Footer Placeholder 4">
            <a:extLst>
              <a:ext uri="{FF2B5EF4-FFF2-40B4-BE49-F238E27FC236}">
                <a16:creationId xmlns=""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5" name="Footer Placeholder 4">
            <a:extLst>
              <a:ext uri="{FF2B5EF4-FFF2-40B4-BE49-F238E27FC236}">
                <a16:creationId xmlns=""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5" name="Footer Placeholder 4">
            <a:extLst>
              <a:ext uri="{FF2B5EF4-FFF2-40B4-BE49-F238E27FC236}">
                <a16:creationId xmlns=""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5" name="Footer Placeholder 4">
            <a:extLst>
              <a:ext uri="{FF2B5EF4-FFF2-40B4-BE49-F238E27FC236}">
                <a16:creationId xmlns=""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6" name="Footer Placeholder 5">
            <a:extLst>
              <a:ext uri="{FF2B5EF4-FFF2-40B4-BE49-F238E27FC236}">
                <a16:creationId xmlns=""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8" name="Footer Placeholder 7">
            <a:extLst>
              <a:ext uri="{FF2B5EF4-FFF2-40B4-BE49-F238E27FC236}">
                <a16:creationId xmlns=""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4" name="Footer Placeholder 3">
            <a:extLst>
              <a:ext uri="{FF2B5EF4-FFF2-40B4-BE49-F238E27FC236}">
                <a16:creationId xmlns=""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3" name="Footer Placeholder 2">
            <a:extLst>
              <a:ext uri="{FF2B5EF4-FFF2-40B4-BE49-F238E27FC236}">
                <a16:creationId xmlns=""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6" name="Footer Placeholder 5">
            <a:extLst>
              <a:ext uri="{FF2B5EF4-FFF2-40B4-BE49-F238E27FC236}">
                <a16:creationId xmlns=""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10/8/2024</a:t>
            </a:fld>
            <a:endParaRPr lang="en-US"/>
          </a:p>
        </p:txBody>
      </p:sp>
      <p:sp>
        <p:nvSpPr>
          <p:cNvPr id="6" name="Footer Placeholder 5">
            <a:extLst>
              <a:ext uri="{FF2B5EF4-FFF2-40B4-BE49-F238E27FC236}">
                <a16:creationId xmlns=""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10/8/2024</a:t>
            </a:fld>
            <a:endParaRPr lang="en-US"/>
          </a:p>
        </p:txBody>
      </p:sp>
      <p:sp>
        <p:nvSpPr>
          <p:cNvPr id="5" name="Footer Placeholder 4">
            <a:extLst>
              <a:ext uri="{FF2B5EF4-FFF2-40B4-BE49-F238E27FC236}">
                <a16:creationId xmlns=""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CBB75C0-DC3E-95EB-F9F8-EF1B35E60A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 xmlns:a16="http://schemas.microsoft.com/office/drawing/2014/main" id="{E652F5C2-0DD0-CCB2-4D55-2C62C28BE5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 xmlns:a16="http://schemas.microsoft.com/office/drawing/2014/main" id="{7310245D-AB27-0C8E-8D62-94E326CD58D7}"/>
              </a:ext>
            </a:extLst>
          </p:cNvPr>
          <p:cNvSpPr txBox="1"/>
          <p:nvPr/>
        </p:nvSpPr>
        <p:spPr>
          <a:xfrm>
            <a:off x="2105526" y="5593702"/>
            <a:ext cx="7781024"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1026" name="Picture 2" descr="Vector sky background with basketball basket">
            <a:extLst>
              <a:ext uri="{FF2B5EF4-FFF2-40B4-BE49-F238E27FC236}">
                <a16:creationId xmlns="" xmlns:a16="http://schemas.microsoft.com/office/drawing/2014/main" id="{50E834C8-66E0-3DE1-E44B-107FD90B5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 xmlns:a16="http://schemas.microsoft.com/office/drawing/2014/main" id="{62C0BDA9-C0AC-447B-68B0-49B824C4A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 xmlns:a16="http://schemas.microsoft.com/office/drawing/2014/main" id="{F4E58401-6AEA-F92A-0B45-488540E4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3159"/>
                                        </p:tgtEl>
                                        <p:attrNameLst>
                                          <p:attrName>style.visibility</p:attrName>
                                        </p:attrNameLst>
                                      </p:cBhvr>
                                      <p:to>
                                        <p:strVal val="visible"/>
                                      </p:to>
                                    </p:set>
                                    <p:animEffect transition="in" filter="wipe(up)">
                                      <p:cBhvr>
                                        <p:cTn id="33"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 xmlns:a16="http://schemas.microsoft.com/office/drawing/2014/main" id="{E652F5C2-0DD0-CCB2-4D55-2C62C28BE5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spTree>
    <p:extLst>
      <p:ext uri="{BB962C8B-B14F-4D97-AF65-F5344CB8AC3E}">
        <p14:creationId xmlns:p14="http://schemas.microsoft.com/office/powerpoint/2010/main" val="1644969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sp>
        <p:nvSpPr>
          <p:cNvPr id="14" name="TextBox 13">
            <a:extLst>
              <a:ext uri="{FF2B5EF4-FFF2-40B4-BE49-F238E27FC236}">
                <a16:creationId xmlns="" xmlns:a16="http://schemas.microsoft.com/office/drawing/2014/main" id="{C5E79DB0-FCBF-BB5D-CC78-F38B6A09D4F5}"/>
              </a:ext>
            </a:extLst>
          </p:cNvPr>
          <p:cNvSpPr txBox="1"/>
          <p:nvPr/>
        </p:nvSpPr>
        <p:spPr>
          <a:xfrm>
            <a:off x="1469008" y="634786"/>
            <a:ext cx="51964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76" name="Rectangle 7">
            <a:extLst>
              <a:ext uri="{FF2B5EF4-FFF2-40B4-BE49-F238E27FC236}">
                <a16:creationId xmlns=""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7"/>
                                        </p:tgtEl>
                                        <p:attrNameLst>
                                          <p:attrName>style.visibility</p:attrName>
                                        </p:attrNameLst>
                                      </p:cBhvr>
                                      <p:to>
                                        <p:strVal val="visible"/>
                                      </p:to>
                                    </p:set>
                                    <p:animEffect transition="in" filter="wipe(left)">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checkerboard(across)">
                                      <p:cBhvr>
                                        <p:cTn id="18" dur="500"/>
                                        <p:tgtEl>
                                          <p:spTgt spid="76"/>
                                        </p:tgtEl>
                                      </p:cBhvr>
                                    </p:animEffect>
                                  </p:childTnLst>
                                </p:cTn>
                              </p:par>
                              <p:par>
                                <p:cTn id="19" presetID="22" presetClass="entr" presetSubtype="8" fill="hold" grpId="0" nodeType="with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5000"/>
                                  </p:iterate>
                                  <p:childTnLst>
                                    <p:set>
                                      <p:cBhvr>
                                        <p:cTn id="25" dur="1" fill="hold">
                                          <p:stCondLst>
                                            <p:cond delay="0"/>
                                          </p:stCondLst>
                                        </p:cTn>
                                        <p:tgtEl>
                                          <p:spTgt spid="77"/>
                                        </p:tgtEl>
                                        <p:attrNameLst>
                                          <p:attrName>style.visibility</p:attrName>
                                        </p:attrNameLst>
                                      </p:cBhvr>
                                      <p:to>
                                        <p:strVal val="visible"/>
                                      </p:to>
                                    </p:set>
                                    <p:animEffect transition="in" filter="wipe(left)">
                                      <p:cBhvr>
                                        <p:cTn id="26" dur="500"/>
                                        <p:tgtEl>
                                          <p:spTgt spid="7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5000"/>
                                  </p:iterate>
                                  <p:childTnLst>
                                    <p:set>
                                      <p:cBhvr>
                                        <p:cTn id="30" dur="1" fill="hold">
                                          <p:stCondLst>
                                            <p:cond delay="0"/>
                                          </p:stCondLst>
                                        </p:cTn>
                                        <p:tgtEl>
                                          <p:spTgt spid="90"/>
                                        </p:tgtEl>
                                        <p:attrNameLst>
                                          <p:attrName>style.visibility</p:attrName>
                                        </p:attrNameLst>
                                      </p:cBhvr>
                                      <p:to>
                                        <p:strVal val="visible"/>
                                      </p:to>
                                    </p:set>
                                    <p:animEffect transition="in" filter="wipe(left)">
                                      <p:cBhvr>
                                        <p:cTn id="31" dur="500"/>
                                        <p:tgtEl>
                                          <p:spTgt spid="9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5000"/>
                                  </p:iterate>
                                  <p:childTnLst>
                                    <p:set>
                                      <p:cBhvr>
                                        <p:cTn id="35" dur="1" fill="hold">
                                          <p:stCondLst>
                                            <p:cond delay="0"/>
                                          </p:stCondLst>
                                        </p:cTn>
                                        <p:tgtEl>
                                          <p:spTgt spid="91"/>
                                        </p:tgtEl>
                                        <p:attrNameLst>
                                          <p:attrName>style.visibility</p:attrName>
                                        </p:attrNameLst>
                                      </p:cBhvr>
                                      <p:to>
                                        <p:strVal val="visible"/>
                                      </p:to>
                                    </p:set>
                                    <p:animEffect transition="in" filter="wipe(left)">
                                      <p:cBhvr>
                                        <p:cTn id="3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 xmlns:a16="http://schemas.microsoft.com/office/drawing/2014/main" id="{6B059CC3-EBB3-74BA-0BE4-FB79D1C19C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7" name="Rectangle 6">
            <a:extLst>
              <a:ext uri="{FF2B5EF4-FFF2-40B4-BE49-F238E27FC236}">
                <a16:creationId xmlns=""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 xmlns:a16="http://schemas.microsoft.com/office/drawing/2014/main" id="{92CC7144-9E4E-FB8E-4337-2311EAEC6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 xmlns:a16="http://schemas.microsoft.com/office/drawing/2014/main" id="{FB7C3D74-3F15-5BE3-D3FF-775210662E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 xmlns:a16="http://schemas.microsoft.com/office/drawing/2014/main" id="{FB7C3D74-3F15-5BE3-D3FF-775210662E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 xmlns:a16="http://schemas.microsoft.com/office/drawing/2014/main" id="{FB7C3D74-3F15-5BE3-D3FF-775210662E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429" name="Google Shape;1770;p42">
            <a:extLst>
              <a:ext uri="{FF2B5EF4-FFF2-40B4-BE49-F238E27FC236}">
                <a16:creationId xmlns="" xmlns:a16="http://schemas.microsoft.com/office/drawing/2014/main" id="{D2A527B1-A481-5E69-FB9F-0BC37DB3531F}"/>
              </a:ext>
            </a:extLst>
          </p:cNvPr>
          <p:cNvSpPr txBox="1">
            <a:spLocks/>
          </p:cNvSpPr>
          <p:nvPr/>
        </p:nvSpPr>
        <p:spPr>
          <a:xfrm>
            <a:off x="1789815" y="1746409"/>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smtClean="0">
                <a:ln>
                  <a:noFill/>
                </a:ln>
                <a:solidFill>
                  <a:srgbClr val="002C74"/>
                </a:solidFill>
                <a:effectLst/>
                <a:uLnTx/>
                <a:uFillTx/>
                <a:latin typeface="Fira Sans Black" panose="020B0A03050000020004" pitchFamily="34" charset="0"/>
                <a:ea typeface="+mj-ea"/>
                <a:cs typeface="+mj-cs"/>
              </a:rPr>
              <a:t> </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vi-VN" sz="6000" b="0" i="0" u="none" strike="noStrike" kern="1200" cap="none" spc="0" normalizeH="0" baseline="0" noProof="0" dirty="0" smtClean="0">
                <a:ln>
                  <a:noFill/>
                </a:ln>
                <a:solidFill>
                  <a:srgbClr val="002C74"/>
                </a:solidFill>
                <a:effectLst/>
                <a:uLnTx/>
                <a:uFillTx/>
                <a:latin typeface="Fira Sans Black" panose="020B0A03050000020004" pitchFamily="34" charset="0"/>
                <a:ea typeface="+mj-ea"/>
                <a:cs typeface="+mj-cs"/>
              </a:rPr>
              <a:t>II.</a:t>
            </a:r>
            <a:r>
              <a:rPr kumimoji="0" lang="vi-VN" sz="6000" b="0" i="0" u="none" strike="noStrike" kern="1200" cap="none" spc="0" normalizeH="0" noProof="0" dirty="0" smtClean="0">
                <a:ln>
                  <a:noFill/>
                </a:ln>
                <a:solidFill>
                  <a:srgbClr val="002C74"/>
                </a:solidFill>
                <a:effectLst/>
                <a:uLnTx/>
                <a:uFillTx/>
                <a:latin typeface="Fira Sans Black" panose="020B0A03050000020004" pitchFamily="34" charset="0"/>
                <a:ea typeface="+mj-ea"/>
                <a:cs typeface="+mj-cs"/>
              </a:rPr>
              <a:t> </a:t>
            </a:r>
            <a:r>
              <a:rPr kumimoji="0" lang="en" sz="6000" b="0" i="0" u="none" strike="noStrike" kern="1200" cap="none" spc="0" normalizeH="0" baseline="0" noProof="0" dirty="0" smtClean="0">
                <a:ln>
                  <a:noFill/>
                </a:ln>
                <a:solidFill>
                  <a:srgbClr val="002C74"/>
                </a:solidFill>
                <a:effectLst/>
                <a:uLnTx/>
                <a:uFillTx/>
                <a:latin typeface="Fira Sans Black" panose="020B0A03050000020004" pitchFamily="34" charset="0"/>
                <a:ea typeface="+mj-ea"/>
                <a:cs typeface="+mj-cs"/>
              </a:rPr>
              <a:t>THẾ</a:t>
            </a:r>
            <a:r>
              <a:rPr kumimoji="0" lang="en" sz="6000" b="0" i="0" u="none" strike="noStrike" kern="1200" cap="none" spc="0" normalizeH="0" noProof="0" dirty="0" smtClean="0">
                <a:ln>
                  <a:noFill/>
                </a:ln>
                <a:solidFill>
                  <a:srgbClr val="002C74"/>
                </a:solidFill>
                <a:effectLst/>
                <a:uLnTx/>
                <a:uFillTx/>
                <a:latin typeface="Fira Sans Black" panose="020B0A03050000020004" pitchFamily="34" charset="0"/>
                <a:ea typeface="+mj-ea"/>
                <a:cs typeface="+mj-cs"/>
              </a:rPr>
              <a:t> </a:t>
            </a:r>
            <a:r>
              <a:rPr kumimoji="0" lang="en" sz="6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NĂNG</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 xmlns:a16="http://schemas.microsoft.com/office/drawing/2014/main" id="{ED26EBAB-550F-79AF-A1C8-F81C398EA3E9}"/>
              </a:ext>
            </a:extLst>
          </p:cNvPr>
          <p:cNvSpPr txBox="1"/>
          <p:nvPr/>
        </p:nvSpPr>
        <p:spPr>
          <a:xfrm>
            <a:off x="1410912" y="1057842"/>
            <a:ext cx="33295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D69CF2AE-76C9-32F6-5D22-D9B4DF9C6B03}"/>
                </a:ext>
              </a:extLst>
            </p:cNvPr>
            <p:cNvPicPr>
              <a:picLocks noChangeAspect="1"/>
            </p:cNvPicPr>
            <p:nvPr/>
          </p:nvPicPr>
          <p:blipFill>
            <a:blip r:embed="rId2"/>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7"/>
                                        </p:tgtEl>
                                        <p:attrNameLst>
                                          <p:attrName>style.visibility</p:attrName>
                                        </p:attrNameLst>
                                      </p:cBhvr>
                                      <p:to>
                                        <p:strVal val="visible"/>
                                      </p:to>
                                    </p:set>
                                    <p:animEffect transition="in" filter="wipe(left)">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572D5DC2-DCAA-8DF5-3C8A-09B1F6358235}"/>
              </a:ext>
            </a:extLst>
          </p:cNvPr>
          <p:cNvSpPr txBox="1"/>
          <p:nvPr/>
        </p:nvSpPr>
        <p:spPr>
          <a:xfrm>
            <a:off x="972894" y="204275"/>
            <a:ext cx="291330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 calcmode="lin" valueType="num">
                                      <p:cBhvr>
                                        <p:cTn id="12" dur="500" fill="hold"/>
                                        <p:tgtEl>
                                          <p:spTgt spid="152"/>
                                        </p:tgtEl>
                                        <p:attrNameLst>
                                          <p:attrName>ppt_w</p:attrName>
                                        </p:attrNameLst>
                                      </p:cBhvr>
                                      <p:tavLst>
                                        <p:tav tm="0">
                                          <p:val>
                                            <p:fltVal val="0"/>
                                          </p:val>
                                        </p:tav>
                                        <p:tav tm="100000">
                                          <p:val>
                                            <p:strVal val="#ppt_w"/>
                                          </p:val>
                                        </p:tav>
                                      </p:tavLst>
                                    </p:anim>
                                    <p:anim calcmode="lin" valueType="num">
                                      <p:cBhvr>
                                        <p:cTn id="13" dur="500" fill="hold"/>
                                        <p:tgtEl>
                                          <p:spTgt spid="152"/>
                                        </p:tgtEl>
                                        <p:attrNameLst>
                                          <p:attrName>ppt_h</p:attrName>
                                        </p:attrNameLst>
                                      </p:cBhvr>
                                      <p:tavLst>
                                        <p:tav tm="0">
                                          <p:val>
                                            <p:fltVal val="0"/>
                                          </p:val>
                                        </p:tav>
                                        <p:tav tm="100000">
                                          <p:val>
                                            <p:strVal val="#ppt_h"/>
                                          </p:val>
                                        </p:tav>
                                      </p:tavLst>
                                    </p:anim>
                                    <p:animEffect transition="in" filter="fade">
                                      <p:cBhvr>
                                        <p:cTn id="14" dur="500"/>
                                        <p:tgtEl>
                                          <p:spTgt spid="15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wipe(left)">
                                      <p:cBhvr>
                                        <p:cTn id="18" dur="500"/>
                                        <p:tgtEl>
                                          <p:spTgt spid="153"/>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149"/>
                                        </p:tgtEl>
                                        <p:attrNameLst>
                                          <p:attrName>style.visibility</p:attrName>
                                        </p:attrNameLst>
                                      </p:cBhvr>
                                      <p:to>
                                        <p:strVal val="visible"/>
                                      </p:to>
                                    </p:set>
                                    <p:animEffect transition="in" filter="randombar(horizontal)">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58"/>
                                        </p:tgtEl>
                                        <p:attrNameLst>
                                          <p:attrName>style.visibility</p:attrName>
                                        </p:attrNameLst>
                                      </p:cBhvr>
                                      <p:to>
                                        <p:strVal val="visible"/>
                                      </p:to>
                                    </p:set>
                                    <p:anim calcmode="lin" valueType="num">
                                      <p:cBhvr>
                                        <p:cTn id="26" dur="500" fill="hold"/>
                                        <p:tgtEl>
                                          <p:spTgt spid="158"/>
                                        </p:tgtEl>
                                        <p:attrNameLst>
                                          <p:attrName>ppt_w</p:attrName>
                                        </p:attrNameLst>
                                      </p:cBhvr>
                                      <p:tavLst>
                                        <p:tav tm="0">
                                          <p:val>
                                            <p:fltVal val="0"/>
                                          </p:val>
                                        </p:tav>
                                        <p:tav tm="100000">
                                          <p:val>
                                            <p:strVal val="#ppt_w"/>
                                          </p:val>
                                        </p:tav>
                                      </p:tavLst>
                                    </p:anim>
                                    <p:anim calcmode="lin" valueType="num">
                                      <p:cBhvr>
                                        <p:cTn id="27" dur="500" fill="hold"/>
                                        <p:tgtEl>
                                          <p:spTgt spid="158"/>
                                        </p:tgtEl>
                                        <p:attrNameLst>
                                          <p:attrName>ppt_h</p:attrName>
                                        </p:attrNameLst>
                                      </p:cBhvr>
                                      <p:tavLst>
                                        <p:tav tm="0">
                                          <p:val>
                                            <p:fltVal val="0"/>
                                          </p:val>
                                        </p:tav>
                                        <p:tav tm="100000">
                                          <p:val>
                                            <p:strVal val="#ppt_h"/>
                                          </p:val>
                                        </p:tav>
                                      </p:tavLst>
                                    </p:anim>
                                    <p:animEffect transition="in" filter="fade">
                                      <p:cBhvr>
                                        <p:cTn id="28" dur="500"/>
                                        <p:tgtEl>
                                          <p:spTgt spid="15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59"/>
                                        </p:tgtEl>
                                        <p:attrNameLst>
                                          <p:attrName>style.visibility</p:attrName>
                                        </p:attrNameLst>
                                      </p:cBhvr>
                                      <p:to>
                                        <p:strVal val="visible"/>
                                      </p:to>
                                    </p:set>
                                    <p:animEffect transition="in" filter="wipe(left)">
                                      <p:cBhvr>
                                        <p:cTn id="32" dur="500"/>
                                        <p:tgtEl>
                                          <p:spTgt spid="159"/>
                                        </p:tgtEl>
                                      </p:cBhvr>
                                    </p:animEffect>
                                  </p:childTnLst>
                                </p:cTn>
                              </p:par>
                              <p:par>
                                <p:cTn id="33" presetID="14" presetClass="entr" presetSubtype="10" fill="hold" grpId="0" nodeType="withEffect">
                                  <p:stCondLst>
                                    <p:cond delay="250"/>
                                  </p:stCondLst>
                                  <p:childTnLst>
                                    <p:set>
                                      <p:cBhvr>
                                        <p:cTn id="34" dur="1" fill="hold">
                                          <p:stCondLst>
                                            <p:cond delay="0"/>
                                          </p:stCondLst>
                                        </p:cTn>
                                        <p:tgtEl>
                                          <p:spTgt spid="155"/>
                                        </p:tgtEl>
                                        <p:attrNameLst>
                                          <p:attrName>style.visibility</p:attrName>
                                        </p:attrNameLst>
                                      </p:cBhvr>
                                      <p:to>
                                        <p:strVal val="visible"/>
                                      </p:to>
                                    </p:set>
                                    <p:animEffect transition="in" filter="randombar(horizontal)">
                                      <p:cBhvr>
                                        <p:cTn id="35"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72D5DC2-DCAA-8DF5-3C8A-09B1F6358235}"/>
              </a:ext>
            </a:extLst>
          </p:cNvPr>
          <p:cNvSpPr txBox="1"/>
          <p:nvPr/>
        </p:nvSpPr>
        <p:spPr>
          <a:xfrm>
            <a:off x="972894" y="204275"/>
            <a:ext cx="42367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72D5DC2-DCAA-8DF5-3C8A-09B1F6358235}"/>
              </a:ext>
            </a:extLst>
          </p:cNvPr>
          <p:cNvSpPr txBox="1"/>
          <p:nvPr/>
        </p:nvSpPr>
        <p:spPr>
          <a:xfrm>
            <a:off x="972894" y="204275"/>
            <a:ext cx="40683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 xmlns:a16="http://schemas.microsoft.com/office/drawing/2014/main" id="{5E594C43-E4AF-0DCC-3B92-140941944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2453" y="348916"/>
            <a:ext cx="7971642" cy="6412831"/>
          </a:xfrm>
          <a:prstGeom prst="rect">
            <a:avLst/>
          </a:prstGeom>
        </p:spPr>
      </p:pic>
      <p:sp>
        <p:nvSpPr>
          <p:cNvPr id="10" name="TextBox 9">
            <a:extLst>
              <a:ext uri="{FF2B5EF4-FFF2-40B4-BE49-F238E27FC236}">
                <a16:creationId xmlns="" xmlns:a16="http://schemas.microsoft.com/office/drawing/2014/main" id="{F92A3728-1554-A890-60E5-29B9ED01CD03}"/>
              </a:ext>
            </a:extLst>
          </p:cNvPr>
          <p:cNvSpPr txBox="1"/>
          <p:nvPr/>
        </p:nvSpPr>
        <p:spPr>
          <a:xfrm>
            <a:off x="574420" y="1285122"/>
            <a:ext cx="3311780" cy="501675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spTree>
    <p:extLst>
      <p:ext uri="{BB962C8B-B14F-4D97-AF65-F5344CB8AC3E}">
        <p14:creationId xmlns:p14="http://schemas.microsoft.com/office/powerpoint/2010/main" val="2827287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72D5DC2-DCAA-8DF5-3C8A-09B1F6358235}"/>
              </a:ext>
            </a:extLst>
          </p:cNvPr>
          <p:cNvSpPr txBox="1"/>
          <p:nvPr/>
        </p:nvSpPr>
        <p:spPr>
          <a:xfrm>
            <a:off x="123936" y="24857"/>
            <a:ext cx="341088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 xmlns:a16="http://schemas.microsoft.com/office/drawing/2014/main" id="{5E594C43-E4AF-0DCC-3B92-140941944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26" y="450495"/>
            <a:ext cx="10651732" cy="4831367"/>
          </a:xfrm>
          <a:prstGeom prst="rect">
            <a:avLst/>
          </a:prstGeom>
        </p:spPr>
      </p:pic>
      <p:sp>
        <p:nvSpPr>
          <p:cNvPr id="3" name="Rectangle: Rounded Corners 2">
            <a:extLst>
              <a:ext uri="{FF2B5EF4-FFF2-40B4-BE49-F238E27FC236}">
                <a16:creationId xmlns="" xmlns:a16="http://schemas.microsoft.com/office/drawing/2014/main" id="{60DA2A69-AC31-D8C6-9660-46D9BFC9C262}"/>
              </a:ext>
            </a:extLst>
          </p:cNvPr>
          <p:cNvSpPr/>
          <p:nvPr/>
        </p:nvSpPr>
        <p:spPr>
          <a:xfrm>
            <a:off x="1234961" y="5281863"/>
            <a:ext cx="10305397" cy="1243170"/>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 xmlns:a16="http://schemas.microsoft.com/office/drawing/2014/main" id="{FAD84C47-3073-F707-B46C-0BA037057240}"/>
              </a:ext>
            </a:extLst>
          </p:cNvPr>
          <p:cNvSpPr txBox="1">
            <a:spLocks/>
          </p:cNvSpPr>
          <p:nvPr/>
        </p:nvSpPr>
        <p:spPr>
          <a:xfrm>
            <a:off x="706235" y="5281863"/>
            <a:ext cx="11168933" cy="124316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spTree>
    <p:extLst>
      <p:ext uri="{BB962C8B-B14F-4D97-AF65-F5344CB8AC3E}">
        <p14:creationId xmlns:p14="http://schemas.microsoft.com/office/powerpoint/2010/main" val="2810817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6" name="Rectangle 7">
            <a:extLst>
              <a:ext uri="{FF2B5EF4-FFF2-40B4-BE49-F238E27FC236}">
                <a16:creationId xmlns=""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 xmlns:a16="http://schemas.microsoft.com/office/drawing/2014/main" id="{43AA2E4B-BB84-AE41-6B92-C4AA857345CF}"/>
              </a:ext>
            </a:extLst>
          </p:cNvPr>
          <p:cNvSpPr txBox="1"/>
          <p:nvPr/>
        </p:nvSpPr>
        <p:spPr>
          <a:xfrm>
            <a:off x="983705" y="227326"/>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E30B0138-4BC9-CF04-34A0-ADC0B72933DB}"/>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10" name="TextBox 9">
            <a:extLst>
              <a:ext uri="{FF2B5EF4-FFF2-40B4-BE49-F238E27FC236}">
                <a16:creationId xmlns=""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checkerboard(across)">
                                      <p:cBhvr>
                                        <p:cTn id="12" dur="500"/>
                                        <p:tgtEl>
                                          <p:spTgt spid="76"/>
                                        </p:tgtEl>
                                      </p:cBhvr>
                                    </p:animEffec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70"/>
                                        </p:tgtEl>
                                        <p:attrNameLst>
                                          <p:attrName>style.visibility</p:attrName>
                                        </p:attrNameLst>
                                      </p:cBhvr>
                                      <p:to>
                                        <p:strVal val="visible"/>
                                      </p:to>
                                    </p:set>
                                    <p:animEffect transition="in" filter="wipe(left)">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5000"/>
                                  </p:iterate>
                                  <p:childTnLst>
                                    <p:set>
                                      <p:cBhvr>
                                        <p:cTn id="19" dur="1" fill="hold">
                                          <p:stCondLst>
                                            <p:cond delay="0"/>
                                          </p:stCondLst>
                                        </p:cTn>
                                        <p:tgtEl>
                                          <p:spTgt spid="77"/>
                                        </p:tgtEl>
                                        <p:attrNameLst>
                                          <p:attrName>style.visibility</p:attrName>
                                        </p:attrNameLst>
                                      </p:cBhvr>
                                      <p:to>
                                        <p:strVal val="visible"/>
                                      </p:to>
                                    </p:set>
                                    <p:animEffect transition="in" filter="wipe(left)">
                                      <p:cBhvr>
                                        <p:cTn id="20" dur="500"/>
                                        <p:tgtEl>
                                          <p:spTgt spid="7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5000"/>
                                  </p:iterate>
                                  <p:childTnLst>
                                    <p:set>
                                      <p:cBhvr>
                                        <p:cTn id="24" dur="1" fill="hold">
                                          <p:stCondLst>
                                            <p:cond delay="0"/>
                                          </p:stCondLst>
                                        </p:cTn>
                                        <p:tgtEl>
                                          <p:spTgt spid="90"/>
                                        </p:tgtEl>
                                        <p:attrNameLst>
                                          <p:attrName>style.visibility</p:attrName>
                                        </p:attrNameLst>
                                      </p:cBhvr>
                                      <p:to>
                                        <p:strVal val="visible"/>
                                      </p:to>
                                    </p:set>
                                    <p:animEffect transition="in" filter="wipe(left)">
                                      <p:cBhvr>
                                        <p:cTn id="25" dur="500"/>
                                        <p:tgtEl>
                                          <p:spTgt spid="9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5000"/>
                                  </p:iterate>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 xmlns:a16="http://schemas.microsoft.com/office/drawing/2014/main" id="{ACD073E2-E2EC-2819-B793-09CCC79E86F0}"/>
              </a:ext>
            </a:extLst>
          </p:cNvPr>
          <p:cNvSpPr txBox="1"/>
          <p:nvPr/>
        </p:nvSpPr>
        <p:spPr>
          <a:xfrm>
            <a:off x="1043050" y="168020"/>
            <a:ext cx="34447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 xmlns:a16="http://schemas.microsoft.com/office/drawing/2014/main" id="{ACD073E2-E2EC-2819-B793-09CCC79E86F0}"/>
              </a:ext>
            </a:extLst>
          </p:cNvPr>
          <p:cNvSpPr txBox="1"/>
          <p:nvPr/>
        </p:nvSpPr>
        <p:spPr>
          <a:xfrm>
            <a:off x="1043050" y="168020"/>
            <a:ext cx="34086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 xmlns:a16="http://schemas.microsoft.com/office/drawing/2014/main" id="{ACD073E2-E2EC-2819-B793-09CCC79E86F0}"/>
              </a:ext>
            </a:extLst>
          </p:cNvPr>
          <p:cNvSpPr txBox="1"/>
          <p:nvPr/>
        </p:nvSpPr>
        <p:spPr>
          <a:xfrm>
            <a:off x="1043050" y="168020"/>
            <a:ext cx="30732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 xmlns:a16="http://schemas.microsoft.com/office/drawing/2014/main" id="{A17FC295-4F7F-4C39-A60C-D2A66BDF9780}"/>
              </a:ext>
            </a:extLst>
          </p:cNvPr>
          <p:cNvCxnSpPr>
            <a:cxnSpLocks/>
            <a:stCxn id="69" idx="3"/>
            <a:endCxn id="77" idx="1"/>
          </p:cNvCxnSpPr>
          <p:nvPr/>
        </p:nvCxnSpPr>
        <p:spPr>
          <a:xfrm>
            <a:off x="7202406" y="3369882"/>
            <a:ext cx="972313" cy="939360"/>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5046483" y="2769717"/>
            <a:ext cx="2155923" cy="120032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4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A19D"/>
                </a:solidFill>
                <a:effectLst/>
                <a:uLnTx/>
                <a:uFillTx/>
                <a:latin typeface="Fira Sans Condensed Medium" panose="020B0603050000020004" pitchFamily="34" charset="0"/>
                <a:cs typeface="Arial"/>
                <a:sym typeface="Arial"/>
              </a:rPr>
              <a:t>THẾ</a:t>
            </a:r>
            <a:r>
              <a:rPr kumimoji="0" lang="en-US" sz="2400" b="1" i="0" u="none" strike="noStrike" kern="0" cap="none" spc="0" normalizeH="0" noProof="0" dirty="0">
                <a:ln>
                  <a:noFill/>
                </a:ln>
                <a:solidFill>
                  <a:srgbClr val="00A19D"/>
                </a:solidFill>
                <a:effectLst/>
                <a:uLnTx/>
                <a:uFillTx/>
                <a:latin typeface="Fira Sans Condensed Medium" panose="020B0603050000020004" pitchFamily="34" charset="0"/>
                <a:cs typeface="Arial"/>
                <a:sym typeface="Arial"/>
              </a:rPr>
              <a:t> NĂNG</a:t>
            </a:r>
            <a:endParaRPr kumimoji="0" lang="en-US" sz="2400" b="1" i="0" u="none" strike="noStrike" kern="0" cap="none" spc="0" normalizeH="0" baseline="0" noProof="0" dirty="0">
              <a:ln>
                <a:noFill/>
              </a:ln>
              <a:solidFill>
                <a:srgbClr val="00A19D"/>
              </a:solidFill>
              <a:effectLst/>
              <a:uLnTx/>
              <a:uFillTx/>
              <a:latin typeface="Fira Sans Condensed Medium" panose="020B0603050000020004" pitchFamily="34" charset="0"/>
              <a:cs typeface="Arial"/>
              <a:sym typeface="Arial"/>
            </a:endParaRPr>
          </a:p>
        </p:txBody>
      </p:sp>
      <p:sp>
        <p:nvSpPr>
          <p:cNvPr id="70" name="TextBox 69">
            <a:extLst>
              <a:ext uri="{FF2B5EF4-FFF2-40B4-BE49-F238E27FC236}">
                <a16:creationId xmlns=""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x-none"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x-none"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x-none"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x-none"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 xmlns:a16="http://schemas.microsoft.com/office/drawing/2014/main" id="{B8C4DB99-31BF-455C-9647-0A4D61824F0F}"/>
              </a:ext>
            </a:extLst>
          </p:cNvPr>
          <p:cNvSpPr txBox="1"/>
          <p:nvPr/>
        </p:nvSpPr>
        <p:spPr>
          <a:xfrm>
            <a:off x="2429506" y="4738074"/>
            <a:ext cx="31411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12F1023-5267-1583-D8BB-A234C12388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sz="3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sz="3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 xmlns:a16="http://schemas.microsoft.com/office/drawing/2014/main" id="{70996201-67ED-A04F-70A2-C6D3C150E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47" y="820185"/>
            <a:ext cx="6001140" cy="6001140"/>
          </a:xfrm>
          <a:prstGeom prst="rect">
            <a:avLst/>
          </a:prstGeom>
        </p:spPr>
      </p:pic>
      <p:sp>
        <p:nvSpPr>
          <p:cNvPr id="5" name="Google Shape;2308;p46">
            <a:extLst>
              <a:ext uri="{FF2B5EF4-FFF2-40B4-BE49-F238E27FC236}">
                <a16:creationId xmlns=""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 xmlns:a16="http://schemas.microsoft.com/office/drawing/2014/main" id="{E652F5C2-0DD0-CCB2-4D55-2C62C28BE5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 xmlns:a16="http://schemas.microsoft.com/office/drawing/2014/main" id="{7310245D-AB27-0C8E-8D62-94E326CD58D7}"/>
              </a:ext>
            </a:extLst>
          </p:cNvPr>
          <p:cNvSpPr txBox="1"/>
          <p:nvPr/>
        </p:nvSpPr>
        <p:spPr>
          <a:xfrm>
            <a:off x="1804887" y="5503306"/>
            <a:ext cx="93243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556279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3159"/>
                                        </p:tgtEl>
                                        <p:attrNameLst>
                                          <p:attrName>style.visibility</p:attrName>
                                        </p:attrNameLst>
                                      </p:cBhvr>
                                      <p:to>
                                        <p:strVal val="visible"/>
                                      </p:to>
                                    </p:set>
                                    <p:animEffect transition="in" filter="wipe(up)">
                                      <p:cBhvr>
                                        <p:cTn id="33"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 xmlns:a16="http://schemas.microsoft.com/office/drawing/2014/main" id="{4E6B2F02-0407-4432-B0A7-25C6DC0B9053}"/>
              </a:ext>
            </a:extLst>
          </p:cNvPr>
          <p:cNvSpPr txBox="1"/>
          <p:nvPr/>
        </p:nvSpPr>
        <p:spPr>
          <a:xfrm>
            <a:off x="1636605" y="2934896"/>
            <a:ext cx="8094527" cy="138499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a:t>
            </a:r>
            <a:r>
              <a:rPr lang="vi-VN" sz="2800" kern="0" dirty="0" smtClean="0">
                <a:solidFill>
                  <a:prstClr val="black">
                    <a:lumMod val="85000"/>
                    <a:lumOff val="15000"/>
                  </a:prstClr>
                </a:solidFill>
                <a:latin typeface="Arial" panose="020B0604020202020204" pitchFamily="34" charset="0"/>
                <a:cs typeface="Arial" panose="020B0604020202020204" pitchFamily="34" charset="0"/>
              </a:rPr>
              <a:t>động </a:t>
            </a:r>
            <a:r>
              <a:rPr lang="vi-VN" sz="2800" kern="0" dirty="0">
                <a:solidFill>
                  <a:prstClr val="black">
                    <a:lumMod val="85000"/>
                    <a:lumOff val="15000"/>
                  </a:prstClr>
                </a:solidFill>
                <a:latin typeface="Arial" panose="020B0604020202020204" pitchFamily="34" charset="0"/>
                <a:cs typeface="Arial" panose="020B0604020202020204" pitchFamily="34" charset="0"/>
              </a:rPr>
              <a:t>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sp>
        <p:nvSpPr>
          <p:cNvPr id="75" name="TextBox 74">
            <a:extLst>
              <a:ext uri="{FF2B5EF4-FFF2-40B4-BE49-F238E27FC236}">
                <a16:creationId xmlns="" xmlns:a16="http://schemas.microsoft.com/office/drawing/2014/main" id="{ED26EBAB-550F-79AF-A1C8-F81C398EA3E9}"/>
              </a:ext>
            </a:extLst>
          </p:cNvPr>
          <p:cNvSpPr txBox="1"/>
          <p:nvPr/>
        </p:nvSpPr>
        <p:spPr>
          <a:xfrm>
            <a:off x="1410912" y="1380037"/>
            <a:ext cx="38950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 xmlns:a16="http://schemas.microsoft.com/office/drawing/2014/main" id="{18F2D009-472D-DEA6-A344-9A15E2E6D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7"/>
                                        </p:tgtEl>
                                        <p:attrNameLst>
                                          <p:attrName>style.visibility</p:attrName>
                                        </p:attrNameLst>
                                      </p:cBhvr>
                                      <p:to>
                                        <p:strVal val="visible"/>
                                      </p:to>
                                    </p:set>
                                    <p:animEffect transition="in" filter="wipe(left)">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 xmlns:a16="http://schemas.microsoft.com/office/drawing/2014/main" id="{72BC00DA-95D8-4B20-ACF6-5850296A1156}"/>
              </a:ext>
            </a:extLst>
          </p:cNvPr>
          <p:cNvSpPr txBox="1">
            <a:spLocks/>
          </p:cNvSpPr>
          <p:nvPr/>
        </p:nvSpPr>
        <p:spPr>
          <a:xfrm>
            <a:off x="247838" y="3885739"/>
            <a:ext cx="6149328"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 xmlns:a16="http://schemas.microsoft.com/office/drawing/2014/main" id="{923FEBC3-744E-F4C7-153C-6A73423D3B42}"/>
              </a:ext>
            </a:extLst>
          </p:cNvPr>
          <p:cNvSpPr txBox="1"/>
          <p:nvPr/>
        </p:nvSpPr>
        <p:spPr>
          <a:xfrm>
            <a:off x="936291" y="329625"/>
            <a:ext cx="3395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 xmlns:a16="http://schemas.microsoft.com/office/drawing/2014/main" id="{102B57C6-FDAE-FA42-4CC1-C371F24231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6"/>
                                        </p:tgtEl>
                                        <p:attrNameLst>
                                          <p:attrName>style.visibility</p:attrName>
                                        </p:attrNameLst>
                                      </p:cBhvr>
                                      <p:to>
                                        <p:strVal val="visible"/>
                                      </p:to>
                                    </p:set>
                                    <p:animEffect transition="in" filter="wipe(up)">
                                      <p:cBhvr>
                                        <p:cTn id="1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 xmlns:a16="http://schemas.microsoft.com/office/drawing/2014/main" id="{3C098BC9-262A-434A-9870-600C2DF8EFAE}"/>
              </a:ext>
            </a:extLst>
          </p:cNvPr>
          <p:cNvSpPr txBox="1">
            <a:spLocks/>
          </p:cNvSpPr>
          <p:nvPr/>
        </p:nvSpPr>
        <p:spPr>
          <a:xfrm>
            <a:off x="6918158" y="2272470"/>
            <a:ext cx="4916624"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 xmlns:a16="http://schemas.microsoft.com/office/drawing/2014/main" id="{923FEBC3-744E-F4C7-153C-6A73423D3B42}"/>
              </a:ext>
            </a:extLst>
          </p:cNvPr>
          <p:cNvSpPr txBox="1"/>
          <p:nvPr/>
        </p:nvSpPr>
        <p:spPr>
          <a:xfrm>
            <a:off x="936291" y="88886"/>
            <a:ext cx="3467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12" name="Picture 11">
            <a:extLst>
              <a:ext uri="{FF2B5EF4-FFF2-40B4-BE49-F238E27FC236}">
                <a16:creationId xmlns="" xmlns:a16="http://schemas.microsoft.com/office/drawing/2014/main" id="{7FC22F67-558A-A96B-ABA9-31C664A13040}"/>
              </a:ext>
            </a:extLst>
          </p:cNvPr>
          <p:cNvPicPr>
            <a:picLocks noChangeAspect="1"/>
          </p:cNvPicPr>
          <p:nvPr/>
        </p:nvPicPr>
        <p:blipFill>
          <a:blip r:embed="rId2"/>
          <a:stretch>
            <a:fillRect/>
          </a:stretch>
        </p:blipFill>
        <p:spPr>
          <a:xfrm>
            <a:off x="108284" y="673661"/>
            <a:ext cx="6906127" cy="5982359"/>
          </a:xfrm>
          <a:prstGeom prst="rect">
            <a:avLst/>
          </a:prstGeom>
        </p:spPr>
      </p:pic>
      <p:sp>
        <p:nvSpPr>
          <p:cNvPr id="5" name="Google Shape;1924;p44">
            <a:extLst>
              <a:ext uri="{FF2B5EF4-FFF2-40B4-BE49-F238E27FC236}">
                <a16:creationId xmlns="" xmlns:a16="http://schemas.microsoft.com/office/drawing/2014/main" id="{2EFEDA70-A693-9241-9759-47C13CE0AD6C}"/>
              </a:ext>
            </a:extLst>
          </p:cNvPr>
          <p:cNvSpPr txBox="1">
            <a:spLocks/>
          </p:cNvSpPr>
          <p:nvPr/>
        </p:nvSpPr>
        <p:spPr>
          <a:xfrm>
            <a:off x="6918158" y="3297596"/>
            <a:ext cx="5073037"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 xmlns:a16="http://schemas.microsoft.com/office/drawing/2014/main" id="{3C098BC9-262A-434A-9870-600C2DF8EFAE}"/>
              </a:ext>
            </a:extLst>
          </p:cNvPr>
          <p:cNvSpPr txBox="1">
            <a:spLocks/>
          </p:cNvSpPr>
          <p:nvPr/>
        </p:nvSpPr>
        <p:spPr>
          <a:xfrm>
            <a:off x="489995" y="1738288"/>
            <a:ext cx="9496215"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sp>
        <p:nvSpPr>
          <p:cNvPr id="4" name="TextBox 3">
            <a:extLst>
              <a:ext uri="{FF2B5EF4-FFF2-40B4-BE49-F238E27FC236}">
                <a16:creationId xmlns="" xmlns:a16="http://schemas.microsoft.com/office/drawing/2014/main" id="{2B17A542-C220-39AE-818E-003F47F5DBA0}"/>
              </a:ext>
            </a:extLst>
          </p:cNvPr>
          <p:cNvSpPr txBox="1"/>
          <p:nvPr/>
        </p:nvSpPr>
        <p:spPr>
          <a:xfrm>
            <a:off x="936291" y="329625"/>
            <a:ext cx="32867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 xmlns:a16="http://schemas.microsoft.com/office/drawing/2014/main" id="{FD3B4657-7A64-F981-B69D-1A1A57EF83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sp>
        <p:nvSpPr>
          <p:cNvPr id="75" name="TextBox 74">
            <a:extLst>
              <a:ext uri="{FF2B5EF4-FFF2-40B4-BE49-F238E27FC236}">
                <a16:creationId xmlns="" xmlns:a16="http://schemas.microsoft.com/office/drawing/2014/main" id="{ED26EBAB-550F-79AF-A1C8-F81C398EA3E9}"/>
              </a:ext>
            </a:extLst>
          </p:cNvPr>
          <p:cNvSpPr txBox="1"/>
          <p:nvPr/>
        </p:nvSpPr>
        <p:spPr>
          <a:xfrm>
            <a:off x="1410912" y="1380037"/>
            <a:ext cx="39070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7"/>
                                        </p:tgtEl>
                                        <p:attrNameLst>
                                          <p:attrName>style.visibility</p:attrName>
                                        </p:attrNameLst>
                                      </p:cBhvr>
                                      <p:to>
                                        <p:strVal val="visible"/>
                                      </p:to>
                                    </p:set>
                                    <p:animEffect transition="in" filter="wipe(left)">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6052</TotalTime>
  <Words>1480</Words>
  <Application>Microsoft Office PowerPoint</Application>
  <PresentationFormat>Custom</PresentationFormat>
  <Paragraphs>189</Paragraphs>
  <Slides>34</Slides>
  <Notes>1</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cp:lastModifiedBy>
  <cp:revision>16</cp:revision>
  <dcterms:created xsi:type="dcterms:W3CDTF">2024-01-13T16:09:11Z</dcterms:created>
  <dcterms:modified xsi:type="dcterms:W3CDTF">2024-10-08T14:35:54Z</dcterms:modified>
</cp:coreProperties>
</file>