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32"/>
  </p:notesMasterIdLst>
  <p:sldIdLst>
    <p:sldId id="267" r:id="rId4"/>
    <p:sldId id="310" r:id="rId5"/>
    <p:sldId id="266" r:id="rId6"/>
    <p:sldId id="299" r:id="rId7"/>
    <p:sldId id="265" r:id="rId8"/>
    <p:sldId id="298" r:id="rId9"/>
    <p:sldId id="301" r:id="rId10"/>
    <p:sldId id="297" r:id="rId11"/>
    <p:sldId id="300" r:id="rId12"/>
    <p:sldId id="302" r:id="rId13"/>
    <p:sldId id="303" r:id="rId14"/>
    <p:sldId id="262" r:id="rId15"/>
    <p:sldId id="306" r:id="rId16"/>
    <p:sldId id="30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308" r:id="rId27"/>
    <p:sldId id="285" r:id="rId28"/>
    <p:sldId id="274" r:id="rId29"/>
    <p:sldId id="273" r:id="rId30"/>
    <p:sldId id="30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60"/>
  </p:normalViewPr>
  <p:slideViewPr>
    <p:cSldViewPr>
      <p:cViewPr varScale="1">
        <p:scale>
          <a:sx n="100" d="100"/>
          <a:sy n="100" d="100"/>
        </p:scale>
        <p:origin x="667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39EA-E82F-420D-B82F-9799BED07C2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26F7-DD2C-4549-A76C-63373BAB4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6F7-DD2C-4549-A76C-63373BAB4D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0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92136F-63D2-4493-9031-A7A4C1EB816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4" y="77392"/>
            <a:ext cx="8243887" cy="4464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9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8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5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3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9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0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2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8748-EF0B-4D63-8F1D-20ED25514726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6AD1-0E46-40F2-A201-67FDF7334FA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5CB-794F-44FF-A738-CC72ED78EC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2.%20Nhac%20dong%20ho%20dem%20nguoc%20120s.mp3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111+ hình về hình nền powerpoint đặt câu hỏi mới nhất 2023 -  iedunet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196215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NGUYÊN TỐ 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7" name="Shape 501"/>
          <p:cNvSpPr/>
          <p:nvPr/>
        </p:nvSpPr>
        <p:spPr>
          <a:xfrm>
            <a:off x="8827493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2"/>
          <p:cNvSpPr/>
          <p:nvPr/>
        </p:nvSpPr>
        <p:spPr>
          <a:xfrm rot="1793658">
            <a:off x="8464704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/>
          <p:cNvSpPr/>
          <p:nvPr/>
        </p:nvSpPr>
        <p:spPr>
          <a:xfrm rot="1793658">
            <a:off x="8873209" y="49601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1151555"/>
            <a:ext cx="9170506" cy="4176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" cy="5445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609600" y="98107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152400" y="507286"/>
            <a:ext cx="9120809" cy="64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 nguyên tố nhỏ nhất là số 2 và là số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nguyên tố chẵn 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duy nhất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/>
          <a:lstStyle/>
          <a:p>
            <a:endParaRPr lang="en-US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0723"/>
            <a:ext cx="2286000" cy="27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 ý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32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0 và số 1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số nguyên tố cũng không là hợp số.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67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2 là số nguyên tố </a:t>
            </a: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nhất </a:t>
            </a:r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là số </a:t>
            </a: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tố chẵn </a:t>
            </a:r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 nhất</a:t>
            </a:r>
            <a:r>
              <a:rPr lang="nl-NL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8470" y="1653737"/>
            <a:ext cx="9144000" cy="27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u="sng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 tập 1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vi-VN" sz="26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hãy tìm nhà thích hợp cho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bảng 2.1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233160" y="2388248"/>
            <a:ext cx="2623906" cy="1764351"/>
            <a:chOff x="0" y="0"/>
            <a:chExt cx="2524125" cy="871046"/>
          </a:xfrm>
        </p:grpSpPr>
        <p:sp>
          <p:nvSpPr>
            <p:cNvPr id="10" name="Up Arrow 9"/>
            <p:cNvSpPr/>
            <p:nvPr/>
          </p:nvSpPr>
          <p:spPr>
            <a:xfrm>
              <a:off x="0" y="0"/>
              <a:ext cx="2524125" cy="855434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04715" y="250626"/>
              <a:ext cx="1440558" cy="6204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nguyên tố 11, …</a:t>
              </a:r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3385930" y="2412529"/>
            <a:ext cx="2710070" cy="1988021"/>
            <a:chOff x="0" y="0"/>
            <a:chExt cx="2400300" cy="1171575"/>
          </a:xfrm>
        </p:grpSpPr>
        <p:sp>
          <p:nvSpPr>
            <p:cNvPr id="13" name="Up Arrow 12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92263"/>
              </p:ext>
            </p:extLst>
          </p:nvPr>
        </p:nvGraphicFramePr>
        <p:xfrm>
          <a:off x="6578965" y="1290041"/>
          <a:ext cx="2540001" cy="3836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962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4620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</a:tblGrid>
              <a:tr h="3738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-46377" y="2365885"/>
            <a:ext cx="3182979" cy="2088502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guyên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5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6965" y="2400300"/>
            <a:ext cx="3031435" cy="2000250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9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8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 cách how to blur background powerpoint trong 5 phút, chuyên nghiệp  và hiệu qu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731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75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nào dưới đây là số nguyên tố, số nào là hợp số? Vì sao?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1975                             b. 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4476" y="936307"/>
            <a:ext cx="79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u="sng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5" y="127908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chia hết cho 5.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Ngoài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là 1 và 1975 nó còn có thêm ước là 5.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là hợp số.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75" y="24955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chỉ có hai ước là 1 và 17,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số nguyên tố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70750"/>
              </p:ext>
            </p:extLst>
          </p:nvPr>
        </p:nvGraphicFramePr>
        <p:xfrm>
          <a:off x="44540" y="2943415"/>
          <a:ext cx="9144000" cy="87484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709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l-NL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khẳng định một số là hợp số, ta thường sử dụng các dấu hiệu chia hết để 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ra một ước khác 1 và chính nó.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-6626" y="3908107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 tập 2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các số cho dưới đây, số nào là số nguyên tố, số nào là hợp số? Vì sao ?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6147" y="4593907"/>
            <a:ext cx="54553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1930                                           b.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24" y="1771650"/>
            <a:ext cx="5392882" cy="3143250"/>
          </a:xfrm>
          <a:prstGeom prst="rect">
            <a:avLst/>
          </a:prstGeom>
        </p:spPr>
      </p:pic>
      <p:sp>
        <p:nvSpPr>
          <p:cNvPr id="23" name="Cloud 22"/>
          <p:cNvSpPr/>
          <p:nvPr/>
        </p:nvSpPr>
        <p:spPr>
          <a:xfrm>
            <a:off x="72735" y="1914525"/>
            <a:ext cx="3564085" cy="2857500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cách đi, Hà có thể đi như sau: </a:t>
            </a:r>
          </a:p>
          <a:p>
            <a:pPr marL="21590" algn="ctr">
              <a:lnSpc>
                <a:spcPct val="115000"/>
              </a:lnSpc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13" y="114300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Thử thách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Hà đang ở ô tìm đường đến phòng chiếu phim. 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rằng chỉ có thể đi từ một ô sang ô chung cạnh có chứa số nguyên tố. Em hãy giúp Hà đến được phòng chiếu phim nhé.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19600" y="4326007"/>
            <a:ext cx="0" cy="360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434340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76800" y="3925957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94335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0" y="3543300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38800" y="3086100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30861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81800" y="3086100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5200" y="3086100"/>
            <a:ext cx="0" cy="342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15200" y="3486150"/>
            <a:ext cx="0" cy="342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8"/>
          <p:cNvGrpSpPr/>
          <p:nvPr/>
        </p:nvGrpSpPr>
        <p:grpSpPr>
          <a:xfrm>
            <a:off x="1905001" y="347994"/>
            <a:ext cx="4697913" cy="1233156"/>
            <a:chOff x="7038412" y="5298115"/>
            <a:chExt cx="3099874" cy="517828"/>
          </a:xfrm>
        </p:grpSpPr>
        <p:grpSp>
          <p:nvGrpSpPr>
            <p:cNvPr id="3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1893" cy="20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2438401" y="268515"/>
            <a:ext cx="3962401" cy="811855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CỦNG CỐ</a:t>
            </a:r>
            <a:endParaRPr lang="zh-CN" altLang="en-US" sz="4800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4" name="组合 94"/>
          <p:cNvGrpSpPr/>
          <p:nvPr/>
        </p:nvGrpSpPr>
        <p:grpSpPr>
          <a:xfrm>
            <a:off x="1" y="2974275"/>
            <a:ext cx="2831351" cy="1278095"/>
            <a:chOff x="322231" y="4294149"/>
            <a:chExt cx="2959908" cy="2119301"/>
          </a:xfrm>
        </p:grpSpPr>
        <p:sp>
          <p:nvSpPr>
            <p:cNvPr id="96" name="矩形 95"/>
            <p:cNvSpPr/>
            <p:nvPr/>
          </p:nvSpPr>
          <p:spPr>
            <a:xfrm>
              <a:off x="409353" y="4294149"/>
              <a:ext cx="2872786" cy="969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Định nghĩa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97" name="Text Placeholder 5"/>
            <p:cNvSpPr txBox="1">
              <a:spLocks/>
            </p:cNvSpPr>
            <p:nvPr/>
          </p:nvSpPr>
          <p:spPr>
            <a:xfrm>
              <a:off x="322231" y="5021391"/>
              <a:ext cx="2759463" cy="13920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Số nguyên tố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Hợp số</a:t>
              </a:r>
            </a:p>
          </p:txBody>
        </p:sp>
      </p:grpSp>
      <p:grpSp>
        <p:nvGrpSpPr>
          <p:cNvPr id="5" name="组合 100"/>
          <p:cNvGrpSpPr/>
          <p:nvPr/>
        </p:nvGrpSpPr>
        <p:grpSpPr>
          <a:xfrm>
            <a:off x="2590800" y="2905046"/>
            <a:ext cx="3168022" cy="1495504"/>
            <a:chOff x="6314741" y="4297551"/>
            <a:chExt cx="2275253" cy="1994005"/>
          </a:xfrm>
        </p:grpSpPr>
        <p:sp>
          <p:nvSpPr>
            <p:cNvPr id="102" name="矩形 101"/>
            <p:cNvSpPr/>
            <p:nvPr/>
          </p:nvSpPr>
          <p:spPr>
            <a:xfrm>
              <a:off x="6672050" y="4297551"/>
              <a:ext cx="1373691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Nắm được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3" name="Text Placeholder 5"/>
            <p:cNvSpPr txBox="1">
              <a:spLocks/>
            </p:cNvSpPr>
            <p:nvPr/>
          </p:nvSpPr>
          <p:spPr>
            <a:xfrm>
              <a:off x="6314741" y="4884554"/>
              <a:ext cx="2275253" cy="14070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Ước nguyên tố là gì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Biết tìm ước nguyên tố</a:t>
              </a:r>
            </a:p>
          </p:txBody>
        </p:sp>
      </p:grpSp>
      <p:grpSp>
        <p:nvGrpSpPr>
          <p:cNvPr id="6" name="组合 103"/>
          <p:cNvGrpSpPr/>
          <p:nvPr/>
        </p:nvGrpSpPr>
        <p:grpSpPr>
          <a:xfrm>
            <a:off x="5791201" y="2847896"/>
            <a:ext cx="3124199" cy="1354394"/>
            <a:chOff x="8908929" y="4217949"/>
            <a:chExt cx="3014306" cy="1805858"/>
          </a:xfrm>
        </p:grpSpPr>
        <p:sp>
          <p:nvSpPr>
            <p:cNvPr id="105" name="矩形 104"/>
            <p:cNvSpPr/>
            <p:nvPr/>
          </p:nvSpPr>
          <p:spPr>
            <a:xfrm>
              <a:off x="9645600" y="4217949"/>
              <a:ext cx="1729427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Vận</a:t>
              </a:r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dụng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908929" y="4878924"/>
              <a:ext cx="3014306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Giải thích đâu là số nguyên tố,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Chứng minh được 1 số là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106"/>
          <p:cNvGrpSpPr/>
          <p:nvPr/>
        </p:nvGrpSpPr>
        <p:grpSpPr>
          <a:xfrm>
            <a:off x="6680471" y="1635549"/>
            <a:ext cx="1701529" cy="1167146"/>
            <a:chOff x="9674578" y="2446144"/>
            <a:chExt cx="1556194" cy="1556194"/>
          </a:xfrm>
        </p:grpSpPr>
        <p:grpSp>
          <p:nvGrpSpPr>
            <p:cNvPr id="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111"/>
          <p:cNvGrpSpPr/>
          <p:nvPr/>
        </p:nvGrpSpPr>
        <p:grpSpPr>
          <a:xfrm>
            <a:off x="3581400" y="1614438"/>
            <a:ext cx="1517910" cy="1167146"/>
            <a:chOff x="3843955" y="2446144"/>
            <a:chExt cx="1556194" cy="1556194"/>
          </a:xfrm>
        </p:grpSpPr>
        <p:grpSp>
          <p:nvGrpSpPr>
            <p:cNvPr id="10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" name="组合 132"/>
          <p:cNvGrpSpPr/>
          <p:nvPr/>
        </p:nvGrpSpPr>
        <p:grpSpPr>
          <a:xfrm>
            <a:off x="762001" y="1629240"/>
            <a:ext cx="1523571" cy="1167146"/>
            <a:chOff x="997758" y="2442742"/>
            <a:chExt cx="1556194" cy="1556194"/>
          </a:xfrm>
        </p:grpSpPr>
        <p:grpSp>
          <p:nvGrpSpPr>
            <p:cNvPr id="13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1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Text Box 4"/>
          <p:cNvSpPr txBox="1">
            <a:spLocks noChangeArrowheads="1"/>
          </p:cNvSpPr>
          <p:nvPr/>
        </p:nvSpPr>
        <p:spPr bwMode="auto">
          <a:xfrm>
            <a:off x="914400" y="3771902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8389" name="WordArt 21"/>
          <p:cNvSpPr>
            <a:spLocks noChangeArrowheads="1" noChangeShapeType="1" noTextEdit="1"/>
          </p:cNvSpPr>
          <p:nvPr/>
        </p:nvSpPr>
        <p:spPr bwMode="auto">
          <a:xfrm>
            <a:off x="2057400" y="57150"/>
            <a:ext cx="5029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TRÒ CHƠI</a:t>
            </a:r>
          </a:p>
        </p:txBody>
      </p:sp>
      <p:pic>
        <p:nvPicPr>
          <p:cNvPr id="19483" name="Picture 2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4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9485" name="Rectangle 5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19494" name="Picture 319" descr="23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85413"/>
            <a:ext cx="3429000" cy="24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9583" y="3787291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ADC2FA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7892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786813"/>
              </p:ext>
            </p:extLst>
          </p:nvPr>
        </p:nvGraphicFramePr>
        <p:xfrm>
          <a:off x="812800" y="2383633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820761"/>
              </p:ext>
            </p:extLst>
          </p:nvPr>
        </p:nvGraphicFramePr>
        <p:xfrm>
          <a:off x="838201" y="182880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381000" y="2228850"/>
            <a:ext cx="8305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M: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chẵn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1561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9144000" cy="285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490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275187"/>
              </p:ext>
            </p:extLst>
          </p:nvPr>
        </p:nvGraphicFramePr>
        <p:xfrm>
          <a:off x="723900" y="24003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782560"/>
              </p:ext>
            </p:extLst>
          </p:nvPr>
        </p:nvGraphicFramePr>
        <p:xfrm>
          <a:off x="685801" y="182880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457200" y="2514600"/>
            <a:ext cx="800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H: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Rectangle 57"/>
          <p:cNvSpPr>
            <a:spLocks noGrp="1" noChangeArrowheads="1"/>
          </p:cNvSpPr>
          <p:nvPr>
            <p:ph type="title"/>
          </p:nvPr>
        </p:nvSpPr>
        <p:spPr>
          <a:xfrm>
            <a:off x="152400" y="85725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819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2900526"/>
              </p:ext>
            </p:extLst>
          </p:nvPr>
        </p:nvGraphicFramePr>
        <p:xfrm>
          <a:off x="6858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61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0219530"/>
              </p:ext>
            </p:extLst>
          </p:nvPr>
        </p:nvGraphicFramePr>
        <p:xfrm>
          <a:off x="6858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914400" y="2228850"/>
            <a:ext cx="754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N: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10?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2887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1346807"/>
              </p:ext>
            </p:extLst>
          </p:nvPr>
        </p:nvGraphicFramePr>
        <p:xfrm>
          <a:off x="8382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35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175220"/>
              </p:ext>
            </p:extLst>
          </p:nvPr>
        </p:nvGraphicFramePr>
        <p:xfrm>
          <a:off x="8382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838200" y="2171700"/>
            <a:ext cx="79248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C: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0269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07F33-CA7F-F310-8372-389E3385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C2BBA-AF7D-4635-D959-726B2E7A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67" t="24814" r="8333" b="12963"/>
          <a:stretch/>
        </p:blipFill>
        <p:spPr>
          <a:xfrm>
            <a:off x="2667000" y="127635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0221"/>
              </p:ext>
            </p:extLst>
          </p:nvPr>
        </p:nvGraphicFramePr>
        <p:xfrm>
          <a:off x="762000" y="2440783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58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7816466"/>
              </p:ext>
            </p:extLst>
          </p:nvPr>
        </p:nvGraphicFramePr>
        <p:xfrm>
          <a:off x="7620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762000" y="2228850"/>
            <a:ext cx="8001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O: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190500" y="91440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376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364346"/>
              </p:ext>
            </p:extLst>
          </p:nvPr>
        </p:nvGraphicFramePr>
        <p:xfrm>
          <a:off x="6858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83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9433591"/>
              </p:ext>
            </p:extLst>
          </p:nvPr>
        </p:nvGraphicFramePr>
        <p:xfrm>
          <a:off x="685801" y="188595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901700" y="2219325"/>
            <a:ext cx="784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G: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bội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mọi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0?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540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0854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89343"/>
              </p:ext>
            </p:extLst>
          </p:nvPr>
        </p:nvGraphicFramePr>
        <p:xfrm>
          <a:off x="8382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85800" y="2286000"/>
            <a:ext cx="807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Ă: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84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6155138"/>
              </p:ext>
            </p:extLst>
          </p:nvPr>
        </p:nvGraphicFramePr>
        <p:xfrm>
          <a:off x="723900" y="1797845"/>
          <a:ext cx="8001000" cy="602456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4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9833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936592"/>
              </p:ext>
            </p:extLst>
          </p:nvPr>
        </p:nvGraphicFramePr>
        <p:xfrm>
          <a:off x="762000" y="26289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5509391"/>
              </p:ext>
            </p:extLst>
          </p:nvPr>
        </p:nvGraphicFramePr>
        <p:xfrm>
          <a:off x="762001" y="200025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533400" y="2571750"/>
            <a:ext cx="82296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A: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479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962454"/>
              </p:ext>
            </p:extLst>
          </p:nvPr>
        </p:nvGraphicFramePr>
        <p:xfrm>
          <a:off x="762000" y="26289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2849045"/>
              </p:ext>
            </p:extLst>
          </p:nvPr>
        </p:nvGraphicFramePr>
        <p:xfrm>
          <a:off x="762001" y="200025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0455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AutoShape 2" descr="Chia sẻ 81+ về hình nền powerpoint pastel mới nhất - coedo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Chia sẻ 81+ về hình nền powerpoint pastel mới nhất - coedo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hi tiết hơn 72 về hình nền powerpoint pastel - trieus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6" name="Picture 2" descr="C:\Users\DELL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hinh-anh-chuc-mung-20-10-inkythuatso-13-13-13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 bwMode="auto">
          <a:xfrm>
            <a:off x="4064000" y="20033"/>
            <a:ext cx="5080000" cy="2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2903054"/>
            <a:ext cx="5053496" cy="22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hinh-anh-chuc-20-10-vui-y-nghia-1-13-13-21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353"/>
            <a:ext cx="4064000" cy="2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3350"/>
            <a:ext cx="716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13660"/>
            <a:ext cx="8153400" cy="3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 flipH="1">
            <a:off x="336550" y="947737"/>
            <a:ext cx="71438" cy="35194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42875" y="108347"/>
            <a:ext cx="71438" cy="46577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8842375" y="171450"/>
            <a:ext cx="71438" cy="46577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 flipH="1">
            <a:off x="8686801" y="400050"/>
            <a:ext cx="74613" cy="38862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1752600" y="212761"/>
            <a:ext cx="5653856" cy="583919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6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156" y="843459"/>
            <a:ext cx="51908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00151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2.17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2.18; 2.20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làm thêm bài tập SBT.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1" y="2057400"/>
            <a:ext cx="3788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Đọc thêm “ em có biết”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2628901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và xem trước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“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một số ra thừa số nguyên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DownRibbonSharp"/>
          <p:cNvSpPr>
            <a:spLocks noEditPoints="1" noChangeArrowheads="1"/>
          </p:cNvSpPr>
          <p:nvPr/>
        </p:nvSpPr>
        <p:spPr bwMode="auto">
          <a:xfrm>
            <a:off x="-47625" y="3101579"/>
            <a:ext cx="9237663" cy="2114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0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34315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476" y="0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38" y="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6388" y="1603772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6363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75" y="597694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3654029"/>
            <a:ext cx="4724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Chúc các bạn chăm ngoan –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948 0.86504 L 0.25503 0.031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41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0521 0.89884 C -0.12118 0.52222 -0.03698 0.14583 0.00573 0.00972 C 0.04843 -0.12639 0.04965 -0.02269 0.05138 0.0807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47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952 0.89027 C 0.10921 0.50995 0.18907 0.12963 0.23785 -0.02338 C 0.28664 -0.17616 0.30434 -0.10186 0.32205 -0.0273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5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18" y="1733550"/>
            <a:ext cx="5392882" cy="340995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114300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Thử thách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Hà đang ở ô tìm đường đến phòng chiếu phim. 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rằng chỉ có thể đi từ một ô sang ô chung cạnh có chứa số nguyên tố.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hãy giúp Hà đến được phòng chiếu phim nhé.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Background Grad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390115" y="-1"/>
            <a:ext cx="6461077" cy="56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ĐỘNG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" y="506896"/>
            <a:ext cx="9144000" cy="209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2571750"/>
                <a:ext cx="8534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1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11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11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11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11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11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71750"/>
                <a:ext cx="8534400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286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541" y="3450669"/>
                <a:ext cx="85344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10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2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10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5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5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10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bông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cắm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endParaRPr 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1" y="3450669"/>
                <a:ext cx="8534400" cy="2092881"/>
              </a:xfrm>
              <a:prstGeom prst="rect">
                <a:avLst/>
              </a:prstGeom>
              <a:blipFill rotWithShape="1">
                <a:blip r:embed="rId6"/>
                <a:stretch>
                  <a:fillRect l="-1286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01000" y="2647950"/>
            <a:ext cx="8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4557" y="3564834"/>
            <a:ext cx="96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96200" y="2998266"/>
            <a:ext cx="304800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34915" y="4354167"/>
            <a:ext cx="304800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9878" y="147021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có chia hết cho 2; 5; 7; 2017; 2018 không? Em có nhận xét gì về số ước của 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204" y="235333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chia hết cho 2, 5, 7, 2017, 2018. Số 0 có vô số ước.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46993"/>
            <a:ext cx="526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và trả lời câu hỏi:</a:t>
            </a:r>
          </a:p>
        </p:txBody>
      </p:sp>
      <p:sp>
        <p:nvSpPr>
          <p:cNvPr id="9" name="Rectangle 8"/>
          <p:cNvSpPr/>
          <p:nvPr/>
        </p:nvSpPr>
        <p:spPr>
          <a:xfrm>
            <a:off x="-19878" y="2800350"/>
            <a:ext cx="408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có bao nhiêu ước?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257550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 có một ước.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5764" y="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10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. SỐ NGUYÊN TỐ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870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0000CC"/>
                </a:solidFill>
                <a:latin typeface="+mj-lt"/>
              </a:rPr>
              <a:t>1. Số nguyên tố và hợp số</a:t>
            </a:r>
            <a:endParaRPr lang="en-US" sz="2800" b="1" u="sng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92598" y="3953530"/>
            <a:ext cx="6130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ước 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lớn hơn 2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8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7537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73654"/>
              </p:ext>
            </p:extLst>
          </p:nvPr>
        </p:nvGraphicFramePr>
        <p:xfrm>
          <a:off x="166287" y="1565910"/>
          <a:ext cx="88392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87" y="343331"/>
            <a:ext cx="9116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952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7" y="343331"/>
            <a:ext cx="9116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52556"/>
              </p:ext>
            </p:extLst>
          </p:nvPr>
        </p:nvGraphicFramePr>
        <p:xfrm>
          <a:off x="166287" y="1565910"/>
          <a:ext cx="88392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4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8507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7" y="288488"/>
            <a:ext cx="9116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31602"/>
              </p:ext>
            </p:extLst>
          </p:nvPr>
        </p:nvGraphicFramePr>
        <p:xfrm>
          <a:off x="166287" y="1565910"/>
          <a:ext cx="88392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6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6543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7" y="344810"/>
            <a:ext cx="9116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68131"/>
              </p:ext>
            </p:extLst>
          </p:nvPr>
        </p:nvGraphicFramePr>
        <p:xfrm>
          <a:off x="166287" y="1565910"/>
          <a:ext cx="88392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8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82" y="1602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82" y="401653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lớn hơn 1, chỉ có hai ước là 1 và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82" y="1205951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lớn hơn 1, có nhiều hơn hai ước.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-9939" y="1698394"/>
            <a:ext cx="8202446" cy="1527295"/>
            <a:chOff x="1277716" y="1880342"/>
            <a:chExt cx="4938646" cy="15272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716" y="1989606"/>
              <a:ext cx="1055230" cy="1126645"/>
            </a:xfrm>
            <a:prstGeom prst="rect">
              <a:avLst/>
            </a:prstGeom>
          </p:spPr>
        </p:pic>
        <p:grpSp>
          <p:nvGrpSpPr>
            <p:cNvPr id="16" name="Group 2"/>
            <p:cNvGrpSpPr/>
            <p:nvPr/>
          </p:nvGrpSpPr>
          <p:grpSpPr>
            <a:xfrm>
              <a:off x="2192203" y="1880342"/>
              <a:ext cx="4024159" cy="1527294"/>
              <a:chOff x="1995516" y="1890151"/>
              <a:chExt cx="4024159" cy="1527294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1995516" y="1890151"/>
                <a:ext cx="4024159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09170" y="2124784"/>
                <a:ext cx="2965510" cy="129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7230" y="2876550"/>
            <a:ext cx="4276852" cy="2279442"/>
            <a:chOff x="-20214" y="2535596"/>
            <a:chExt cx="4276852" cy="22794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14" y="3533798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21" name="Cloud 20"/>
            <p:cNvSpPr/>
            <p:nvPr/>
          </p:nvSpPr>
          <p:spPr>
            <a:xfrm>
              <a:off x="435198" y="25355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5264547" y="2876550"/>
            <a:ext cx="3879453" cy="2266950"/>
            <a:chOff x="5983977" y="1426611"/>
            <a:chExt cx="3077077" cy="226695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402410"/>
              <a:ext cx="1344528" cy="1291151"/>
            </a:xfrm>
            <a:prstGeom prst="rect">
              <a:avLst/>
            </a:prstGeom>
          </p:spPr>
        </p:pic>
        <p:sp>
          <p:nvSpPr>
            <p:cNvPr id="24" name="Cloud 23"/>
            <p:cNvSpPr/>
            <p:nvPr/>
          </p:nvSpPr>
          <p:spPr>
            <a:xfrm>
              <a:off x="5983977" y="1426611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2404356" y="4008101"/>
            <a:ext cx="3886200" cy="64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2436736" y="4689731"/>
            <a:ext cx="3886200" cy="472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 0 và số 1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1686</Words>
  <Application>Microsoft Office PowerPoint</Application>
  <PresentationFormat>On-screen Show (16:9)</PresentationFormat>
  <Paragraphs>385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微软雅黑 Light</vt:lpstr>
      <vt:lpstr>.VnTimeH</vt:lpstr>
      <vt:lpstr>.VnUniverseH</vt:lpstr>
      <vt:lpstr>Arial</vt:lpstr>
      <vt:lpstr>Calibri</vt:lpstr>
      <vt:lpstr>Cambria Math</vt:lpstr>
      <vt:lpstr>Times New Roman</vt:lpstr>
      <vt:lpstr>Verdana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PowerPoint Presentation</vt:lpstr>
      <vt:lpstr>HƯỚNG DẪN VỀ NHÀ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Định Vũ Gia</cp:lastModifiedBy>
  <cp:revision>70</cp:revision>
  <dcterms:created xsi:type="dcterms:W3CDTF">2023-09-07T17:24:54Z</dcterms:created>
  <dcterms:modified xsi:type="dcterms:W3CDTF">2025-04-01T08:07:15Z</dcterms:modified>
</cp:coreProperties>
</file>