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 id="2147483684" r:id="rId4"/>
    <p:sldMasterId id="2147483699" r:id="rId5"/>
    <p:sldMasterId id="2147483711" r:id="rId6"/>
    <p:sldMasterId id="2147483729" r:id="rId7"/>
  </p:sldMasterIdLst>
  <p:notesMasterIdLst>
    <p:notesMasterId r:id="rId41"/>
  </p:notesMasterIdLst>
  <p:handoutMasterIdLst>
    <p:handoutMasterId r:id="rId42"/>
  </p:handoutMasterIdLst>
  <p:sldIdLst>
    <p:sldId id="350" r:id="rId8"/>
    <p:sldId id="422" r:id="rId9"/>
    <p:sldId id="281" r:id="rId10"/>
    <p:sldId id="676" r:id="rId11"/>
    <p:sldId id="686" r:id="rId12"/>
    <p:sldId id="1596" r:id="rId13"/>
    <p:sldId id="569" r:id="rId14"/>
    <p:sldId id="1599" r:id="rId15"/>
    <p:sldId id="1600" r:id="rId16"/>
    <p:sldId id="1591" r:id="rId17"/>
    <p:sldId id="1593" r:id="rId18"/>
    <p:sldId id="1594" r:id="rId19"/>
    <p:sldId id="328" r:id="rId20"/>
    <p:sldId id="329" r:id="rId21"/>
    <p:sldId id="677" r:id="rId22"/>
    <p:sldId id="678" r:id="rId23"/>
    <p:sldId id="682" r:id="rId24"/>
    <p:sldId id="683" r:id="rId25"/>
    <p:sldId id="546" r:id="rId26"/>
    <p:sldId id="272" r:id="rId27"/>
    <p:sldId id="679" r:id="rId28"/>
    <p:sldId id="681" r:id="rId29"/>
    <p:sldId id="3329" r:id="rId30"/>
    <p:sldId id="674" r:id="rId31"/>
    <p:sldId id="685" r:id="rId32"/>
    <p:sldId id="366" r:id="rId33"/>
    <p:sldId id="445" r:id="rId34"/>
    <p:sldId id="309" r:id="rId35"/>
    <p:sldId id="1598" r:id="rId36"/>
    <p:sldId id="3330" r:id="rId37"/>
    <p:sldId id="379" r:id="rId38"/>
    <p:sldId id="1597" r:id="rId39"/>
    <p:sldId id="158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F7A7"/>
    <a:srgbClr val="662395"/>
    <a:srgbClr val="AAE571"/>
    <a:srgbClr val="0000FF"/>
    <a:srgbClr val="C189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55" autoAdjust="0"/>
    <p:restoredTop sz="94660"/>
  </p:normalViewPr>
  <p:slideViewPr>
    <p:cSldViewPr snapToGrid="0" showGuides="1">
      <p:cViewPr varScale="1">
        <p:scale>
          <a:sx n="79" d="100"/>
          <a:sy n="79" d="100"/>
        </p:scale>
        <p:origin x="448" y="60"/>
      </p:cViewPr>
      <p:guideLst>
        <p:guide orient="horz" pos="2328"/>
        <p:guide pos="3864"/>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769503088"/>
        <c:axId val="769504768"/>
      </c:lineChart>
      <c:catAx>
        <c:axId val="7695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69504768"/>
        <c:crosses val="autoZero"/>
        <c:auto val="1"/>
        <c:lblAlgn val="ctr"/>
        <c:lblOffset val="100"/>
        <c:noMultiLvlLbl val="0"/>
      </c:catAx>
      <c:valAx>
        <c:axId val="769504768"/>
        <c:scaling>
          <c:orientation val="minMax"/>
        </c:scaling>
        <c:delete val="1"/>
        <c:axPos val="l"/>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i="0">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769503088"/>
        <c:axId val="769504768"/>
      </c:lineChart>
      <c:catAx>
        <c:axId val="7695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crossAx val="769504768"/>
        <c:crosses val="autoZero"/>
        <c:auto val="1"/>
        <c:lblAlgn val="ctr"/>
        <c:lblOffset val="100"/>
        <c:noMultiLvlLbl val="0"/>
      </c:catAx>
      <c:valAx>
        <c:axId val="769504768"/>
        <c:scaling>
          <c:orientation val="minMax"/>
        </c:scaling>
        <c:delete val="1"/>
        <c:axPos val="l"/>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b="1" i="0">
          <a:solidFill>
            <a:schemeClr val="bg1"/>
          </a:solidFill>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_rels/drawing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image" Target="../media/image3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0.52812</cdr:y>
    </cdr:to>
    <cdr:pic>
      <cdr:nvPicPr>
        <cdr:cNvPr id="2" name="chart">
          <a:extLst xmlns:a="http://schemas.openxmlformats.org/drawingml/2006/main">
            <a:ext uri="{FF2B5EF4-FFF2-40B4-BE49-F238E27FC236}">
              <a16:creationId xmlns:a16="http://schemas.microsoft.com/office/drawing/2014/main" id="{0B3AA07E-6FC8-6B09-4099-566D009C8A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74942" y="-1447144"/>
          <a:ext cx="2840861" cy="640135"/>
        </a:xfrm>
        <a:prstGeom xmlns:a="http://schemas.openxmlformats.org/drawingml/2006/main" prst="rect">
          <a:avLst/>
        </a:prstGeom>
      </cdr:spPr>
    </cdr:pic>
  </cdr:relSizeAnchor>
  <cdr:relSizeAnchor xmlns:cdr="http://schemas.openxmlformats.org/drawingml/2006/chartDrawing">
    <cdr:from>
      <cdr:x>0</cdr:x>
      <cdr:y>0.32609</cdr:y>
    </cdr:from>
    <cdr:to>
      <cdr:x>1</cdr:x>
      <cdr:y>0.85421</cdr:y>
    </cdr:to>
    <cdr:pic>
      <cdr:nvPicPr>
        <cdr:cNvPr id="3" name="chart">
          <a:extLst xmlns:a="http://schemas.openxmlformats.org/drawingml/2006/main">
            <a:ext uri="{FF2B5EF4-FFF2-40B4-BE49-F238E27FC236}">
              <a16:creationId xmlns:a16="http://schemas.microsoft.com/office/drawing/2014/main" id="{AE972868-A38B-C100-BB53-5DF806D27D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0" y="395246"/>
          <a:ext cx="2840861" cy="64013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0.52812</cdr:y>
    </cdr:to>
    <cdr:pic>
      <cdr:nvPicPr>
        <cdr:cNvPr id="2" name="chart">
          <a:extLst xmlns:a="http://schemas.openxmlformats.org/drawingml/2006/main">
            <a:ext uri="{FF2B5EF4-FFF2-40B4-BE49-F238E27FC236}">
              <a16:creationId xmlns:a16="http://schemas.microsoft.com/office/drawing/2014/main" id="{0B3AA07E-6FC8-6B09-4099-566D009C8A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3515930" cy="721050"/>
        </a:xfrm>
        <a:prstGeom xmlns:a="http://schemas.openxmlformats.org/drawingml/2006/main" prst="rect">
          <a:avLst/>
        </a:prstGeom>
      </cdr:spPr>
    </cdr:pic>
  </cdr:relSizeAnchor>
  <cdr:relSizeAnchor xmlns:cdr="http://schemas.openxmlformats.org/drawingml/2006/chartDrawing">
    <cdr:from>
      <cdr:x>0</cdr:x>
      <cdr:y>0.32609</cdr:y>
    </cdr:from>
    <cdr:to>
      <cdr:x>1</cdr:x>
      <cdr:y>0.85421</cdr:y>
    </cdr:to>
    <cdr:pic>
      <cdr:nvPicPr>
        <cdr:cNvPr id="3" name="chart">
          <a:extLst xmlns:a="http://schemas.openxmlformats.org/drawingml/2006/main">
            <a:ext uri="{FF2B5EF4-FFF2-40B4-BE49-F238E27FC236}">
              <a16:creationId xmlns:a16="http://schemas.microsoft.com/office/drawing/2014/main" id="{AE972868-A38B-C100-BB53-5DF806D27D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0" y="395246"/>
          <a:ext cx="2840861" cy="64013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8439FE-94A4-4394-BEC7-0F98A6223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5EB94D-D734-48CF-9D74-A503AF9711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308336-F1CD-467F-8FDC-ABD4B658DC6B}" type="datetimeFigureOut">
              <a:rPr lang="en-US" smtClean="0"/>
              <a:t>8/18/2025</a:t>
            </a:fld>
            <a:endParaRPr lang="en-US"/>
          </a:p>
        </p:txBody>
      </p:sp>
      <p:sp>
        <p:nvSpPr>
          <p:cNvPr id="4" name="Footer Placeholder 3">
            <a:extLst>
              <a:ext uri="{FF2B5EF4-FFF2-40B4-BE49-F238E27FC236}">
                <a16:creationId xmlns:a16="http://schemas.microsoft.com/office/drawing/2014/main" id="{99BB9547-E2B2-442A-99FE-388E5C7728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8DB4FD-0ECC-403B-9800-DA17BC88EF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982CE0-FBF7-4D86-8DEC-B86BC83DA857}" type="slidenum">
              <a:rPr lang="en-US" smtClean="0"/>
              <a:t>‹#›</a:t>
            </a:fld>
            <a:endParaRPr lang="en-US"/>
          </a:p>
        </p:txBody>
      </p:sp>
    </p:spTree>
    <p:extLst>
      <p:ext uri="{BB962C8B-B14F-4D97-AF65-F5344CB8AC3E}">
        <p14:creationId xmlns:p14="http://schemas.microsoft.com/office/powerpoint/2010/main" val="256081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1F036-9BEF-42F2-A356-589E868B7D72}"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B355F-7DE4-4D29-AD17-021F578115DC}" type="slidenum">
              <a:rPr lang="en-US" smtClean="0"/>
              <a:t>‹#›</a:t>
            </a:fld>
            <a:endParaRPr lang="en-US"/>
          </a:p>
        </p:txBody>
      </p:sp>
    </p:spTree>
    <p:extLst>
      <p:ext uri="{BB962C8B-B14F-4D97-AF65-F5344CB8AC3E}">
        <p14:creationId xmlns:p14="http://schemas.microsoft.com/office/powerpoint/2010/main" val="4157810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2847A-191E-4683-A084-161162B39417}" type="slidenum">
              <a:rPr lang="en-US" smtClean="0"/>
              <a:t>1</a:t>
            </a:fld>
            <a:endParaRPr lang="en-US"/>
          </a:p>
        </p:txBody>
      </p:sp>
    </p:spTree>
    <p:extLst>
      <p:ext uri="{BB962C8B-B14F-4D97-AF65-F5344CB8AC3E}">
        <p14:creationId xmlns:p14="http://schemas.microsoft.com/office/powerpoint/2010/main" val="182265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E570F-95BE-C2FD-BBD8-A94A5B97FE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BE3CD-EF16-ABC6-6AD2-E602A45D07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CEDF67-D4F8-9CCB-2197-74458EF7C8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91F86E-48AD-5CA4-0C73-E72ACCE01027}"/>
              </a:ext>
            </a:extLst>
          </p:cNvPr>
          <p:cNvSpPr>
            <a:spLocks noGrp="1"/>
          </p:cNvSpPr>
          <p:nvPr>
            <p:ph type="sldNum" sz="quarter" idx="5"/>
          </p:nvPr>
        </p:nvSpPr>
        <p:spPr/>
        <p:txBody>
          <a:bodyPr/>
          <a:lstStyle/>
          <a:p>
            <a:fld id="{1842847A-191E-4683-A084-161162B39417}" type="slidenum">
              <a:rPr lang="en-US" smtClean="0"/>
              <a:t>4</a:t>
            </a:fld>
            <a:endParaRPr lang="en-US"/>
          </a:p>
        </p:txBody>
      </p:sp>
    </p:spTree>
    <p:extLst>
      <p:ext uri="{BB962C8B-B14F-4D97-AF65-F5344CB8AC3E}">
        <p14:creationId xmlns:p14="http://schemas.microsoft.com/office/powerpoint/2010/main" val="466273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1A247-74AA-291B-1B7C-15B4DF154AE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A7BAA3D-B4BF-975C-BB05-16BE82F66D5E}"/>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E52DEC7A-5753-4F24-3C09-8F98A766C3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Thiết kế chương trình trải nghiệm sáng tạo, các chuyên đề </a:t>
            </a:r>
            <a:endParaRPr lang="vi-VN" altLang="en-US"/>
          </a:p>
        </p:txBody>
      </p:sp>
      <p:sp>
        <p:nvSpPr>
          <p:cNvPr id="47108" name="Slide Number Placeholder 3">
            <a:extLst>
              <a:ext uri="{FF2B5EF4-FFF2-40B4-BE49-F238E27FC236}">
                <a16:creationId xmlns:a16="http://schemas.microsoft.com/office/drawing/2014/main" id="{5D257931-5E3F-9528-6E41-25C470EC51BC}"/>
              </a:ext>
            </a:extLst>
          </p:cNvPr>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7A26B3-4C79-4DE7-A4F4-69D971F188AE}" type="slidenum">
              <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vi-VN"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167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e5e7094710_0_234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e5e7094710_0_23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5860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1143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227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ge457fa09d0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7" name="Google Shape;1207;ge457fa09d0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9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8522-A3F7-2DF2-9A53-9BA5DF88D2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50BDC-40C8-88FF-B046-A7F7257F25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A86D0C-9F29-E42B-7773-28B97B517A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BB18AB-4F15-FCA7-4DE5-66CBF98A06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42847A-191E-4683-A084-161162B394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543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Group 23">
            <a:extLst>
              <a:ext uri="{FF2B5EF4-FFF2-40B4-BE49-F238E27FC236}">
                <a16:creationId xmlns:a16="http://schemas.microsoft.com/office/drawing/2014/main" id="{F3E69537-CC5A-4694-B61B-401CDCE14E9F}"/>
              </a:ext>
            </a:extLst>
          </p:cNvPr>
          <p:cNvGrpSpPr/>
          <p:nvPr userDrawn="1"/>
        </p:nvGrpSpPr>
        <p:grpSpPr>
          <a:xfrm>
            <a:off x="323529" y="4603539"/>
            <a:ext cx="11654798" cy="2035618"/>
            <a:chOff x="323529" y="4603539"/>
            <a:chExt cx="11654798" cy="2035618"/>
          </a:xfrm>
          <a:solidFill>
            <a:schemeClr val="accent1">
              <a:lumMod val="60000"/>
              <a:lumOff val="40000"/>
            </a:schemeClr>
          </a:solidFill>
        </p:grpSpPr>
        <p:sp>
          <p:nvSpPr>
            <p:cNvPr id="18" name="Freeform: Shape 17">
              <a:extLst>
                <a:ext uri="{FF2B5EF4-FFF2-40B4-BE49-F238E27FC236}">
                  <a16:creationId xmlns:a16="http://schemas.microsoft.com/office/drawing/2014/main" id="{F2045BAE-2033-4781-88D7-3316C0868B69}"/>
                </a:ext>
              </a:extLst>
            </p:cNvPr>
            <p:cNvSpPr/>
            <p:nvPr/>
          </p:nvSpPr>
          <p:spPr>
            <a:xfrm rot="16200000">
              <a:off x="363852" y="6186863"/>
              <a:ext cx="411971" cy="492617"/>
            </a:xfrm>
            <a:custGeom>
              <a:avLst/>
              <a:gdLst>
                <a:gd name="connsiteX0" fmla="*/ 182559 w 565444"/>
                <a:gd name="connsiteY0" fmla="*/ 37056 h 676134"/>
                <a:gd name="connsiteX1" fmla="*/ 182559 w 565444"/>
                <a:gd name="connsiteY1" fmla="*/ 175472 h 676134"/>
                <a:gd name="connsiteX2" fmla="*/ 108447 w 565444"/>
                <a:gd name="connsiteY2" fmla="*/ 175472 h 676134"/>
                <a:gd name="connsiteX3" fmla="*/ 108447 w 565444"/>
                <a:gd name="connsiteY3" fmla="*/ 37056 h 676134"/>
                <a:gd name="connsiteX4" fmla="*/ 145503 w 565444"/>
                <a:gd name="connsiteY4" fmla="*/ 0 h 676134"/>
                <a:gd name="connsiteX5" fmla="*/ 182559 w 565444"/>
                <a:gd name="connsiteY5" fmla="*/ 37056 h 676134"/>
                <a:gd name="connsiteX6" fmla="*/ 456997 w 565444"/>
                <a:gd name="connsiteY6" fmla="*/ 37056 h 676134"/>
                <a:gd name="connsiteX7" fmla="*/ 456997 w 565444"/>
                <a:gd name="connsiteY7" fmla="*/ 175472 h 676134"/>
                <a:gd name="connsiteX8" fmla="*/ 382885 w 565444"/>
                <a:gd name="connsiteY8" fmla="*/ 175472 h 676134"/>
                <a:gd name="connsiteX9" fmla="*/ 382885 w 565444"/>
                <a:gd name="connsiteY9" fmla="*/ 37056 h 676134"/>
                <a:gd name="connsiteX10" fmla="*/ 419941 w 565444"/>
                <a:gd name="connsiteY10" fmla="*/ 0 h 676134"/>
                <a:gd name="connsiteX11" fmla="*/ 456997 w 565444"/>
                <a:gd name="connsiteY11" fmla="*/ 37056 h 676134"/>
                <a:gd name="connsiteX12" fmla="*/ 486829 w 565444"/>
                <a:gd name="connsiteY12" fmla="*/ 382985 h 676134"/>
                <a:gd name="connsiteX13" fmla="*/ 483130 w 565444"/>
                <a:gd name="connsiteY13" fmla="*/ 374057 h 676134"/>
                <a:gd name="connsiteX14" fmla="*/ 474202 w 565444"/>
                <a:gd name="connsiteY14" fmla="*/ 370359 h 676134"/>
                <a:gd name="connsiteX15" fmla="*/ 91243 w 565444"/>
                <a:gd name="connsiteY15" fmla="*/ 370358 h 676134"/>
                <a:gd name="connsiteX16" fmla="*/ 78616 w 565444"/>
                <a:gd name="connsiteY16" fmla="*/ 382985 h 676134"/>
                <a:gd name="connsiteX17" fmla="*/ 78615 w 565444"/>
                <a:gd name="connsiteY17" fmla="*/ 382985 h 676134"/>
                <a:gd name="connsiteX18" fmla="*/ 91242 w 565444"/>
                <a:gd name="connsiteY18" fmla="*/ 395612 h 676134"/>
                <a:gd name="connsiteX19" fmla="*/ 474202 w 565444"/>
                <a:gd name="connsiteY19" fmla="*/ 395612 h 676134"/>
                <a:gd name="connsiteX20" fmla="*/ 483130 w 565444"/>
                <a:gd name="connsiteY20" fmla="*/ 391914 h 676134"/>
                <a:gd name="connsiteX21" fmla="*/ 486829 w 565444"/>
                <a:gd name="connsiteY21" fmla="*/ 329550 h 676134"/>
                <a:gd name="connsiteX22" fmla="*/ 483130 w 565444"/>
                <a:gd name="connsiteY22" fmla="*/ 320622 h 676134"/>
                <a:gd name="connsiteX23" fmla="*/ 474202 w 565444"/>
                <a:gd name="connsiteY23" fmla="*/ 316924 h 676134"/>
                <a:gd name="connsiteX24" fmla="*/ 91243 w 565444"/>
                <a:gd name="connsiteY24" fmla="*/ 316923 h 676134"/>
                <a:gd name="connsiteX25" fmla="*/ 78616 w 565444"/>
                <a:gd name="connsiteY25" fmla="*/ 329550 h 676134"/>
                <a:gd name="connsiteX26" fmla="*/ 78615 w 565444"/>
                <a:gd name="connsiteY26" fmla="*/ 329550 h 676134"/>
                <a:gd name="connsiteX27" fmla="*/ 91242 w 565444"/>
                <a:gd name="connsiteY27" fmla="*/ 342177 h 676134"/>
                <a:gd name="connsiteX28" fmla="*/ 474202 w 565444"/>
                <a:gd name="connsiteY28" fmla="*/ 342177 h 676134"/>
                <a:gd name="connsiteX29" fmla="*/ 483130 w 565444"/>
                <a:gd name="connsiteY29" fmla="*/ 338479 h 676134"/>
                <a:gd name="connsiteX30" fmla="*/ 486829 w 565444"/>
                <a:gd name="connsiteY30" fmla="*/ 276115 h 676134"/>
                <a:gd name="connsiteX31" fmla="*/ 483130 w 565444"/>
                <a:gd name="connsiteY31" fmla="*/ 267187 h 676134"/>
                <a:gd name="connsiteX32" fmla="*/ 474202 w 565444"/>
                <a:gd name="connsiteY32" fmla="*/ 263489 h 676134"/>
                <a:gd name="connsiteX33" fmla="*/ 91243 w 565444"/>
                <a:gd name="connsiteY33" fmla="*/ 263488 h 676134"/>
                <a:gd name="connsiteX34" fmla="*/ 78616 w 565444"/>
                <a:gd name="connsiteY34" fmla="*/ 276115 h 676134"/>
                <a:gd name="connsiteX35" fmla="*/ 78615 w 565444"/>
                <a:gd name="connsiteY35" fmla="*/ 276115 h 676134"/>
                <a:gd name="connsiteX36" fmla="*/ 91242 w 565444"/>
                <a:gd name="connsiteY36" fmla="*/ 288742 h 676134"/>
                <a:gd name="connsiteX37" fmla="*/ 474202 w 565444"/>
                <a:gd name="connsiteY37" fmla="*/ 288742 h 676134"/>
                <a:gd name="connsiteX38" fmla="*/ 483130 w 565444"/>
                <a:gd name="connsiteY38" fmla="*/ 285044 h 676134"/>
                <a:gd name="connsiteX39" fmla="*/ 565444 w 565444"/>
                <a:gd name="connsiteY39" fmla="*/ 194687 h 676134"/>
                <a:gd name="connsiteX40" fmla="*/ 546230 w 565444"/>
                <a:gd name="connsiteY40" fmla="*/ 213901 h 676134"/>
                <a:gd name="connsiteX41" fmla="*/ 525276 w 565444"/>
                <a:gd name="connsiteY41" fmla="*/ 213901 h 676134"/>
                <a:gd name="connsiteX42" fmla="*/ 508899 w 565444"/>
                <a:gd name="connsiteY42" fmla="*/ 524387 h 676134"/>
                <a:gd name="connsiteX43" fmla="*/ 378242 w 565444"/>
                <a:gd name="connsiteY43" fmla="*/ 676134 h 676134"/>
                <a:gd name="connsiteX44" fmla="*/ 184454 w 565444"/>
                <a:gd name="connsiteY44" fmla="*/ 676134 h 676134"/>
                <a:gd name="connsiteX45" fmla="*/ 53798 w 565444"/>
                <a:gd name="connsiteY45" fmla="*/ 524387 h 676134"/>
                <a:gd name="connsiteX46" fmla="*/ 37421 w 565444"/>
                <a:gd name="connsiteY46" fmla="*/ 213901 h 676134"/>
                <a:gd name="connsiteX47" fmla="*/ 19214 w 565444"/>
                <a:gd name="connsiteY47" fmla="*/ 213901 h 676134"/>
                <a:gd name="connsiteX48" fmla="*/ 0 w 565444"/>
                <a:gd name="connsiteY48" fmla="*/ 194687 h 676134"/>
                <a:gd name="connsiteX49" fmla="*/ 19214 w 565444"/>
                <a:gd name="connsiteY49" fmla="*/ 175473 h 676134"/>
                <a:gd name="connsiteX50" fmla="*/ 546230 w 565444"/>
                <a:gd name="connsiteY50" fmla="*/ 175473 h 676134"/>
                <a:gd name="connsiteX51" fmla="*/ 565444 w 565444"/>
                <a:gd name="connsiteY51" fmla="*/ 194687 h 67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65444" h="676134">
                  <a:moveTo>
                    <a:pt x="182559" y="37056"/>
                  </a:moveTo>
                  <a:lnTo>
                    <a:pt x="182559" y="175472"/>
                  </a:lnTo>
                  <a:lnTo>
                    <a:pt x="108447" y="175472"/>
                  </a:lnTo>
                  <a:lnTo>
                    <a:pt x="108447" y="37056"/>
                  </a:lnTo>
                  <a:cubicBezTo>
                    <a:pt x="108447" y="16591"/>
                    <a:pt x="125038" y="0"/>
                    <a:pt x="145503" y="0"/>
                  </a:cubicBezTo>
                  <a:cubicBezTo>
                    <a:pt x="165968" y="0"/>
                    <a:pt x="182559" y="16591"/>
                    <a:pt x="182559" y="37056"/>
                  </a:cubicBezTo>
                  <a:close/>
                  <a:moveTo>
                    <a:pt x="456997" y="37056"/>
                  </a:moveTo>
                  <a:lnTo>
                    <a:pt x="456997" y="175472"/>
                  </a:lnTo>
                  <a:lnTo>
                    <a:pt x="382885" y="175472"/>
                  </a:lnTo>
                  <a:lnTo>
                    <a:pt x="382885" y="37056"/>
                  </a:lnTo>
                  <a:cubicBezTo>
                    <a:pt x="382885" y="16591"/>
                    <a:pt x="399476" y="0"/>
                    <a:pt x="419941" y="0"/>
                  </a:cubicBezTo>
                  <a:cubicBezTo>
                    <a:pt x="440406" y="0"/>
                    <a:pt x="456997" y="16591"/>
                    <a:pt x="456997" y="37056"/>
                  </a:cubicBezTo>
                  <a:close/>
                  <a:moveTo>
                    <a:pt x="486829" y="382985"/>
                  </a:moveTo>
                  <a:lnTo>
                    <a:pt x="483130" y="374057"/>
                  </a:lnTo>
                  <a:cubicBezTo>
                    <a:pt x="480845" y="371772"/>
                    <a:pt x="477689" y="370359"/>
                    <a:pt x="474202" y="370359"/>
                  </a:cubicBezTo>
                  <a:lnTo>
                    <a:pt x="91243" y="370358"/>
                  </a:lnTo>
                  <a:cubicBezTo>
                    <a:pt x="84269" y="370358"/>
                    <a:pt x="78616" y="376011"/>
                    <a:pt x="78616" y="382985"/>
                  </a:cubicBezTo>
                  <a:lnTo>
                    <a:pt x="78615" y="382985"/>
                  </a:lnTo>
                  <a:cubicBezTo>
                    <a:pt x="78615" y="389959"/>
                    <a:pt x="84268" y="395612"/>
                    <a:pt x="91242" y="395612"/>
                  </a:cubicBezTo>
                  <a:lnTo>
                    <a:pt x="474202" y="395612"/>
                  </a:lnTo>
                  <a:cubicBezTo>
                    <a:pt x="477689" y="395612"/>
                    <a:pt x="480845" y="394199"/>
                    <a:pt x="483130" y="391914"/>
                  </a:cubicBezTo>
                  <a:close/>
                  <a:moveTo>
                    <a:pt x="486829" y="329550"/>
                  </a:moveTo>
                  <a:lnTo>
                    <a:pt x="483130" y="320622"/>
                  </a:lnTo>
                  <a:cubicBezTo>
                    <a:pt x="480845" y="318337"/>
                    <a:pt x="477689" y="316924"/>
                    <a:pt x="474202" y="316924"/>
                  </a:cubicBezTo>
                  <a:lnTo>
                    <a:pt x="91243" y="316923"/>
                  </a:lnTo>
                  <a:cubicBezTo>
                    <a:pt x="84269" y="316923"/>
                    <a:pt x="78616" y="322576"/>
                    <a:pt x="78616" y="329550"/>
                  </a:cubicBezTo>
                  <a:lnTo>
                    <a:pt x="78615" y="329550"/>
                  </a:lnTo>
                  <a:cubicBezTo>
                    <a:pt x="78615" y="336524"/>
                    <a:pt x="84268" y="342177"/>
                    <a:pt x="91242" y="342177"/>
                  </a:cubicBezTo>
                  <a:lnTo>
                    <a:pt x="474202" y="342177"/>
                  </a:lnTo>
                  <a:cubicBezTo>
                    <a:pt x="477689" y="342177"/>
                    <a:pt x="480845" y="340764"/>
                    <a:pt x="483130" y="338479"/>
                  </a:cubicBezTo>
                  <a:close/>
                  <a:moveTo>
                    <a:pt x="486829" y="276115"/>
                  </a:moveTo>
                  <a:lnTo>
                    <a:pt x="483130" y="267187"/>
                  </a:lnTo>
                  <a:cubicBezTo>
                    <a:pt x="480845" y="264902"/>
                    <a:pt x="477689" y="263489"/>
                    <a:pt x="474202" y="263489"/>
                  </a:cubicBezTo>
                  <a:lnTo>
                    <a:pt x="91243" y="263488"/>
                  </a:lnTo>
                  <a:cubicBezTo>
                    <a:pt x="84269" y="263488"/>
                    <a:pt x="78616" y="269141"/>
                    <a:pt x="78616" y="276115"/>
                  </a:cubicBezTo>
                  <a:lnTo>
                    <a:pt x="78615" y="276115"/>
                  </a:lnTo>
                  <a:cubicBezTo>
                    <a:pt x="78615" y="283089"/>
                    <a:pt x="84268" y="288742"/>
                    <a:pt x="91242" y="288742"/>
                  </a:cubicBezTo>
                  <a:lnTo>
                    <a:pt x="474202" y="288742"/>
                  </a:lnTo>
                  <a:cubicBezTo>
                    <a:pt x="477689" y="288742"/>
                    <a:pt x="480845" y="287329"/>
                    <a:pt x="483130" y="285044"/>
                  </a:cubicBezTo>
                  <a:close/>
                  <a:moveTo>
                    <a:pt x="565444" y="194687"/>
                  </a:moveTo>
                  <a:cubicBezTo>
                    <a:pt x="565444" y="205299"/>
                    <a:pt x="556842" y="213901"/>
                    <a:pt x="546230" y="213901"/>
                  </a:cubicBezTo>
                  <a:lnTo>
                    <a:pt x="525276" y="213901"/>
                  </a:lnTo>
                  <a:lnTo>
                    <a:pt x="508899" y="524387"/>
                  </a:lnTo>
                  <a:cubicBezTo>
                    <a:pt x="504507" y="609787"/>
                    <a:pt x="447139" y="676134"/>
                    <a:pt x="378242" y="676134"/>
                  </a:cubicBezTo>
                  <a:lnTo>
                    <a:pt x="184454" y="676134"/>
                  </a:lnTo>
                  <a:cubicBezTo>
                    <a:pt x="115558" y="676134"/>
                    <a:pt x="58190" y="609787"/>
                    <a:pt x="53798" y="524387"/>
                  </a:cubicBezTo>
                  <a:lnTo>
                    <a:pt x="37421" y="213901"/>
                  </a:lnTo>
                  <a:lnTo>
                    <a:pt x="19214" y="213901"/>
                  </a:lnTo>
                  <a:cubicBezTo>
                    <a:pt x="8602" y="213901"/>
                    <a:pt x="0" y="205299"/>
                    <a:pt x="0" y="194687"/>
                  </a:cubicBezTo>
                  <a:cubicBezTo>
                    <a:pt x="0" y="184075"/>
                    <a:pt x="8602" y="175473"/>
                    <a:pt x="19214" y="175473"/>
                  </a:cubicBezTo>
                  <a:lnTo>
                    <a:pt x="546230" y="175473"/>
                  </a:lnTo>
                  <a:cubicBezTo>
                    <a:pt x="556842" y="175473"/>
                    <a:pt x="565444" y="184075"/>
                    <a:pt x="565444" y="1946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row: Bent 11">
              <a:extLst>
                <a:ext uri="{FF2B5EF4-FFF2-40B4-BE49-F238E27FC236}">
                  <a16:creationId xmlns:a16="http://schemas.microsoft.com/office/drawing/2014/main" id="{4C701790-911F-49B9-B58C-72E9534D4C93}"/>
                </a:ext>
              </a:extLst>
            </p:cNvPr>
            <p:cNvSpPr/>
            <p:nvPr/>
          </p:nvSpPr>
          <p:spPr>
            <a:xfrm flipH="1" flipV="1">
              <a:off x="816143" y="5935877"/>
              <a:ext cx="10779743" cy="582611"/>
            </a:xfrm>
            <a:prstGeom prst="bentArrow">
              <a:avLst>
                <a:gd name="adj1" fmla="val 14113"/>
                <a:gd name="adj2" fmla="val 12152"/>
                <a:gd name="adj3" fmla="val 0"/>
                <a:gd name="adj4" fmla="val 5453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Freeform: Shape 22">
              <a:extLst>
                <a:ext uri="{FF2B5EF4-FFF2-40B4-BE49-F238E27FC236}">
                  <a16:creationId xmlns:a16="http://schemas.microsoft.com/office/drawing/2014/main" id="{A2CAA496-8808-490A-A588-30FACF8CED72}"/>
                </a:ext>
              </a:extLst>
            </p:cNvPr>
            <p:cNvSpPr/>
            <p:nvPr userDrawn="1"/>
          </p:nvSpPr>
          <p:spPr>
            <a:xfrm flipH="1">
              <a:off x="11086249" y="4603539"/>
              <a:ext cx="892078" cy="1332338"/>
            </a:xfrm>
            <a:custGeom>
              <a:avLst/>
              <a:gdLst>
                <a:gd name="connsiteX0" fmla="*/ 501893 w 892078"/>
                <a:gd name="connsiteY0" fmla="*/ 0 h 1332338"/>
                <a:gd name="connsiteX1" fmla="*/ 498205 w 892078"/>
                <a:gd name="connsiteY1" fmla="*/ 53000 h 1332338"/>
                <a:gd name="connsiteX2" fmla="*/ 456830 w 892078"/>
                <a:gd name="connsiteY2" fmla="*/ 120945 h 1332338"/>
                <a:gd name="connsiteX3" fmla="*/ 387912 w 892078"/>
                <a:gd name="connsiteY3" fmla="*/ 218109 h 1332338"/>
                <a:gd name="connsiteX4" fmla="*/ 391667 w 892078"/>
                <a:gd name="connsiteY4" fmla="*/ 334412 h 1332338"/>
                <a:gd name="connsiteX5" fmla="*/ 407219 w 892078"/>
                <a:gd name="connsiteY5" fmla="*/ 351214 h 1332338"/>
                <a:gd name="connsiteX6" fmla="*/ 413637 w 892078"/>
                <a:gd name="connsiteY6" fmla="*/ 474030 h 1332338"/>
                <a:gd name="connsiteX7" fmla="*/ 416812 w 892078"/>
                <a:gd name="connsiteY7" fmla="*/ 504492 h 1332338"/>
                <a:gd name="connsiteX8" fmla="*/ 402754 w 892078"/>
                <a:gd name="connsiteY8" fmla="*/ 505610 h 1332338"/>
                <a:gd name="connsiteX9" fmla="*/ 369924 w 892078"/>
                <a:gd name="connsiteY9" fmla="*/ 475906 h 1332338"/>
                <a:gd name="connsiteX10" fmla="*/ 126043 w 892078"/>
                <a:gd name="connsiteY10" fmla="*/ 282053 h 1332338"/>
                <a:gd name="connsiteX11" fmla="*/ 204209 w 892078"/>
                <a:gd name="connsiteY11" fmla="*/ 408681 h 1332338"/>
                <a:gd name="connsiteX12" fmla="*/ 344910 w 892078"/>
                <a:gd name="connsiteY12" fmla="*/ 500918 h 1332338"/>
                <a:gd name="connsiteX13" fmla="*/ 418387 w 892078"/>
                <a:gd name="connsiteY13" fmla="*/ 565015 h 1332338"/>
                <a:gd name="connsiteX14" fmla="*/ 404318 w 892078"/>
                <a:gd name="connsiteY14" fmla="*/ 841726 h 1332338"/>
                <a:gd name="connsiteX15" fmla="*/ 354290 w 892078"/>
                <a:gd name="connsiteY15" fmla="*/ 830783 h 1332338"/>
                <a:gd name="connsiteX16" fmla="*/ 353526 w 892078"/>
                <a:gd name="connsiteY16" fmla="*/ 831058 h 1332338"/>
                <a:gd name="connsiteX17" fmla="*/ 350580 w 892078"/>
                <a:gd name="connsiteY17" fmla="*/ 827584 h 1332338"/>
                <a:gd name="connsiteX18" fmla="*/ 347061 w 892078"/>
                <a:gd name="connsiteY18" fmla="*/ 800105 h 1332338"/>
                <a:gd name="connsiteX19" fmla="*/ 281402 w 892078"/>
                <a:gd name="connsiteY19" fmla="*/ 603126 h 1332338"/>
                <a:gd name="connsiteX20" fmla="*/ 0 w 892078"/>
                <a:gd name="connsiteY20" fmla="*/ 531211 h 1332338"/>
                <a:gd name="connsiteX21" fmla="*/ 87546 w 892078"/>
                <a:gd name="connsiteY21" fmla="*/ 639081 h 1332338"/>
                <a:gd name="connsiteX22" fmla="*/ 156335 w 892078"/>
                <a:gd name="connsiteY22" fmla="*/ 770401 h 1332338"/>
                <a:gd name="connsiteX23" fmla="*/ 309542 w 892078"/>
                <a:gd name="connsiteY23" fmla="*/ 829808 h 1332338"/>
                <a:gd name="connsiteX24" fmla="*/ 340979 w 892078"/>
                <a:gd name="connsiteY24" fmla="*/ 837942 h 1332338"/>
                <a:gd name="connsiteX25" fmla="*/ 348283 w 892078"/>
                <a:gd name="connsiteY25" fmla="*/ 838787 h 1332338"/>
                <a:gd name="connsiteX26" fmla="*/ 348036 w 892078"/>
                <a:gd name="connsiteY26" fmla="*/ 840162 h 1332338"/>
                <a:gd name="connsiteX27" fmla="*/ 405880 w 892078"/>
                <a:gd name="connsiteY27" fmla="*/ 949596 h 1332338"/>
                <a:gd name="connsiteX28" fmla="*/ 392717 w 892078"/>
                <a:gd name="connsiteY28" fmla="*/ 1332338 h 1332338"/>
                <a:gd name="connsiteX29" fmla="*/ 473368 w 892078"/>
                <a:gd name="connsiteY29" fmla="*/ 1332338 h 1332338"/>
                <a:gd name="connsiteX30" fmla="*/ 463724 w 892078"/>
                <a:gd name="connsiteY30" fmla="*/ 999622 h 1332338"/>
                <a:gd name="connsiteX31" fmla="*/ 476231 w 892078"/>
                <a:gd name="connsiteY31" fmla="*/ 908949 h 1332338"/>
                <a:gd name="connsiteX32" fmla="*/ 523131 w 892078"/>
                <a:gd name="connsiteY32" fmla="*/ 880809 h 1332338"/>
                <a:gd name="connsiteX33" fmla="*/ 827981 w 892078"/>
                <a:gd name="connsiteY33" fmla="*/ 722913 h 1332338"/>
                <a:gd name="connsiteX34" fmla="*/ 892078 w 892078"/>
                <a:gd name="connsiteY34" fmla="*/ 391486 h 1332338"/>
                <a:gd name="connsiteX35" fmla="*/ 671648 w 892078"/>
                <a:gd name="connsiteY35" fmla="*/ 560326 h 1332338"/>
                <a:gd name="connsiteX36" fmla="*/ 535636 w 892078"/>
                <a:gd name="connsiteY36" fmla="*/ 646309 h 1332338"/>
                <a:gd name="connsiteX37" fmla="*/ 480920 w 892078"/>
                <a:gd name="connsiteY37" fmla="*/ 830783 h 1332338"/>
                <a:gd name="connsiteX38" fmla="*/ 448091 w 892078"/>
                <a:gd name="connsiteY38" fmla="*/ 882373 h 1332338"/>
                <a:gd name="connsiteX39" fmla="*/ 448091 w 892078"/>
                <a:gd name="connsiteY39" fmla="*/ 608790 h 1332338"/>
                <a:gd name="connsiteX40" fmla="*/ 513752 w 892078"/>
                <a:gd name="connsiteY40" fmla="*/ 546257 h 1332338"/>
                <a:gd name="connsiteX41" fmla="*/ 582537 w 892078"/>
                <a:gd name="connsiteY41" fmla="*/ 540003 h 1332338"/>
                <a:gd name="connsiteX42" fmla="*/ 748253 w 892078"/>
                <a:gd name="connsiteY42" fmla="*/ 207012 h 1332338"/>
                <a:gd name="connsiteX43" fmla="*/ 596608 w 892078"/>
                <a:gd name="connsiteY43" fmla="*/ 313318 h 1332338"/>
                <a:gd name="connsiteX44" fmla="*/ 451217 w 892078"/>
                <a:gd name="connsiteY44" fmla="*/ 482159 h 1332338"/>
                <a:gd name="connsiteX45" fmla="*/ 445183 w 892078"/>
                <a:gd name="connsiteY45" fmla="*/ 497255 h 1332338"/>
                <a:gd name="connsiteX46" fmla="*/ 439086 w 892078"/>
                <a:gd name="connsiteY46" fmla="*/ 500090 h 1332338"/>
                <a:gd name="connsiteX47" fmla="*/ 435706 w 892078"/>
                <a:gd name="connsiteY47" fmla="*/ 482384 h 1332338"/>
                <a:gd name="connsiteX48" fmla="*/ 420305 w 892078"/>
                <a:gd name="connsiteY48" fmla="*/ 370688 h 1332338"/>
                <a:gd name="connsiteX49" fmla="*/ 426244 w 892078"/>
                <a:gd name="connsiteY49" fmla="*/ 360755 h 1332338"/>
                <a:gd name="connsiteX50" fmla="*/ 485748 w 892078"/>
                <a:gd name="connsiteY50" fmla="*/ 335852 h 1332338"/>
                <a:gd name="connsiteX51" fmla="*/ 556629 w 892078"/>
                <a:gd name="connsiteY51" fmla="*/ 224791 h 1332338"/>
                <a:gd name="connsiteX52" fmla="*/ 533558 w 892078"/>
                <a:gd name="connsiteY52" fmla="*/ 68029 h 1332338"/>
                <a:gd name="connsiteX53" fmla="*/ 501893 w 892078"/>
                <a:gd name="connsiteY53" fmla="*/ 0 h 1332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92078" h="1332338">
                  <a:moveTo>
                    <a:pt x="501893" y="0"/>
                  </a:moveTo>
                  <a:cubicBezTo>
                    <a:pt x="505496" y="20041"/>
                    <a:pt x="503339" y="36518"/>
                    <a:pt x="498205" y="53000"/>
                  </a:cubicBezTo>
                  <a:cubicBezTo>
                    <a:pt x="489909" y="79014"/>
                    <a:pt x="474662" y="101069"/>
                    <a:pt x="456830" y="120945"/>
                  </a:cubicBezTo>
                  <a:cubicBezTo>
                    <a:pt x="430082" y="150759"/>
                    <a:pt x="404129" y="181166"/>
                    <a:pt x="387912" y="218109"/>
                  </a:cubicBezTo>
                  <a:cubicBezTo>
                    <a:pt x="370904" y="257435"/>
                    <a:pt x="367592" y="296342"/>
                    <a:pt x="391667" y="334412"/>
                  </a:cubicBezTo>
                  <a:cubicBezTo>
                    <a:pt x="396044" y="341153"/>
                    <a:pt x="402085" y="346893"/>
                    <a:pt x="407219" y="351214"/>
                  </a:cubicBezTo>
                  <a:cubicBezTo>
                    <a:pt x="406074" y="380095"/>
                    <a:pt x="409823" y="433373"/>
                    <a:pt x="413637" y="474030"/>
                  </a:cubicBezTo>
                  <a:lnTo>
                    <a:pt x="416812" y="504492"/>
                  </a:lnTo>
                  <a:lnTo>
                    <a:pt x="402754" y="505610"/>
                  </a:lnTo>
                  <a:cubicBezTo>
                    <a:pt x="393375" y="507174"/>
                    <a:pt x="371487" y="502482"/>
                    <a:pt x="369924" y="475906"/>
                  </a:cubicBezTo>
                  <a:cubicBezTo>
                    <a:pt x="358979" y="328953"/>
                    <a:pt x="269870" y="258602"/>
                    <a:pt x="126043" y="282053"/>
                  </a:cubicBezTo>
                  <a:cubicBezTo>
                    <a:pt x="168253" y="316446"/>
                    <a:pt x="180759" y="364908"/>
                    <a:pt x="204209" y="408681"/>
                  </a:cubicBezTo>
                  <a:cubicBezTo>
                    <a:pt x="232351" y="463399"/>
                    <a:pt x="265180" y="511863"/>
                    <a:pt x="344910" y="500918"/>
                  </a:cubicBezTo>
                  <a:cubicBezTo>
                    <a:pt x="371487" y="496228"/>
                    <a:pt x="423077" y="507174"/>
                    <a:pt x="418387" y="565015"/>
                  </a:cubicBezTo>
                  <a:cubicBezTo>
                    <a:pt x="412133" y="655690"/>
                    <a:pt x="409008" y="747925"/>
                    <a:pt x="404318" y="841726"/>
                  </a:cubicBezTo>
                  <a:cubicBezTo>
                    <a:pt x="387119" y="838598"/>
                    <a:pt x="371487" y="833909"/>
                    <a:pt x="354290" y="830783"/>
                  </a:cubicBezTo>
                  <a:lnTo>
                    <a:pt x="353526" y="831058"/>
                  </a:lnTo>
                  <a:lnTo>
                    <a:pt x="350580" y="827584"/>
                  </a:lnTo>
                  <a:cubicBezTo>
                    <a:pt x="345889" y="820623"/>
                    <a:pt x="344717" y="813002"/>
                    <a:pt x="347061" y="800105"/>
                  </a:cubicBezTo>
                  <a:cubicBezTo>
                    <a:pt x="362694" y="723500"/>
                    <a:pt x="339244" y="656278"/>
                    <a:pt x="281402" y="603126"/>
                  </a:cubicBezTo>
                  <a:cubicBezTo>
                    <a:pt x="218869" y="545282"/>
                    <a:pt x="87546" y="512451"/>
                    <a:pt x="0" y="531211"/>
                  </a:cubicBezTo>
                  <a:cubicBezTo>
                    <a:pt x="43773" y="554661"/>
                    <a:pt x="68787" y="595308"/>
                    <a:pt x="87546" y="639081"/>
                  </a:cubicBezTo>
                  <a:cubicBezTo>
                    <a:pt x="106307" y="684418"/>
                    <a:pt x="123503" y="731318"/>
                    <a:pt x="156335" y="770401"/>
                  </a:cubicBezTo>
                  <a:cubicBezTo>
                    <a:pt x="196980" y="818865"/>
                    <a:pt x="240755" y="856384"/>
                    <a:pt x="309542" y="829808"/>
                  </a:cubicBezTo>
                  <a:cubicBezTo>
                    <a:pt x="322440" y="823945"/>
                    <a:pt x="330940" y="833912"/>
                    <a:pt x="340979" y="837942"/>
                  </a:cubicBezTo>
                  <a:lnTo>
                    <a:pt x="348283" y="838787"/>
                  </a:lnTo>
                  <a:lnTo>
                    <a:pt x="348036" y="840162"/>
                  </a:lnTo>
                  <a:cubicBezTo>
                    <a:pt x="404318" y="857359"/>
                    <a:pt x="409008" y="898006"/>
                    <a:pt x="405880" y="949596"/>
                  </a:cubicBezTo>
                  <a:lnTo>
                    <a:pt x="392717" y="1332338"/>
                  </a:lnTo>
                  <a:lnTo>
                    <a:pt x="473368" y="1332338"/>
                  </a:lnTo>
                  <a:lnTo>
                    <a:pt x="463724" y="999622"/>
                  </a:lnTo>
                  <a:cubicBezTo>
                    <a:pt x="463724" y="968357"/>
                    <a:pt x="463724" y="938653"/>
                    <a:pt x="476231" y="908949"/>
                  </a:cubicBezTo>
                  <a:cubicBezTo>
                    <a:pt x="485610" y="887063"/>
                    <a:pt x="490302" y="874556"/>
                    <a:pt x="523131" y="880809"/>
                  </a:cubicBezTo>
                  <a:cubicBezTo>
                    <a:pt x="652888" y="904260"/>
                    <a:pt x="767011" y="840162"/>
                    <a:pt x="827981" y="722913"/>
                  </a:cubicBezTo>
                  <a:cubicBezTo>
                    <a:pt x="878009" y="624423"/>
                    <a:pt x="884261" y="516553"/>
                    <a:pt x="892078" y="391486"/>
                  </a:cubicBezTo>
                  <a:cubicBezTo>
                    <a:pt x="840488" y="494664"/>
                    <a:pt x="756068" y="525932"/>
                    <a:pt x="671648" y="560326"/>
                  </a:cubicBezTo>
                  <a:cubicBezTo>
                    <a:pt x="621620" y="580648"/>
                    <a:pt x="573158" y="607226"/>
                    <a:pt x="535636" y="646309"/>
                  </a:cubicBezTo>
                  <a:cubicBezTo>
                    <a:pt x="485610" y="697899"/>
                    <a:pt x="448091" y="754179"/>
                    <a:pt x="480920" y="830783"/>
                  </a:cubicBezTo>
                  <a:cubicBezTo>
                    <a:pt x="488738" y="849542"/>
                    <a:pt x="477793" y="868302"/>
                    <a:pt x="448091" y="882373"/>
                  </a:cubicBezTo>
                  <a:cubicBezTo>
                    <a:pt x="448091" y="787008"/>
                    <a:pt x="448091" y="697899"/>
                    <a:pt x="448091" y="608790"/>
                  </a:cubicBezTo>
                  <a:cubicBezTo>
                    <a:pt x="448091" y="565015"/>
                    <a:pt x="455908" y="533749"/>
                    <a:pt x="513752" y="546257"/>
                  </a:cubicBezTo>
                  <a:cubicBezTo>
                    <a:pt x="535636" y="550946"/>
                    <a:pt x="559087" y="546257"/>
                    <a:pt x="582537" y="540003"/>
                  </a:cubicBezTo>
                  <a:cubicBezTo>
                    <a:pt x="701352" y="504046"/>
                    <a:pt x="779518" y="347712"/>
                    <a:pt x="748253" y="207012"/>
                  </a:cubicBezTo>
                  <a:cubicBezTo>
                    <a:pt x="716985" y="269546"/>
                    <a:pt x="652888" y="285178"/>
                    <a:pt x="596608" y="313318"/>
                  </a:cubicBezTo>
                  <a:cubicBezTo>
                    <a:pt x="524693" y="349275"/>
                    <a:pt x="454344" y="386797"/>
                    <a:pt x="451217" y="482159"/>
                  </a:cubicBezTo>
                  <a:cubicBezTo>
                    <a:pt x="450826" y="489194"/>
                    <a:pt x="448579" y="493982"/>
                    <a:pt x="445183" y="497255"/>
                  </a:cubicBezTo>
                  <a:lnTo>
                    <a:pt x="439086" y="500090"/>
                  </a:lnTo>
                  <a:lnTo>
                    <a:pt x="435706" y="482384"/>
                  </a:lnTo>
                  <a:cubicBezTo>
                    <a:pt x="429401" y="445321"/>
                    <a:pt x="420625" y="384681"/>
                    <a:pt x="420305" y="370688"/>
                  </a:cubicBezTo>
                  <a:cubicBezTo>
                    <a:pt x="420100" y="366322"/>
                    <a:pt x="417511" y="361166"/>
                    <a:pt x="426244" y="360755"/>
                  </a:cubicBezTo>
                  <a:cubicBezTo>
                    <a:pt x="449067" y="359727"/>
                    <a:pt x="467310" y="348584"/>
                    <a:pt x="485748" y="335852"/>
                  </a:cubicBezTo>
                  <a:cubicBezTo>
                    <a:pt x="524607" y="308401"/>
                    <a:pt x="549757" y="272437"/>
                    <a:pt x="556629" y="224791"/>
                  </a:cubicBezTo>
                  <a:cubicBezTo>
                    <a:pt x="564085" y="170396"/>
                    <a:pt x="553286" y="118213"/>
                    <a:pt x="533558" y="68029"/>
                  </a:cubicBezTo>
                  <a:cubicBezTo>
                    <a:pt x="524789" y="45615"/>
                    <a:pt x="518004" y="22205"/>
                    <a:pt x="501893" y="0"/>
                  </a:cubicBezTo>
                  <a:close/>
                </a:path>
              </a:pathLst>
            </a:custGeom>
            <a:grpFill/>
            <a:ln w="8081" cap="flat">
              <a:noFill/>
              <a:prstDash val="solid"/>
              <a:miter/>
            </a:ln>
          </p:spPr>
          <p:txBody>
            <a:bodyPr wrap="square" rtlCol="0" anchor="ctr">
              <a:noAutofit/>
            </a:bodyPr>
            <a:lstStyle/>
            <a:p>
              <a:endParaRPr lang="en-US"/>
            </a:p>
          </p:txBody>
        </p:sp>
      </p:grpSp>
    </p:spTree>
    <p:extLst>
      <p:ext uri="{BB962C8B-B14F-4D97-AF65-F5344CB8AC3E}">
        <p14:creationId xmlns:p14="http://schemas.microsoft.com/office/powerpoint/2010/main" val="241023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3" name="Freeform: Shape 12">
              <a:extLst>
                <a:ext uri="{FF2B5EF4-FFF2-40B4-BE49-F238E27FC236}">
                  <a16:creationId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4" name="Freeform: Shape 13">
              <a:extLst>
                <a:ext uri="{FF2B5EF4-FFF2-40B4-BE49-F238E27FC236}">
                  <a16:creationId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grpSp>
        <p:nvGrpSpPr>
          <p:cNvPr id="18" name="Group 17">
            <a:extLst>
              <a:ext uri="{FF2B5EF4-FFF2-40B4-BE49-F238E27FC236}">
                <a16:creationId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4" name="Freeform: Shape 23">
              <a:extLst>
                <a:ext uri="{FF2B5EF4-FFF2-40B4-BE49-F238E27FC236}">
                  <a16:creationId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a:p>
          </p:txBody>
        </p:sp>
        <p:sp>
          <p:nvSpPr>
            <p:cNvPr id="25" name="Freeform: Shape 24">
              <a:extLst>
                <a:ext uri="{FF2B5EF4-FFF2-40B4-BE49-F238E27FC236}">
                  <a16:creationId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a:p>
          </p:txBody>
        </p:sp>
      </p:grpSp>
      <p:sp>
        <p:nvSpPr>
          <p:cNvPr id="8" name="Rectangle 7">
            <a:extLst>
              <a:ext uri="{FF2B5EF4-FFF2-40B4-BE49-F238E27FC236}">
                <a16:creationId xmlns:a16="http://schemas.microsoft.com/office/drawing/2014/main" id="{D758FE55-F2E3-411E-B08B-7BB726147569}"/>
              </a:ext>
            </a:extLst>
          </p:cNvPr>
          <p:cNvSpPr/>
          <p:nvPr userDrawn="1"/>
        </p:nvSpPr>
        <p:spPr>
          <a:xfrm>
            <a:off x="0" y="63597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BD529C-F177-4014-858A-48426744683D}"/>
              </a:ext>
            </a:extLst>
          </p:cNvPr>
          <p:cNvSpPr/>
          <p:nvPr userDrawn="1"/>
        </p:nvSpPr>
        <p:spPr>
          <a:xfrm>
            <a:off x="0" y="65121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29A4EDC-BC81-48B2-A5D1-5C42D2143CB0}"/>
              </a:ext>
            </a:extLst>
          </p:cNvPr>
          <p:cNvSpPr/>
          <p:nvPr userDrawn="1"/>
        </p:nvSpPr>
        <p:spPr>
          <a:xfrm>
            <a:off x="0" y="6664591"/>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628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323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0DE4DB8-95B1-490C-9ADC-E0A3E777B4A5}"/>
              </a:ext>
            </a:extLst>
          </p:cNvPr>
          <p:cNvSpPr/>
          <p:nvPr userDrawn="1"/>
        </p:nvSpPr>
        <p:spPr>
          <a:xfrm>
            <a:off x="419100" y="490537"/>
            <a:ext cx="8429625" cy="5876925"/>
          </a:xfrm>
          <a:prstGeom prst="roundRect">
            <a:avLst>
              <a:gd name="adj" fmla="val 4836"/>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7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9DA522A-2DEF-4520-8803-18075D5AFB6D}"/>
              </a:ext>
            </a:extLst>
          </p:cNvPr>
          <p:cNvSpPr/>
          <p:nvPr userDrawn="1"/>
        </p:nvSpPr>
        <p:spPr>
          <a:xfrm>
            <a:off x="405725" y="347409"/>
            <a:ext cx="11380551" cy="6163182"/>
          </a:xfrm>
          <a:prstGeom prst="roundRect">
            <a:avLst>
              <a:gd name="adj" fmla="val 3889"/>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733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299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4">
            <a:extLst>
              <a:ext uri="{FF2B5EF4-FFF2-40B4-BE49-F238E27FC236}">
                <a16:creationId xmlns:a16="http://schemas.microsoft.com/office/drawing/2014/main" id="{B75548DB-9145-4C14-977F-BF3E634F8427}"/>
              </a:ext>
            </a:extLst>
          </p:cNvPr>
          <p:cNvSpPr/>
          <p:nvPr userDrawn="1"/>
        </p:nvSpPr>
        <p:spPr>
          <a:xfrm>
            <a:off x="3857624" y="601907"/>
            <a:ext cx="7771585" cy="5654186"/>
          </a:xfrm>
          <a:prstGeom prst="rect">
            <a:avLst/>
          </a:prstGeom>
          <a:solidFill>
            <a:schemeClr val="bg1">
              <a:alpha val="40000"/>
            </a:schemeClr>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a:extLst>
              <a:ext uri="{FF2B5EF4-FFF2-40B4-BE49-F238E27FC236}">
                <a16:creationId xmlns:a16="http://schemas.microsoft.com/office/drawing/2014/main" id="{52E1BB11-CE0C-4E0F-902B-E0070B16AAE6}"/>
              </a:ext>
            </a:extLst>
          </p:cNvPr>
          <p:cNvSpPr>
            <a:spLocks noGrp="1"/>
          </p:cNvSpPr>
          <p:nvPr>
            <p:ph type="pic" idx="12" hasCustomPrompt="1"/>
          </p:nvPr>
        </p:nvSpPr>
        <p:spPr>
          <a:xfrm>
            <a:off x="9268565"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4" name="Picture Placeholder 2">
            <a:extLst>
              <a:ext uri="{FF2B5EF4-FFF2-40B4-BE49-F238E27FC236}">
                <a16:creationId xmlns:a16="http://schemas.microsoft.com/office/drawing/2014/main" id="{637E444D-D0F8-454F-BC8D-5B07A2464039}"/>
              </a:ext>
            </a:extLst>
          </p:cNvPr>
          <p:cNvSpPr>
            <a:spLocks noGrp="1"/>
          </p:cNvSpPr>
          <p:nvPr>
            <p:ph type="pic" idx="13" hasCustomPrompt="1"/>
          </p:nvPr>
        </p:nvSpPr>
        <p:spPr>
          <a:xfrm>
            <a:off x="669443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5" name="Picture Placeholder 2">
            <a:extLst>
              <a:ext uri="{FF2B5EF4-FFF2-40B4-BE49-F238E27FC236}">
                <a16:creationId xmlns:a16="http://schemas.microsoft.com/office/drawing/2014/main" id="{D017A26C-1F87-42E7-AD5B-9E66527C1297}"/>
              </a:ext>
            </a:extLst>
          </p:cNvPr>
          <p:cNvSpPr>
            <a:spLocks noGrp="1"/>
          </p:cNvSpPr>
          <p:nvPr>
            <p:ph type="pic" idx="14" hasCustomPrompt="1"/>
          </p:nvPr>
        </p:nvSpPr>
        <p:spPr>
          <a:xfrm>
            <a:off x="4120304" y="783486"/>
            <a:ext cx="2160000" cy="2664743"/>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2144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5B8CE5-8DE7-4B1E-A438-23286B4532FA}"/>
              </a:ext>
            </a:extLst>
          </p:cNvPr>
          <p:cNvSpPr/>
          <p:nvPr userDrawn="1"/>
        </p:nvSpPr>
        <p:spPr>
          <a:xfrm>
            <a:off x="0" y="0"/>
            <a:ext cx="378089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reeform: Shape 2">
            <a:extLst>
              <a:ext uri="{FF2B5EF4-FFF2-40B4-BE49-F238E27FC236}">
                <a16:creationId xmlns:a16="http://schemas.microsoft.com/office/drawing/2014/main" id="{B70290CC-81EF-4E15-9C76-9825C872E73D}"/>
              </a:ext>
            </a:extLst>
          </p:cNvPr>
          <p:cNvSpPr/>
          <p:nvPr userDrawn="1"/>
        </p:nvSpPr>
        <p:spPr>
          <a:xfrm>
            <a:off x="67749" y="2190042"/>
            <a:ext cx="1825371" cy="4705764"/>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4" name="Freeform: Shape 3">
            <a:extLst>
              <a:ext uri="{FF2B5EF4-FFF2-40B4-BE49-F238E27FC236}">
                <a16:creationId xmlns:a16="http://schemas.microsoft.com/office/drawing/2014/main" id="{1FCEF7E4-8494-44BA-9495-9F967125937F}"/>
              </a:ext>
            </a:extLst>
          </p:cNvPr>
          <p:cNvSpPr/>
          <p:nvPr userDrawn="1"/>
        </p:nvSpPr>
        <p:spPr>
          <a:xfrm>
            <a:off x="67749" y="4642338"/>
            <a:ext cx="874123" cy="2253468"/>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5" name="Freeform: Shape 4">
            <a:extLst>
              <a:ext uri="{FF2B5EF4-FFF2-40B4-BE49-F238E27FC236}">
                <a16:creationId xmlns:a16="http://schemas.microsoft.com/office/drawing/2014/main" id="{D52FCF1B-F1CF-41E9-84C6-9D8022AAF358}"/>
              </a:ext>
            </a:extLst>
          </p:cNvPr>
          <p:cNvSpPr/>
          <p:nvPr userDrawn="1"/>
        </p:nvSpPr>
        <p:spPr>
          <a:xfrm>
            <a:off x="1394131" y="5094016"/>
            <a:ext cx="698917" cy="1801790"/>
          </a:xfrm>
          <a:custGeom>
            <a:avLst/>
            <a:gdLst>
              <a:gd name="connsiteX0" fmla="*/ 15747 w 1825371"/>
              <a:gd name="connsiteY0" fmla="*/ 1352 h 3047785"/>
              <a:gd name="connsiteX1" fmla="*/ 83062 w 1825371"/>
              <a:gd name="connsiteY1" fmla="*/ 34837 h 3047785"/>
              <a:gd name="connsiteX2" fmla="*/ 961270 w 1825371"/>
              <a:gd name="connsiteY2" fmla="*/ 755975 h 3047785"/>
              <a:gd name="connsiteX3" fmla="*/ 1239162 w 1825371"/>
              <a:gd name="connsiteY3" fmla="*/ 1001764 h 3047785"/>
              <a:gd name="connsiteX4" fmla="*/ 1276445 w 1825371"/>
              <a:gd name="connsiteY4" fmla="*/ 1025928 h 3047785"/>
              <a:gd name="connsiteX5" fmla="*/ 1316489 w 1825371"/>
              <a:gd name="connsiteY5" fmla="*/ 1009704 h 3047785"/>
              <a:gd name="connsiteX6" fmla="*/ 1345141 w 1825371"/>
              <a:gd name="connsiteY6" fmla="*/ 948602 h 3047785"/>
              <a:gd name="connsiteX7" fmla="*/ 1407624 w 1825371"/>
              <a:gd name="connsiteY7" fmla="*/ 869894 h 3047785"/>
              <a:gd name="connsiteX8" fmla="*/ 1749379 w 1825371"/>
              <a:gd name="connsiteY8" fmla="*/ 590967 h 3047785"/>
              <a:gd name="connsiteX9" fmla="*/ 1808066 w 1825371"/>
              <a:gd name="connsiteY9" fmla="*/ 545399 h 3047785"/>
              <a:gd name="connsiteX10" fmla="*/ 1825326 w 1825371"/>
              <a:gd name="connsiteY10" fmla="*/ 554375 h 3047785"/>
              <a:gd name="connsiteX11" fmla="*/ 1811172 w 1825371"/>
              <a:gd name="connsiteY11" fmla="*/ 590277 h 3047785"/>
              <a:gd name="connsiteX12" fmla="*/ 1721073 w 1825371"/>
              <a:gd name="connsiteY12" fmla="*/ 698326 h 3047785"/>
              <a:gd name="connsiteX13" fmla="*/ 1385877 w 1825371"/>
              <a:gd name="connsiteY13" fmla="*/ 1068389 h 3047785"/>
              <a:gd name="connsiteX14" fmla="*/ 1376211 w 1825371"/>
              <a:gd name="connsiteY14" fmla="*/ 1098421 h 3047785"/>
              <a:gd name="connsiteX15" fmla="*/ 1361366 w 1825371"/>
              <a:gd name="connsiteY15" fmla="*/ 1135359 h 3047785"/>
              <a:gd name="connsiteX16" fmla="*/ 1355153 w 1825371"/>
              <a:gd name="connsiteY16" fmla="*/ 1169879 h 3047785"/>
              <a:gd name="connsiteX17" fmla="*/ 1409696 w 1825371"/>
              <a:gd name="connsiteY17" fmla="*/ 1384253 h 3047785"/>
              <a:gd name="connsiteX18" fmla="*/ 1524994 w 1825371"/>
              <a:gd name="connsiteY18" fmla="*/ 1739817 h 3047785"/>
              <a:gd name="connsiteX19" fmla="*/ 1659971 w 1825371"/>
              <a:gd name="connsiteY19" fmla="*/ 2199288 h 3047785"/>
              <a:gd name="connsiteX20" fmla="*/ 1782864 w 1825371"/>
              <a:gd name="connsiteY20" fmla="*/ 2697077 h 3047785"/>
              <a:gd name="connsiteX21" fmla="*/ 1794257 w 1825371"/>
              <a:gd name="connsiteY21" fmla="*/ 2767845 h 3047785"/>
              <a:gd name="connsiteX22" fmla="*/ 1791840 w 1825371"/>
              <a:gd name="connsiteY22" fmla="*/ 2778202 h 3047785"/>
              <a:gd name="connsiteX23" fmla="*/ 1784245 w 1825371"/>
              <a:gd name="connsiteY23" fmla="*/ 2770607 h 3047785"/>
              <a:gd name="connsiteX24" fmla="*/ 1746617 w 1825371"/>
              <a:gd name="connsiteY24" fmla="*/ 2660831 h 3047785"/>
              <a:gd name="connsiteX25" fmla="*/ 1513602 w 1825371"/>
              <a:gd name="connsiteY25" fmla="*/ 1875484 h 3047785"/>
              <a:gd name="connsiteX26" fmla="*/ 1297158 w 1825371"/>
              <a:gd name="connsiteY26" fmla="*/ 1267919 h 3047785"/>
              <a:gd name="connsiteX27" fmla="*/ 1275064 w 1825371"/>
              <a:gd name="connsiteY27" fmla="*/ 1217173 h 3047785"/>
              <a:gd name="connsiteX28" fmla="*/ 1248483 w 1825371"/>
              <a:gd name="connsiteY28" fmla="*/ 1193353 h 3047785"/>
              <a:gd name="connsiteX29" fmla="*/ 1232949 w 1825371"/>
              <a:gd name="connsiteY29" fmla="*/ 1222351 h 3047785"/>
              <a:gd name="connsiteX30" fmla="*/ 1230877 w 1825371"/>
              <a:gd name="connsiteY30" fmla="*/ 1283108 h 3047785"/>
              <a:gd name="connsiteX31" fmla="*/ 1243305 w 1825371"/>
              <a:gd name="connsiteY31" fmla="*/ 1522336 h 3047785"/>
              <a:gd name="connsiteX32" fmla="*/ 1261256 w 1825371"/>
              <a:gd name="connsiteY32" fmla="*/ 1854772 h 3047785"/>
              <a:gd name="connsiteX33" fmla="*/ 1272647 w 1825371"/>
              <a:gd name="connsiteY33" fmla="*/ 2086061 h 3047785"/>
              <a:gd name="connsiteX34" fmla="*/ 1288528 w 1825371"/>
              <a:gd name="connsiteY34" fmla="*/ 2674639 h 3047785"/>
              <a:gd name="connsiteX35" fmla="*/ 1297493 w 1825371"/>
              <a:gd name="connsiteY35" fmla="*/ 3047785 h 3047785"/>
              <a:gd name="connsiteX36" fmla="*/ 1048951 w 1825371"/>
              <a:gd name="connsiteY36" fmla="*/ 3047785 h 3047785"/>
              <a:gd name="connsiteX37" fmla="*/ 1053441 w 1825371"/>
              <a:gd name="connsiteY37" fmla="*/ 2920082 h 3047785"/>
              <a:gd name="connsiteX38" fmla="*/ 1066213 w 1825371"/>
              <a:gd name="connsiteY38" fmla="*/ 2573839 h 3047785"/>
              <a:gd name="connsiteX39" fmla="*/ 1077951 w 1825371"/>
              <a:gd name="connsiteY39" fmla="*/ 2236916 h 3047785"/>
              <a:gd name="connsiteX40" fmla="*/ 1093485 w 1825371"/>
              <a:gd name="connsiteY40" fmla="*/ 1882733 h 3047785"/>
              <a:gd name="connsiteX41" fmla="*/ 1107983 w 1825371"/>
              <a:gd name="connsiteY41" fmla="*/ 1608293 h 3047785"/>
              <a:gd name="connsiteX42" fmla="*/ 1125245 w 1825371"/>
              <a:gd name="connsiteY42" fmla="*/ 1293464 h 3047785"/>
              <a:gd name="connsiteX43" fmla="*/ 1096247 w 1825371"/>
              <a:gd name="connsiteY43" fmla="*/ 1270681 h 3047785"/>
              <a:gd name="connsiteX44" fmla="*/ 984400 w 1825371"/>
              <a:gd name="connsiteY44" fmla="*/ 1242374 h 3047785"/>
              <a:gd name="connsiteX45" fmla="*/ 977149 w 1825371"/>
              <a:gd name="connsiteY45" fmla="*/ 1225458 h 3047785"/>
              <a:gd name="connsiteX46" fmla="*/ 983019 w 1825371"/>
              <a:gd name="connsiteY46" fmla="*/ 1189902 h 3047785"/>
              <a:gd name="connsiteX47" fmla="*/ 1016158 w 1825371"/>
              <a:gd name="connsiteY47" fmla="*/ 1097041 h 3047785"/>
              <a:gd name="connsiteX48" fmla="*/ 1055513 w 1825371"/>
              <a:gd name="connsiteY48" fmla="*/ 1078055 h 3047785"/>
              <a:gd name="connsiteX49" fmla="*/ 1097628 w 1825371"/>
              <a:gd name="connsiteY49" fmla="*/ 1104290 h 3047785"/>
              <a:gd name="connsiteX50" fmla="*/ 1115579 w 1825371"/>
              <a:gd name="connsiteY50" fmla="*/ 1107743 h 3047785"/>
              <a:gd name="connsiteX51" fmla="*/ 1177026 w 1825371"/>
              <a:gd name="connsiteY51" fmla="*/ 1087375 h 3047785"/>
              <a:gd name="connsiteX52" fmla="*/ 1179787 w 1825371"/>
              <a:gd name="connsiteY52" fmla="*/ 1073913 h 3047785"/>
              <a:gd name="connsiteX53" fmla="*/ 1135255 w 1825371"/>
              <a:gd name="connsiteY53" fmla="*/ 1041117 h 3047785"/>
              <a:gd name="connsiteX54" fmla="*/ 939868 w 1825371"/>
              <a:gd name="connsiteY54" fmla="*/ 883702 h 3047785"/>
              <a:gd name="connsiteX55" fmla="*/ 549783 w 1825371"/>
              <a:gd name="connsiteY55" fmla="*/ 496379 h 3047785"/>
              <a:gd name="connsiteX56" fmla="*/ 40947 w 1825371"/>
              <a:gd name="connsiteY56" fmla="*/ 48990 h 3047785"/>
              <a:gd name="connsiteX57" fmla="*/ 5735 w 1825371"/>
              <a:gd name="connsiteY57" fmla="*/ 17231 h 3047785"/>
              <a:gd name="connsiteX58" fmla="*/ 902 w 1825371"/>
              <a:gd name="connsiteY58" fmla="*/ 4114 h 3047785"/>
              <a:gd name="connsiteX59" fmla="*/ 15747 w 1825371"/>
              <a:gd name="connsiteY59" fmla="*/ 1352 h 3047785"/>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3047785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88528 w 1825371"/>
              <a:gd name="connsiteY34" fmla="*/ 2674639 h 4705763"/>
              <a:gd name="connsiteX35" fmla="*/ 1297493 w 1825371"/>
              <a:gd name="connsiteY35" fmla="*/ 4685667 h 4705763"/>
              <a:gd name="connsiteX36" fmla="*/ 938419 w 1825371"/>
              <a:gd name="connsiteY36" fmla="*/ 4705763 h 4705763"/>
              <a:gd name="connsiteX37" fmla="*/ 1053441 w 1825371"/>
              <a:gd name="connsiteY37" fmla="*/ 2920082 h 4705763"/>
              <a:gd name="connsiteX38" fmla="*/ 1066213 w 1825371"/>
              <a:gd name="connsiteY38" fmla="*/ 2573839 h 4705763"/>
              <a:gd name="connsiteX39" fmla="*/ 1077951 w 1825371"/>
              <a:gd name="connsiteY39" fmla="*/ 2236916 h 4705763"/>
              <a:gd name="connsiteX40" fmla="*/ 1093485 w 1825371"/>
              <a:gd name="connsiteY40" fmla="*/ 1882733 h 4705763"/>
              <a:gd name="connsiteX41" fmla="*/ 1107983 w 1825371"/>
              <a:gd name="connsiteY41" fmla="*/ 1608293 h 4705763"/>
              <a:gd name="connsiteX42" fmla="*/ 1125245 w 1825371"/>
              <a:gd name="connsiteY42" fmla="*/ 1293464 h 4705763"/>
              <a:gd name="connsiteX43" fmla="*/ 1096247 w 1825371"/>
              <a:gd name="connsiteY43" fmla="*/ 1270681 h 4705763"/>
              <a:gd name="connsiteX44" fmla="*/ 984400 w 1825371"/>
              <a:gd name="connsiteY44" fmla="*/ 1242374 h 4705763"/>
              <a:gd name="connsiteX45" fmla="*/ 977149 w 1825371"/>
              <a:gd name="connsiteY45" fmla="*/ 1225458 h 4705763"/>
              <a:gd name="connsiteX46" fmla="*/ 983019 w 1825371"/>
              <a:gd name="connsiteY46" fmla="*/ 1189902 h 4705763"/>
              <a:gd name="connsiteX47" fmla="*/ 1016158 w 1825371"/>
              <a:gd name="connsiteY47" fmla="*/ 1097041 h 4705763"/>
              <a:gd name="connsiteX48" fmla="*/ 1055513 w 1825371"/>
              <a:gd name="connsiteY48" fmla="*/ 1078055 h 4705763"/>
              <a:gd name="connsiteX49" fmla="*/ 1097628 w 1825371"/>
              <a:gd name="connsiteY49" fmla="*/ 1104290 h 4705763"/>
              <a:gd name="connsiteX50" fmla="*/ 1115579 w 1825371"/>
              <a:gd name="connsiteY50" fmla="*/ 1107743 h 4705763"/>
              <a:gd name="connsiteX51" fmla="*/ 1177026 w 1825371"/>
              <a:gd name="connsiteY51" fmla="*/ 1087375 h 4705763"/>
              <a:gd name="connsiteX52" fmla="*/ 1179787 w 1825371"/>
              <a:gd name="connsiteY52" fmla="*/ 1073913 h 4705763"/>
              <a:gd name="connsiteX53" fmla="*/ 1135255 w 1825371"/>
              <a:gd name="connsiteY53" fmla="*/ 1041117 h 4705763"/>
              <a:gd name="connsiteX54" fmla="*/ 939868 w 1825371"/>
              <a:gd name="connsiteY54" fmla="*/ 883702 h 4705763"/>
              <a:gd name="connsiteX55" fmla="*/ 549783 w 1825371"/>
              <a:gd name="connsiteY55" fmla="*/ 496379 h 4705763"/>
              <a:gd name="connsiteX56" fmla="*/ 40947 w 1825371"/>
              <a:gd name="connsiteY56" fmla="*/ 48990 h 4705763"/>
              <a:gd name="connsiteX57" fmla="*/ 5735 w 1825371"/>
              <a:gd name="connsiteY57" fmla="*/ 17231 h 4705763"/>
              <a:gd name="connsiteX58" fmla="*/ 902 w 1825371"/>
              <a:gd name="connsiteY58" fmla="*/ 4114 h 4705763"/>
              <a:gd name="connsiteX59" fmla="*/ 15747 w 1825371"/>
              <a:gd name="connsiteY59"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72647 w 1825371"/>
              <a:gd name="connsiteY33" fmla="*/ 2086061 h 4705763"/>
              <a:gd name="connsiteX34" fmla="*/ 1297493 w 1825371"/>
              <a:gd name="connsiteY34" fmla="*/ 4685667 h 4705763"/>
              <a:gd name="connsiteX35" fmla="*/ 938419 w 1825371"/>
              <a:gd name="connsiteY35" fmla="*/ 4705763 h 4705763"/>
              <a:gd name="connsiteX36" fmla="*/ 1053441 w 1825371"/>
              <a:gd name="connsiteY36" fmla="*/ 2920082 h 4705763"/>
              <a:gd name="connsiteX37" fmla="*/ 1066213 w 1825371"/>
              <a:gd name="connsiteY37" fmla="*/ 2573839 h 4705763"/>
              <a:gd name="connsiteX38" fmla="*/ 1077951 w 1825371"/>
              <a:gd name="connsiteY38" fmla="*/ 2236916 h 4705763"/>
              <a:gd name="connsiteX39" fmla="*/ 1093485 w 1825371"/>
              <a:gd name="connsiteY39" fmla="*/ 1882733 h 4705763"/>
              <a:gd name="connsiteX40" fmla="*/ 1107983 w 1825371"/>
              <a:gd name="connsiteY40" fmla="*/ 1608293 h 4705763"/>
              <a:gd name="connsiteX41" fmla="*/ 1125245 w 1825371"/>
              <a:gd name="connsiteY41" fmla="*/ 1293464 h 4705763"/>
              <a:gd name="connsiteX42" fmla="*/ 1096247 w 1825371"/>
              <a:gd name="connsiteY42" fmla="*/ 1270681 h 4705763"/>
              <a:gd name="connsiteX43" fmla="*/ 984400 w 1825371"/>
              <a:gd name="connsiteY43" fmla="*/ 1242374 h 4705763"/>
              <a:gd name="connsiteX44" fmla="*/ 977149 w 1825371"/>
              <a:gd name="connsiteY44" fmla="*/ 1225458 h 4705763"/>
              <a:gd name="connsiteX45" fmla="*/ 983019 w 1825371"/>
              <a:gd name="connsiteY45" fmla="*/ 1189902 h 4705763"/>
              <a:gd name="connsiteX46" fmla="*/ 1016158 w 1825371"/>
              <a:gd name="connsiteY46" fmla="*/ 1097041 h 4705763"/>
              <a:gd name="connsiteX47" fmla="*/ 1055513 w 1825371"/>
              <a:gd name="connsiteY47" fmla="*/ 1078055 h 4705763"/>
              <a:gd name="connsiteX48" fmla="*/ 1097628 w 1825371"/>
              <a:gd name="connsiteY48" fmla="*/ 1104290 h 4705763"/>
              <a:gd name="connsiteX49" fmla="*/ 1115579 w 1825371"/>
              <a:gd name="connsiteY49" fmla="*/ 1107743 h 4705763"/>
              <a:gd name="connsiteX50" fmla="*/ 1177026 w 1825371"/>
              <a:gd name="connsiteY50" fmla="*/ 1087375 h 4705763"/>
              <a:gd name="connsiteX51" fmla="*/ 1179787 w 1825371"/>
              <a:gd name="connsiteY51" fmla="*/ 1073913 h 4705763"/>
              <a:gd name="connsiteX52" fmla="*/ 1135255 w 1825371"/>
              <a:gd name="connsiteY52" fmla="*/ 1041117 h 4705763"/>
              <a:gd name="connsiteX53" fmla="*/ 939868 w 1825371"/>
              <a:gd name="connsiteY53" fmla="*/ 883702 h 4705763"/>
              <a:gd name="connsiteX54" fmla="*/ 549783 w 1825371"/>
              <a:gd name="connsiteY54" fmla="*/ 496379 h 4705763"/>
              <a:gd name="connsiteX55" fmla="*/ 40947 w 1825371"/>
              <a:gd name="connsiteY55" fmla="*/ 48990 h 4705763"/>
              <a:gd name="connsiteX56" fmla="*/ 5735 w 1825371"/>
              <a:gd name="connsiteY56" fmla="*/ 17231 h 4705763"/>
              <a:gd name="connsiteX57" fmla="*/ 902 w 1825371"/>
              <a:gd name="connsiteY57" fmla="*/ 4114 h 4705763"/>
              <a:gd name="connsiteX58" fmla="*/ 15747 w 1825371"/>
              <a:gd name="connsiteY58"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61256 w 1825371"/>
              <a:gd name="connsiteY32" fmla="*/ 1854772 h 4705763"/>
              <a:gd name="connsiteX33" fmla="*/ 1297493 w 1825371"/>
              <a:gd name="connsiteY33" fmla="*/ 4685667 h 4705763"/>
              <a:gd name="connsiteX34" fmla="*/ 938419 w 1825371"/>
              <a:gd name="connsiteY34" fmla="*/ 4705763 h 4705763"/>
              <a:gd name="connsiteX35" fmla="*/ 1053441 w 1825371"/>
              <a:gd name="connsiteY35" fmla="*/ 2920082 h 4705763"/>
              <a:gd name="connsiteX36" fmla="*/ 1066213 w 1825371"/>
              <a:gd name="connsiteY36" fmla="*/ 2573839 h 4705763"/>
              <a:gd name="connsiteX37" fmla="*/ 1077951 w 1825371"/>
              <a:gd name="connsiteY37" fmla="*/ 2236916 h 4705763"/>
              <a:gd name="connsiteX38" fmla="*/ 1093485 w 1825371"/>
              <a:gd name="connsiteY38" fmla="*/ 1882733 h 4705763"/>
              <a:gd name="connsiteX39" fmla="*/ 1107983 w 1825371"/>
              <a:gd name="connsiteY39" fmla="*/ 1608293 h 4705763"/>
              <a:gd name="connsiteX40" fmla="*/ 1125245 w 1825371"/>
              <a:gd name="connsiteY40" fmla="*/ 1293464 h 4705763"/>
              <a:gd name="connsiteX41" fmla="*/ 1096247 w 1825371"/>
              <a:gd name="connsiteY41" fmla="*/ 1270681 h 4705763"/>
              <a:gd name="connsiteX42" fmla="*/ 984400 w 1825371"/>
              <a:gd name="connsiteY42" fmla="*/ 1242374 h 4705763"/>
              <a:gd name="connsiteX43" fmla="*/ 977149 w 1825371"/>
              <a:gd name="connsiteY43" fmla="*/ 1225458 h 4705763"/>
              <a:gd name="connsiteX44" fmla="*/ 983019 w 1825371"/>
              <a:gd name="connsiteY44" fmla="*/ 1189902 h 4705763"/>
              <a:gd name="connsiteX45" fmla="*/ 1016158 w 1825371"/>
              <a:gd name="connsiteY45" fmla="*/ 1097041 h 4705763"/>
              <a:gd name="connsiteX46" fmla="*/ 1055513 w 1825371"/>
              <a:gd name="connsiteY46" fmla="*/ 1078055 h 4705763"/>
              <a:gd name="connsiteX47" fmla="*/ 1097628 w 1825371"/>
              <a:gd name="connsiteY47" fmla="*/ 1104290 h 4705763"/>
              <a:gd name="connsiteX48" fmla="*/ 1115579 w 1825371"/>
              <a:gd name="connsiteY48" fmla="*/ 1107743 h 4705763"/>
              <a:gd name="connsiteX49" fmla="*/ 1177026 w 1825371"/>
              <a:gd name="connsiteY49" fmla="*/ 1087375 h 4705763"/>
              <a:gd name="connsiteX50" fmla="*/ 1179787 w 1825371"/>
              <a:gd name="connsiteY50" fmla="*/ 1073913 h 4705763"/>
              <a:gd name="connsiteX51" fmla="*/ 1135255 w 1825371"/>
              <a:gd name="connsiteY51" fmla="*/ 1041117 h 4705763"/>
              <a:gd name="connsiteX52" fmla="*/ 939868 w 1825371"/>
              <a:gd name="connsiteY52" fmla="*/ 883702 h 4705763"/>
              <a:gd name="connsiteX53" fmla="*/ 549783 w 1825371"/>
              <a:gd name="connsiteY53" fmla="*/ 496379 h 4705763"/>
              <a:gd name="connsiteX54" fmla="*/ 40947 w 1825371"/>
              <a:gd name="connsiteY54" fmla="*/ 48990 h 4705763"/>
              <a:gd name="connsiteX55" fmla="*/ 5735 w 1825371"/>
              <a:gd name="connsiteY55" fmla="*/ 17231 h 4705763"/>
              <a:gd name="connsiteX56" fmla="*/ 902 w 1825371"/>
              <a:gd name="connsiteY56" fmla="*/ 4114 h 4705763"/>
              <a:gd name="connsiteX57" fmla="*/ 15747 w 1825371"/>
              <a:gd name="connsiteY57"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43305 w 1825371"/>
              <a:gd name="connsiteY31" fmla="*/ 1522336 h 4705763"/>
              <a:gd name="connsiteX32" fmla="*/ 1297493 w 1825371"/>
              <a:gd name="connsiteY32" fmla="*/ 4685667 h 4705763"/>
              <a:gd name="connsiteX33" fmla="*/ 938419 w 1825371"/>
              <a:gd name="connsiteY33" fmla="*/ 4705763 h 4705763"/>
              <a:gd name="connsiteX34" fmla="*/ 1053441 w 1825371"/>
              <a:gd name="connsiteY34" fmla="*/ 2920082 h 4705763"/>
              <a:gd name="connsiteX35" fmla="*/ 1066213 w 1825371"/>
              <a:gd name="connsiteY35" fmla="*/ 2573839 h 4705763"/>
              <a:gd name="connsiteX36" fmla="*/ 1077951 w 1825371"/>
              <a:gd name="connsiteY36" fmla="*/ 2236916 h 4705763"/>
              <a:gd name="connsiteX37" fmla="*/ 1093485 w 1825371"/>
              <a:gd name="connsiteY37" fmla="*/ 1882733 h 4705763"/>
              <a:gd name="connsiteX38" fmla="*/ 1107983 w 1825371"/>
              <a:gd name="connsiteY38" fmla="*/ 1608293 h 4705763"/>
              <a:gd name="connsiteX39" fmla="*/ 1125245 w 1825371"/>
              <a:gd name="connsiteY39" fmla="*/ 1293464 h 4705763"/>
              <a:gd name="connsiteX40" fmla="*/ 1096247 w 1825371"/>
              <a:gd name="connsiteY40" fmla="*/ 1270681 h 4705763"/>
              <a:gd name="connsiteX41" fmla="*/ 984400 w 1825371"/>
              <a:gd name="connsiteY41" fmla="*/ 1242374 h 4705763"/>
              <a:gd name="connsiteX42" fmla="*/ 977149 w 1825371"/>
              <a:gd name="connsiteY42" fmla="*/ 1225458 h 4705763"/>
              <a:gd name="connsiteX43" fmla="*/ 983019 w 1825371"/>
              <a:gd name="connsiteY43" fmla="*/ 1189902 h 4705763"/>
              <a:gd name="connsiteX44" fmla="*/ 1016158 w 1825371"/>
              <a:gd name="connsiteY44" fmla="*/ 1097041 h 4705763"/>
              <a:gd name="connsiteX45" fmla="*/ 1055513 w 1825371"/>
              <a:gd name="connsiteY45" fmla="*/ 1078055 h 4705763"/>
              <a:gd name="connsiteX46" fmla="*/ 1097628 w 1825371"/>
              <a:gd name="connsiteY46" fmla="*/ 1104290 h 4705763"/>
              <a:gd name="connsiteX47" fmla="*/ 1115579 w 1825371"/>
              <a:gd name="connsiteY47" fmla="*/ 1107743 h 4705763"/>
              <a:gd name="connsiteX48" fmla="*/ 1177026 w 1825371"/>
              <a:gd name="connsiteY48" fmla="*/ 1087375 h 4705763"/>
              <a:gd name="connsiteX49" fmla="*/ 1179787 w 1825371"/>
              <a:gd name="connsiteY49" fmla="*/ 1073913 h 4705763"/>
              <a:gd name="connsiteX50" fmla="*/ 1135255 w 1825371"/>
              <a:gd name="connsiteY50" fmla="*/ 1041117 h 4705763"/>
              <a:gd name="connsiteX51" fmla="*/ 939868 w 1825371"/>
              <a:gd name="connsiteY51" fmla="*/ 883702 h 4705763"/>
              <a:gd name="connsiteX52" fmla="*/ 549783 w 1825371"/>
              <a:gd name="connsiteY52" fmla="*/ 496379 h 4705763"/>
              <a:gd name="connsiteX53" fmla="*/ 40947 w 1825371"/>
              <a:gd name="connsiteY53" fmla="*/ 48990 h 4705763"/>
              <a:gd name="connsiteX54" fmla="*/ 5735 w 1825371"/>
              <a:gd name="connsiteY54" fmla="*/ 17231 h 4705763"/>
              <a:gd name="connsiteX55" fmla="*/ 902 w 1825371"/>
              <a:gd name="connsiteY55" fmla="*/ 4114 h 4705763"/>
              <a:gd name="connsiteX56" fmla="*/ 15747 w 1825371"/>
              <a:gd name="connsiteY56"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07983 w 1825371"/>
              <a:gd name="connsiteY37" fmla="*/ 1608293 h 4705763"/>
              <a:gd name="connsiteX38" fmla="*/ 1125245 w 1825371"/>
              <a:gd name="connsiteY38" fmla="*/ 1293464 h 4705763"/>
              <a:gd name="connsiteX39" fmla="*/ 1096247 w 1825371"/>
              <a:gd name="connsiteY39" fmla="*/ 1270681 h 4705763"/>
              <a:gd name="connsiteX40" fmla="*/ 984400 w 1825371"/>
              <a:gd name="connsiteY40" fmla="*/ 1242374 h 4705763"/>
              <a:gd name="connsiteX41" fmla="*/ 977149 w 1825371"/>
              <a:gd name="connsiteY41" fmla="*/ 1225458 h 4705763"/>
              <a:gd name="connsiteX42" fmla="*/ 983019 w 1825371"/>
              <a:gd name="connsiteY42" fmla="*/ 1189902 h 4705763"/>
              <a:gd name="connsiteX43" fmla="*/ 1016158 w 1825371"/>
              <a:gd name="connsiteY43" fmla="*/ 1097041 h 4705763"/>
              <a:gd name="connsiteX44" fmla="*/ 1055513 w 1825371"/>
              <a:gd name="connsiteY44" fmla="*/ 1078055 h 4705763"/>
              <a:gd name="connsiteX45" fmla="*/ 1097628 w 1825371"/>
              <a:gd name="connsiteY45" fmla="*/ 1104290 h 4705763"/>
              <a:gd name="connsiteX46" fmla="*/ 1115579 w 1825371"/>
              <a:gd name="connsiteY46" fmla="*/ 1107743 h 4705763"/>
              <a:gd name="connsiteX47" fmla="*/ 1177026 w 1825371"/>
              <a:gd name="connsiteY47" fmla="*/ 1087375 h 4705763"/>
              <a:gd name="connsiteX48" fmla="*/ 1179787 w 1825371"/>
              <a:gd name="connsiteY48" fmla="*/ 1073913 h 4705763"/>
              <a:gd name="connsiteX49" fmla="*/ 1135255 w 1825371"/>
              <a:gd name="connsiteY49" fmla="*/ 1041117 h 4705763"/>
              <a:gd name="connsiteX50" fmla="*/ 939868 w 1825371"/>
              <a:gd name="connsiteY50" fmla="*/ 883702 h 4705763"/>
              <a:gd name="connsiteX51" fmla="*/ 549783 w 1825371"/>
              <a:gd name="connsiteY51" fmla="*/ 496379 h 4705763"/>
              <a:gd name="connsiteX52" fmla="*/ 40947 w 1825371"/>
              <a:gd name="connsiteY52" fmla="*/ 48990 h 4705763"/>
              <a:gd name="connsiteX53" fmla="*/ 5735 w 1825371"/>
              <a:gd name="connsiteY53" fmla="*/ 17231 h 4705763"/>
              <a:gd name="connsiteX54" fmla="*/ 902 w 1825371"/>
              <a:gd name="connsiteY54" fmla="*/ 4114 h 4705763"/>
              <a:gd name="connsiteX55" fmla="*/ 15747 w 1825371"/>
              <a:gd name="connsiteY55"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093485 w 1825371"/>
              <a:gd name="connsiteY36" fmla="*/ 1882733 h 4705763"/>
              <a:gd name="connsiteX37" fmla="*/ 1125245 w 1825371"/>
              <a:gd name="connsiteY37" fmla="*/ 1293464 h 4705763"/>
              <a:gd name="connsiteX38" fmla="*/ 1096247 w 1825371"/>
              <a:gd name="connsiteY38" fmla="*/ 1270681 h 4705763"/>
              <a:gd name="connsiteX39" fmla="*/ 984400 w 1825371"/>
              <a:gd name="connsiteY39" fmla="*/ 1242374 h 4705763"/>
              <a:gd name="connsiteX40" fmla="*/ 977149 w 1825371"/>
              <a:gd name="connsiteY40" fmla="*/ 1225458 h 4705763"/>
              <a:gd name="connsiteX41" fmla="*/ 983019 w 1825371"/>
              <a:gd name="connsiteY41" fmla="*/ 1189902 h 4705763"/>
              <a:gd name="connsiteX42" fmla="*/ 1016158 w 1825371"/>
              <a:gd name="connsiteY42" fmla="*/ 1097041 h 4705763"/>
              <a:gd name="connsiteX43" fmla="*/ 1055513 w 1825371"/>
              <a:gd name="connsiteY43" fmla="*/ 1078055 h 4705763"/>
              <a:gd name="connsiteX44" fmla="*/ 1097628 w 1825371"/>
              <a:gd name="connsiteY44" fmla="*/ 1104290 h 4705763"/>
              <a:gd name="connsiteX45" fmla="*/ 1115579 w 1825371"/>
              <a:gd name="connsiteY45" fmla="*/ 1107743 h 4705763"/>
              <a:gd name="connsiteX46" fmla="*/ 1177026 w 1825371"/>
              <a:gd name="connsiteY46" fmla="*/ 1087375 h 4705763"/>
              <a:gd name="connsiteX47" fmla="*/ 1179787 w 1825371"/>
              <a:gd name="connsiteY47" fmla="*/ 1073913 h 4705763"/>
              <a:gd name="connsiteX48" fmla="*/ 1135255 w 1825371"/>
              <a:gd name="connsiteY48" fmla="*/ 1041117 h 4705763"/>
              <a:gd name="connsiteX49" fmla="*/ 939868 w 1825371"/>
              <a:gd name="connsiteY49" fmla="*/ 883702 h 4705763"/>
              <a:gd name="connsiteX50" fmla="*/ 549783 w 1825371"/>
              <a:gd name="connsiteY50" fmla="*/ 496379 h 4705763"/>
              <a:gd name="connsiteX51" fmla="*/ 40947 w 1825371"/>
              <a:gd name="connsiteY51" fmla="*/ 48990 h 4705763"/>
              <a:gd name="connsiteX52" fmla="*/ 5735 w 1825371"/>
              <a:gd name="connsiteY52" fmla="*/ 17231 h 4705763"/>
              <a:gd name="connsiteX53" fmla="*/ 902 w 1825371"/>
              <a:gd name="connsiteY53" fmla="*/ 4114 h 4705763"/>
              <a:gd name="connsiteX54" fmla="*/ 15747 w 1825371"/>
              <a:gd name="connsiteY54"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077951 w 1825371"/>
              <a:gd name="connsiteY35" fmla="*/ 2236916 h 4705763"/>
              <a:gd name="connsiteX36" fmla="*/ 1125245 w 1825371"/>
              <a:gd name="connsiteY36" fmla="*/ 1293464 h 4705763"/>
              <a:gd name="connsiteX37" fmla="*/ 1096247 w 1825371"/>
              <a:gd name="connsiteY37" fmla="*/ 1270681 h 4705763"/>
              <a:gd name="connsiteX38" fmla="*/ 984400 w 1825371"/>
              <a:gd name="connsiteY38" fmla="*/ 1242374 h 4705763"/>
              <a:gd name="connsiteX39" fmla="*/ 977149 w 1825371"/>
              <a:gd name="connsiteY39" fmla="*/ 1225458 h 4705763"/>
              <a:gd name="connsiteX40" fmla="*/ 983019 w 1825371"/>
              <a:gd name="connsiteY40" fmla="*/ 1189902 h 4705763"/>
              <a:gd name="connsiteX41" fmla="*/ 1016158 w 1825371"/>
              <a:gd name="connsiteY41" fmla="*/ 1097041 h 4705763"/>
              <a:gd name="connsiteX42" fmla="*/ 1055513 w 1825371"/>
              <a:gd name="connsiteY42" fmla="*/ 1078055 h 4705763"/>
              <a:gd name="connsiteX43" fmla="*/ 1097628 w 1825371"/>
              <a:gd name="connsiteY43" fmla="*/ 1104290 h 4705763"/>
              <a:gd name="connsiteX44" fmla="*/ 1115579 w 1825371"/>
              <a:gd name="connsiteY44" fmla="*/ 1107743 h 4705763"/>
              <a:gd name="connsiteX45" fmla="*/ 1177026 w 1825371"/>
              <a:gd name="connsiteY45" fmla="*/ 1087375 h 4705763"/>
              <a:gd name="connsiteX46" fmla="*/ 1179787 w 1825371"/>
              <a:gd name="connsiteY46" fmla="*/ 1073913 h 4705763"/>
              <a:gd name="connsiteX47" fmla="*/ 1135255 w 1825371"/>
              <a:gd name="connsiteY47" fmla="*/ 1041117 h 4705763"/>
              <a:gd name="connsiteX48" fmla="*/ 939868 w 1825371"/>
              <a:gd name="connsiteY48" fmla="*/ 883702 h 4705763"/>
              <a:gd name="connsiteX49" fmla="*/ 549783 w 1825371"/>
              <a:gd name="connsiteY49" fmla="*/ 496379 h 4705763"/>
              <a:gd name="connsiteX50" fmla="*/ 40947 w 1825371"/>
              <a:gd name="connsiteY50" fmla="*/ 48990 h 4705763"/>
              <a:gd name="connsiteX51" fmla="*/ 5735 w 1825371"/>
              <a:gd name="connsiteY51" fmla="*/ 17231 h 4705763"/>
              <a:gd name="connsiteX52" fmla="*/ 902 w 1825371"/>
              <a:gd name="connsiteY52" fmla="*/ 4114 h 4705763"/>
              <a:gd name="connsiteX53" fmla="*/ 15747 w 1825371"/>
              <a:gd name="connsiteY53"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066213 w 1825371"/>
              <a:gd name="connsiteY34" fmla="*/ 2573839 h 4705763"/>
              <a:gd name="connsiteX35" fmla="*/ 1125245 w 1825371"/>
              <a:gd name="connsiteY35" fmla="*/ 1293464 h 4705763"/>
              <a:gd name="connsiteX36" fmla="*/ 1096247 w 1825371"/>
              <a:gd name="connsiteY36" fmla="*/ 1270681 h 4705763"/>
              <a:gd name="connsiteX37" fmla="*/ 984400 w 1825371"/>
              <a:gd name="connsiteY37" fmla="*/ 1242374 h 4705763"/>
              <a:gd name="connsiteX38" fmla="*/ 977149 w 1825371"/>
              <a:gd name="connsiteY38" fmla="*/ 1225458 h 4705763"/>
              <a:gd name="connsiteX39" fmla="*/ 983019 w 1825371"/>
              <a:gd name="connsiteY39" fmla="*/ 1189902 h 4705763"/>
              <a:gd name="connsiteX40" fmla="*/ 1016158 w 1825371"/>
              <a:gd name="connsiteY40" fmla="*/ 1097041 h 4705763"/>
              <a:gd name="connsiteX41" fmla="*/ 1055513 w 1825371"/>
              <a:gd name="connsiteY41" fmla="*/ 1078055 h 4705763"/>
              <a:gd name="connsiteX42" fmla="*/ 1097628 w 1825371"/>
              <a:gd name="connsiteY42" fmla="*/ 1104290 h 4705763"/>
              <a:gd name="connsiteX43" fmla="*/ 1115579 w 1825371"/>
              <a:gd name="connsiteY43" fmla="*/ 1107743 h 4705763"/>
              <a:gd name="connsiteX44" fmla="*/ 1177026 w 1825371"/>
              <a:gd name="connsiteY44" fmla="*/ 1087375 h 4705763"/>
              <a:gd name="connsiteX45" fmla="*/ 1179787 w 1825371"/>
              <a:gd name="connsiteY45" fmla="*/ 1073913 h 4705763"/>
              <a:gd name="connsiteX46" fmla="*/ 1135255 w 1825371"/>
              <a:gd name="connsiteY46" fmla="*/ 1041117 h 4705763"/>
              <a:gd name="connsiteX47" fmla="*/ 939868 w 1825371"/>
              <a:gd name="connsiteY47" fmla="*/ 883702 h 4705763"/>
              <a:gd name="connsiteX48" fmla="*/ 549783 w 1825371"/>
              <a:gd name="connsiteY48" fmla="*/ 496379 h 4705763"/>
              <a:gd name="connsiteX49" fmla="*/ 40947 w 1825371"/>
              <a:gd name="connsiteY49" fmla="*/ 48990 h 4705763"/>
              <a:gd name="connsiteX50" fmla="*/ 5735 w 1825371"/>
              <a:gd name="connsiteY50" fmla="*/ 17231 h 4705763"/>
              <a:gd name="connsiteX51" fmla="*/ 902 w 1825371"/>
              <a:gd name="connsiteY51" fmla="*/ 4114 h 4705763"/>
              <a:gd name="connsiteX52" fmla="*/ 15747 w 1825371"/>
              <a:gd name="connsiteY52"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053441 w 1825371"/>
              <a:gd name="connsiteY33" fmla="*/ 2920082 h 4705763"/>
              <a:gd name="connsiteX34" fmla="*/ 1125245 w 1825371"/>
              <a:gd name="connsiteY34" fmla="*/ 1293464 h 4705763"/>
              <a:gd name="connsiteX35" fmla="*/ 1096247 w 1825371"/>
              <a:gd name="connsiteY35" fmla="*/ 1270681 h 4705763"/>
              <a:gd name="connsiteX36" fmla="*/ 984400 w 1825371"/>
              <a:gd name="connsiteY36" fmla="*/ 1242374 h 4705763"/>
              <a:gd name="connsiteX37" fmla="*/ 977149 w 1825371"/>
              <a:gd name="connsiteY37" fmla="*/ 1225458 h 4705763"/>
              <a:gd name="connsiteX38" fmla="*/ 983019 w 1825371"/>
              <a:gd name="connsiteY38" fmla="*/ 1189902 h 4705763"/>
              <a:gd name="connsiteX39" fmla="*/ 1016158 w 1825371"/>
              <a:gd name="connsiteY39" fmla="*/ 1097041 h 4705763"/>
              <a:gd name="connsiteX40" fmla="*/ 1055513 w 1825371"/>
              <a:gd name="connsiteY40" fmla="*/ 1078055 h 4705763"/>
              <a:gd name="connsiteX41" fmla="*/ 1097628 w 1825371"/>
              <a:gd name="connsiteY41" fmla="*/ 1104290 h 4705763"/>
              <a:gd name="connsiteX42" fmla="*/ 1115579 w 1825371"/>
              <a:gd name="connsiteY42" fmla="*/ 1107743 h 4705763"/>
              <a:gd name="connsiteX43" fmla="*/ 1177026 w 1825371"/>
              <a:gd name="connsiteY43" fmla="*/ 1087375 h 4705763"/>
              <a:gd name="connsiteX44" fmla="*/ 1179787 w 1825371"/>
              <a:gd name="connsiteY44" fmla="*/ 1073913 h 4705763"/>
              <a:gd name="connsiteX45" fmla="*/ 1135255 w 1825371"/>
              <a:gd name="connsiteY45" fmla="*/ 1041117 h 4705763"/>
              <a:gd name="connsiteX46" fmla="*/ 939868 w 1825371"/>
              <a:gd name="connsiteY46" fmla="*/ 883702 h 4705763"/>
              <a:gd name="connsiteX47" fmla="*/ 549783 w 1825371"/>
              <a:gd name="connsiteY47" fmla="*/ 496379 h 4705763"/>
              <a:gd name="connsiteX48" fmla="*/ 40947 w 1825371"/>
              <a:gd name="connsiteY48" fmla="*/ 48990 h 4705763"/>
              <a:gd name="connsiteX49" fmla="*/ 5735 w 1825371"/>
              <a:gd name="connsiteY49" fmla="*/ 17231 h 4705763"/>
              <a:gd name="connsiteX50" fmla="*/ 902 w 1825371"/>
              <a:gd name="connsiteY50" fmla="*/ 4114 h 4705763"/>
              <a:gd name="connsiteX51" fmla="*/ 15747 w 1825371"/>
              <a:gd name="connsiteY51" fmla="*/ 1352 h 4705763"/>
              <a:gd name="connsiteX0" fmla="*/ 15747 w 1825371"/>
              <a:gd name="connsiteY0" fmla="*/ 1352 h 4705763"/>
              <a:gd name="connsiteX1" fmla="*/ 83062 w 1825371"/>
              <a:gd name="connsiteY1" fmla="*/ 34837 h 4705763"/>
              <a:gd name="connsiteX2" fmla="*/ 961270 w 1825371"/>
              <a:gd name="connsiteY2" fmla="*/ 755975 h 4705763"/>
              <a:gd name="connsiteX3" fmla="*/ 1239162 w 1825371"/>
              <a:gd name="connsiteY3" fmla="*/ 1001764 h 4705763"/>
              <a:gd name="connsiteX4" fmla="*/ 1276445 w 1825371"/>
              <a:gd name="connsiteY4" fmla="*/ 1025928 h 4705763"/>
              <a:gd name="connsiteX5" fmla="*/ 1316489 w 1825371"/>
              <a:gd name="connsiteY5" fmla="*/ 1009704 h 4705763"/>
              <a:gd name="connsiteX6" fmla="*/ 1345141 w 1825371"/>
              <a:gd name="connsiteY6" fmla="*/ 948602 h 4705763"/>
              <a:gd name="connsiteX7" fmla="*/ 1407624 w 1825371"/>
              <a:gd name="connsiteY7" fmla="*/ 869894 h 4705763"/>
              <a:gd name="connsiteX8" fmla="*/ 1749379 w 1825371"/>
              <a:gd name="connsiteY8" fmla="*/ 590967 h 4705763"/>
              <a:gd name="connsiteX9" fmla="*/ 1808066 w 1825371"/>
              <a:gd name="connsiteY9" fmla="*/ 545399 h 4705763"/>
              <a:gd name="connsiteX10" fmla="*/ 1825326 w 1825371"/>
              <a:gd name="connsiteY10" fmla="*/ 554375 h 4705763"/>
              <a:gd name="connsiteX11" fmla="*/ 1811172 w 1825371"/>
              <a:gd name="connsiteY11" fmla="*/ 590277 h 4705763"/>
              <a:gd name="connsiteX12" fmla="*/ 1721073 w 1825371"/>
              <a:gd name="connsiteY12" fmla="*/ 698326 h 4705763"/>
              <a:gd name="connsiteX13" fmla="*/ 1385877 w 1825371"/>
              <a:gd name="connsiteY13" fmla="*/ 1068389 h 4705763"/>
              <a:gd name="connsiteX14" fmla="*/ 1376211 w 1825371"/>
              <a:gd name="connsiteY14" fmla="*/ 1098421 h 4705763"/>
              <a:gd name="connsiteX15" fmla="*/ 1361366 w 1825371"/>
              <a:gd name="connsiteY15" fmla="*/ 1135359 h 4705763"/>
              <a:gd name="connsiteX16" fmla="*/ 1355153 w 1825371"/>
              <a:gd name="connsiteY16" fmla="*/ 1169879 h 4705763"/>
              <a:gd name="connsiteX17" fmla="*/ 1409696 w 1825371"/>
              <a:gd name="connsiteY17" fmla="*/ 1384253 h 4705763"/>
              <a:gd name="connsiteX18" fmla="*/ 1524994 w 1825371"/>
              <a:gd name="connsiteY18" fmla="*/ 1739817 h 4705763"/>
              <a:gd name="connsiteX19" fmla="*/ 1659971 w 1825371"/>
              <a:gd name="connsiteY19" fmla="*/ 2199288 h 4705763"/>
              <a:gd name="connsiteX20" fmla="*/ 1782864 w 1825371"/>
              <a:gd name="connsiteY20" fmla="*/ 2697077 h 4705763"/>
              <a:gd name="connsiteX21" fmla="*/ 1794257 w 1825371"/>
              <a:gd name="connsiteY21" fmla="*/ 2767845 h 4705763"/>
              <a:gd name="connsiteX22" fmla="*/ 1791840 w 1825371"/>
              <a:gd name="connsiteY22" fmla="*/ 2778202 h 4705763"/>
              <a:gd name="connsiteX23" fmla="*/ 1784245 w 1825371"/>
              <a:gd name="connsiteY23" fmla="*/ 2770607 h 4705763"/>
              <a:gd name="connsiteX24" fmla="*/ 1746617 w 1825371"/>
              <a:gd name="connsiteY24" fmla="*/ 2660831 h 4705763"/>
              <a:gd name="connsiteX25" fmla="*/ 1513602 w 1825371"/>
              <a:gd name="connsiteY25" fmla="*/ 1875484 h 4705763"/>
              <a:gd name="connsiteX26" fmla="*/ 1297158 w 1825371"/>
              <a:gd name="connsiteY26" fmla="*/ 1267919 h 4705763"/>
              <a:gd name="connsiteX27" fmla="*/ 1275064 w 1825371"/>
              <a:gd name="connsiteY27" fmla="*/ 1217173 h 4705763"/>
              <a:gd name="connsiteX28" fmla="*/ 1248483 w 1825371"/>
              <a:gd name="connsiteY28" fmla="*/ 1193353 h 4705763"/>
              <a:gd name="connsiteX29" fmla="*/ 1232949 w 1825371"/>
              <a:gd name="connsiteY29" fmla="*/ 1222351 h 4705763"/>
              <a:gd name="connsiteX30" fmla="*/ 1230877 w 1825371"/>
              <a:gd name="connsiteY30" fmla="*/ 1283108 h 4705763"/>
              <a:gd name="connsiteX31" fmla="*/ 1297493 w 1825371"/>
              <a:gd name="connsiteY31" fmla="*/ 4685667 h 4705763"/>
              <a:gd name="connsiteX32" fmla="*/ 938419 w 1825371"/>
              <a:gd name="connsiteY32" fmla="*/ 4705763 h 4705763"/>
              <a:gd name="connsiteX33" fmla="*/ 1125245 w 1825371"/>
              <a:gd name="connsiteY33" fmla="*/ 1293464 h 4705763"/>
              <a:gd name="connsiteX34" fmla="*/ 1096247 w 1825371"/>
              <a:gd name="connsiteY34" fmla="*/ 1270681 h 4705763"/>
              <a:gd name="connsiteX35" fmla="*/ 984400 w 1825371"/>
              <a:gd name="connsiteY35" fmla="*/ 1242374 h 4705763"/>
              <a:gd name="connsiteX36" fmla="*/ 977149 w 1825371"/>
              <a:gd name="connsiteY36" fmla="*/ 1225458 h 4705763"/>
              <a:gd name="connsiteX37" fmla="*/ 983019 w 1825371"/>
              <a:gd name="connsiteY37" fmla="*/ 1189902 h 4705763"/>
              <a:gd name="connsiteX38" fmla="*/ 1016158 w 1825371"/>
              <a:gd name="connsiteY38" fmla="*/ 1097041 h 4705763"/>
              <a:gd name="connsiteX39" fmla="*/ 1055513 w 1825371"/>
              <a:gd name="connsiteY39" fmla="*/ 1078055 h 4705763"/>
              <a:gd name="connsiteX40" fmla="*/ 1097628 w 1825371"/>
              <a:gd name="connsiteY40" fmla="*/ 1104290 h 4705763"/>
              <a:gd name="connsiteX41" fmla="*/ 1115579 w 1825371"/>
              <a:gd name="connsiteY41" fmla="*/ 1107743 h 4705763"/>
              <a:gd name="connsiteX42" fmla="*/ 1177026 w 1825371"/>
              <a:gd name="connsiteY42" fmla="*/ 1087375 h 4705763"/>
              <a:gd name="connsiteX43" fmla="*/ 1179787 w 1825371"/>
              <a:gd name="connsiteY43" fmla="*/ 1073913 h 4705763"/>
              <a:gd name="connsiteX44" fmla="*/ 1135255 w 1825371"/>
              <a:gd name="connsiteY44" fmla="*/ 1041117 h 4705763"/>
              <a:gd name="connsiteX45" fmla="*/ 939868 w 1825371"/>
              <a:gd name="connsiteY45" fmla="*/ 883702 h 4705763"/>
              <a:gd name="connsiteX46" fmla="*/ 549783 w 1825371"/>
              <a:gd name="connsiteY46" fmla="*/ 496379 h 4705763"/>
              <a:gd name="connsiteX47" fmla="*/ 40947 w 1825371"/>
              <a:gd name="connsiteY47" fmla="*/ 48990 h 4705763"/>
              <a:gd name="connsiteX48" fmla="*/ 5735 w 1825371"/>
              <a:gd name="connsiteY48" fmla="*/ 17231 h 4705763"/>
              <a:gd name="connsiteX49" fmla="*/ 902 w 1825371"/>
              <a:gd name="connsiteY49" fmla="*/ 4114 h 4705763"/>
              <a:gd name="connsiteX50" fmla="*/ 15747 w 1825371"/>
              <a:gd name="connsiteY50" fmla="*/ 1352 h 4705763"/>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97493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685667"/>
              <a:gd name="connsiteX1" fmla="*/ 83062 w 1825371"/>
              <a:gd name="connsiteY1" fmla="*/ 34837 h 4685667"/>
              <a:gd name="connsiteX2" fmla="*/ 961270 w 1825371"/>
              <a:gd name="connsiteY2" fmla="*/ 755975 h 4685667"/>
              <a:gd name="connsiteX3" fmla="*/ 1239162 w 1825371"/>
              <a:gd name="connsiteY3" fmla="*/ 1001764 h 4685667"/>
              <a:gd name="connsiteX4" fmla="*/ 1276445 w 1825371"/>
              <a:gd name="connsiteY4" fmla="*/ 1025928 h 4685667"/>
              <a:gd name="connsiteX5" fmla="*/ 1316489 w 1825371"/>
              <a:gd name="connsiteY5" fmla="*/ 1009704 h 4685667"/>
              <a:gd name="connsiteX6" fmla="*/ 1345141 w 1825371"/>
              <a:gd name="connsiteY6" fmla="*/ 948602 h 4685667"/>
              <a:gd name="connsiteX7" fmla="*/ 1407624 w 1825371"/>
              <a:gd name="connsiteY7" fmla="*/ 869894 h 4685667"/>
              <a:gd name="connsiteX8" fmla="*/ 1749379 w 1825371"/>
              <a:gd name="connsiteY8" fmla="*/ 590967 h 4685667"/>
              <a:gd name="connsiteX9" fmla="*/ 1808066 w 1825371"/>
              <a:gd name="connsiteY9" fmla="*/ 545399 h 4685667"/>
              <a:gd name="connsiteX10" fmla="*/ 1825326 w 1825371"/>
              <a:gd name="connsiteY10" fmla="*/ 554375 h 4685667"/>
              <a:gd name="connsiteX11" fmla="*/ 1811172 w 1825371"/>
              <a:gd name="connsiteY11" fmla="*/ 590277 h 4685667"/>
              <a:gd name="connsiteX12" fmla="*/ 1721073 w 1825371"/>
              <a:gd name="connsiteY12" fmla="*/ 698326 h 4685667"/>
              <a:gd name="connsiteX13" fmla="*/ 1385877 w 1825371"/>
              <a:gd name="connsiteY13" fmla="*/ 1068389 h 4685667"/>
              <a:gd name="connsiteX14" fmla="*/ 1376211 w 1825371"/>
              <a:gd name="connsiteY14" fmla="*/ 1098421 h 4685667"/>
              <a:gd name="connsiteX15" fmla="*/ 1361366 w 1825371"/>
              <a:gd name="connsiteY15" fmla="*/ 1135359 h 4685667"/>
              <a:gd name="connsiteX16" fmla="*/ 1355153 w 1825371"/>
              <a:gd name="connsiteY16" fmla="*/ 1169879 h 4685667"/>
              <a:gd name="connsiteX17" fmla="*/ 1409696 w 1825371"/>
              <a:gd name="connsiteY17" fmla="*/ 1384253 h 4685667"/>
              <a:gd name="connsiteX18" fmla="*/ 1524994 w 1825371"/>
              <a:gd name="connsiteY18" fmla="*/ 1739817 h 4685667"/>
              <a:gd name="connsiteX19" fmla="*/ 1659971 w 1825371"/>
              <a:gd name="connsiteY19" fmla="*/ 2199288 h 4685667"/>
              <a:gd name="connsiteX20" fmla="*/ 1782864 w 1825371"/>
              <a:gd name="connsiteY20" fmla="*/ 2697077 h 4685667"/>
              <a:gd name="connsiteX21" fmla="*/ 1794257 w 1825371"/>
              <a:gd name="connsiteY21" fmla="*/ 2767845 h 4685667"/>
              <a:gd name="connsiteX22" fmla="*/ 1791840 w 1825371"/>
              <a:gd name="connsiteY22" fmla="*/ 2778202 h 4685667"/>
              <a:gd name="connsiteX23" fmla="*/ 1784245 w 1825371"/>
              <a:gd name="connsiteY23" fmla="*/ 2770607 h 4685667"/>
              <a:gd name="connsiteX24" fmla="*/ 1746617 w 1825371"/>
              <a:gd name="connsiteY24" fmla="*/ 2660831 h 4685667"/>
              <a:gd name="connsiteX25" fmla="*/ 1513602 w 1825371"/>
              <a:gd name="connsiteY25" fmla="*/ 1875484 h 4685667"/>
              <a:gd name="connsiteX26" fmla="*/ 1297158 w 1825371"/>
              <a:gd name="connsiteY26" fmla="*/ 1267919 h 4685667"/>
              <a:gd name="connsiteX27" fmla="*/ 1275064 w 1825371"/>
              <a:gd name="connsiteY27" fmla="*/ 1217173 h 4685667"/>
              <a:gd name="connsiteX28" fmla="*/ 1248483 w 1825371"/>
              <a:gd name="connsiteY28" fmla="*/ 1193353 h 4685667"/>
              <a:gd name="connsiteX29" fmla="*/ 1232949 w 1825371"/>
              <a:gd name="connsiteY29" fmla="*/ 1222351 h 4685667"/>
              <a:gd name="connsiteX30" fmla="*/ 1230877 w 1825371"/>
              <a:gd name="connsiteY30" fmla="*/ 1283108 h 4685667"/>
              <a:gd name="connsiteX31" fmla="*/ 1217106 w 1825371"/>
              <a:gd name="connsiteY31" fmla="*/ 4685667 h 4685667"/>
              <a:gd name="connsiteX32" fmla="*/ 978613 w 1825371"/>
              <a:gd name="connsiteY32" fmla="*/ 4685667 h 4685667"/>
              <a:gd name="connsiteX33" fmla="*/ 1125245 w 1825371"/>
              <a:gd name="connsiteY33" fmla="*/ 1293464 h 4685667"/>
              <a:gd name="connsiteX34" fmla="*/ 1096247 w 1825371"/>
              <a:gd name="connsiteY34" fmla="*/ 1270681 h 4685667"/>
              <a:gd name="connsiteX35" fmla="*/ 984400 w 1825371"/>
              <a:gd name="connsiteY35" fmla="*/ 1242374 h 4685667"/>
              <a:gd name="connsiteX36" fmla="*/ 977149 w 1825371"/>
              <a:gd name="connsiteY36" fmla="*/ 1225458 h 4685667"/>
              <a:gd name="connsiteX37" fmla="*/ 983019 w 1825371"/>
              <a:gd name="connsiteY37" fmla="*/ 1189902 h 4685667"/>
              <a:gd name="connsiteX38" fmla="*/ 1016158 w 1825371"/>
              <a:gd name="connsiteY38" fmla="*/ 1097041 h 4685667"/>
              <a:gd name="connsiteX39" fmla="*/ 1055513 w 1825371"/>
              <a:gd name="connsiteY39" fmla="*/ 1078055 h 4685667"/>
              <a:gd name="connsiteX40" fmla="*/ 1097628 w 1825371"/>
              <a:gd name="connsiteY40" fmla="*/ 1104290 h 4685667"/>
              <a:gd name="connsiteX41" fmla="*/ 1115579 w 1825371"/>
              <a:gd name="connsiteY41" fmla="*/ 1107743 h 4685667"/>
              <a:gd name="connsiteX42" fmla="*/ 1177026 w 1825371"/>
              <a:gd name="connsiteY42" fmla="*/ 1087375 h 4685667"/>
              <a:gd name="connsiteX43" fmla="*/ 1179787 w 1825371"/>
              <a:gd name="connsiteY43" fmla="*/ 1073913 h 4685667"/>
              <a:gd name="connsiteX44" fmla="*/ 1135255 w 1825371"/>
              <a:gd name="connsiteY44" fmla="*/ 1041117 h 4685667"/>
              <a:gd name="connsiteX45" fmla="*/ 939868 w 1825371"/>
              <a:gd name="connsiteY45" fmla="*/ 883702 h 4685667"/>
              <a:gd name="connsiteX46" fmla="*/ 549783 w 1825371"/>
              <a:gd name="connsiteY46" fmla="*/ 496379 h 4685667"/>
              <a:gd name="connsiteX47" fmla="*/ 40947 w 1825371"/>
              <a:gd name="connsiteY47" fmla="*/ 48990 h 4685667"/>
              <a:gd name="connsiteX48" fmla="*/ 5735 w 1825371"/>
              <a:gd name="connsiteY48" fmla="*/ 17231 h 4685667"/>
              <a:gd name="connsiteX49" fmla="*/ 902 w 1825371"/>
              <a:gd name="connsiteY49" fmla="*/ 4114 h 4685667"/>
              <a:gd name="connsiteX50" fmla="*/ 15747 w 1825371"/>
              <a:gd name="connsiteY50" fmla="*/ 1352 h 4685667"/>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78613 w 1825371"/>
              <a:gd name="connsiteY32" fmla="*/ 4685667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 name="connsiteX0" fmla="*/ 15747 w 1825371"/>
              <a:gd name="connsiteY0" fmla="*/ 1352 h 4705764"/>
              <a:gd name="connsiteX1" fmla="*/ 83062 w 1825371"/>
              <a:gd name="connsiteY1" fmla="*/ 34837 h 4705764"/>
              <a:gd name="connsiteX2" fmla="*/ 961270 w 1825371"/>
              <a:gd name="connsiteY2" fmla="*/ 755975 h 4705764"/>
              <a:gd name="connsiteX3" fmla="*/ 1239162 w 1825371"/>
              <a:gd name="connsiteY3" fmla="*/ 1001764 h 4705764"/>
              <a:gd name="connsiteX4" fmla="*/ 1276445 w 1825371"/>
              <a:gd name="connsiteY4" fmla="*/ 1025928 h 4705764"/>
              <a:gd name="connsiteX5" fmla="*/ 1316489 w 1825371"/>
              <a:gd name="connsiteY5" fmla="*/ 1009704 h 4705764"/>
              <a:gd name="connsiteX6" fmla="*/ 1345141 w 1825371"/>
              <a:gd name="connsiteY6" fmla="*/ 948602 h 4705764"/>
              <a:gd name="connsiteX7" fmla="*/ 1407624 w 1825371"/>
              <a:gd name="connsiteY7" fmla="*/ 869894 h 4705764"/>
              <a:gd name="connsiteX8" fmla="*/ 1749379 w 1825371"/>
              <a:gd name="connsiteY8" fmla="*/ 590967 h 4705764"/>
              <a:gd name="connsiteX9" fmla="*/ 1808066 w 1825371"/>
              <a:gd name="connsiteY9" fmla="*/ 545399 h 4705764"/>
              <a:gd name="connsiteX10" fmla="*/ 1825326 w 1825371"/>
              <a:gd name="connsiteY10" fmla="*/ 554375 h 4705764"/>
              <a:gd name="connsiteX11" fmla="*/ 1811172 w 1825371"/>
              <a:gd name="connsiteY11" fmla="*/ 590277 h 4705764"/>
              <a:gd name="connsiteX12" fmla="*/ 1721073 w 1825371"/>
              <a:gd name="connsiteY12" fmla="*/ 698326 h 4705764"/>
              <a:gd name="connsiteX13" fmla="*/ 1385877 w 1825371"/>
              <a:gd name="connsiteY13" fmla="*/ 1068389 h 4705764"/>
              <a:gd name="connsiteX14" fmla="*/ 1376211 w 1825371"/>
              <a:gd name="connsiteY14" fmla="*/ 1098421 h 4705764"/>
              <a:gd name="connsiteX15" fmla="*/ 1361366 w 1825371"/>
              <a:gd name="connsiteY15" fmla="*/ 1135359 h 4705764"/>
              <a:gd name="connsiteX16" fmla="*/ 1355153 w 1825371"/>
              <a:gd name="connsiteY16" fmla="*/ 1169879 h 4705764"/>
              <a:gd name="connsiteX17" fmla="*/ 1409696 w 1825371"/>
              <a:gd name="connsiteY17" fmla="*/ 1384253 h 4705764"/>
              <a:gd name="connsiteX18" fmla="*/ 1524994 w 1825371"/>
              <a:gd name="connsiteY18" fmla="*/ 1739817 h 4705764"/>
              <a:gd name="connsiteX19" fmla="*/ 1659971 w 1825371"/>
              <a:gd name="connsiteY19" fmla="*/ 2199288 h 4705764"/>
              <a:gd name="connsiteX20" fmla="*/ 1782864 w 1825371"/>
              <a:gd name="connsiteY20" fmla="*/ 2697077 h 4705764"/>
              <a:gd name="connsiteX21" fmla="*/ 1794257 w 1825371"/>
              <a:gd name="connsiteY21" fmla="*/ 2767845 h 4705764"/>
              <a:gd name="connsiteX22" fmla="*/ 1791840 w 1825371"/>
              <a:gd name="connsiteY22" fmla="*/ 2778202 h 4705764"/>
              <a:gd name="connsiteX23" fmla="*/ 1784245 w 1825371"/>
              <a:gd name="connsiteY23" fmla="*/ 2770607 h 4705764"/>
              <a:gd name="connsiteX24" fmla="*/ 1746617 w 1825371"/>
              <a:gd name="connsiteY24" fmla="*/ 2660831 h 4705764"/>
              <a:gd name="connsiteX25" fmla="*/ 1513602 w 1825371"/>
              <a:gd name="connsiteY25" fmla="*/ 1875484 h 4705764"/>
              <a:gd name="connsiteX26" fmla="*/ 1297158 w 1825371"/>
              <a:gd name="connsiteY26" fmla="*/ 1267919 h 4705764"/>
              <a:gd name="connsiteX27" fmla="*/ 1275064 w 1825371"/>
              <a:gd name="connsiteY27" fmla="*/ 1217173 h 4705764"/>
              <a:gd name="connsiteX28" fmla="*/ 1248483 w 1825371"/>
              <a:gd name="connsiteY28" fmla="*/ 1193353 h 4705764"/>
              <a:gd name="connsiteX29" fmla="*/ 1232949 w 1825371"/>
              <a:gd name="connsiteY29" fmla="*/ 1222351 h 4705764"/>
              <a:gd name="connsiteX30" fmla="*/ 1230877 w 1825371"/>
              <a:gd name="connsiteY30" fmla="*/ 1283108 h 4705764"/>
              <a:gd name="connsiteX31" fmla="*/ 1227154 w 1825371"/>
              <a:gd name="connsiteY31" fmla="*/ 4705764 h 4705764"/>
              <a:gd name="connsiteX32" fmla="*/ 998710 w 1825371"/>
              <a:gd name="connsiteY32" fmla="*/ 4695715 h 4705764"/>
              <a:gd name="connsiteX33" fmla="*/ 1125245 w 1825371"/>
              <a:gd name="connsiteY33" fmla="*/ 1293464 h 4705764"/>
              <a:gd name="connsiteX34" fmla="*/ 1096247 w 1825371"/>
              <a:gd name="connsiteY34" fmla="*/ 1270681 h 4705764"/>
              <a:gd name="connsiteX35" fmla="*/ 984400 w 1825371"/>
              <a:gd name="connsiteY35" fmla="*/ 1242374 h 4705764"/>
              <a:gd name="connsiteX36" fmla="*/ 977149 w 1825371"/>
              <a:gd name="connsiteY36" fmla="*/ 1225458 h 4705764"/>
              <a:gd name="connsiteX37" fmla="*/ 983019 w 1825371"/>
              <a:gd name="connsiteY37" fmla="*/ 1189902 h 4705764"/>
              <a:gd name="connsiteX38" fmla="*/ 1016158 w 1825371"/>
              <a:gd name="connsiteY38" fmla="*/ 1097041 h 4705764"/>
              <a:gd name="connsiteX39" fmla="*/ 1055513 w 1825371"/>
              <a:gd name="connsiteY39" fmla="*/ 1078055 h 4705764"/>
              <a:gd name="connsiteX40" fmla="*/ 1097628 w 1825371"/>
              <a:gd name="connsiteY40" fmla="*/ 1104290 h 4705764"/>
              <a:gd name="connsiteX41" fmla="*/ 1115579 w 1825371"/>
              <a:gd name="connsiteY41" fmla="*/ 1107743 h 4705764"/>
              <a:gd name="connsiteX42" fmla="*/ 1177026 w 1825371"/>
              <a:gd name="connsiteY42" fmla="*/ 1087375 h 4705764"/>
              <a:gd name="connsiteX43" fmla="*/ 1179787 w 1825371"/>
              <a:gd name="connsiteY43" fmla="*/ 1073913 h 4705764"/>
              <a:gd name="connsiteX44" fmla="*/ 1135255 w 1825371"/>
              <a:gd name="connsiteY44" fmla="*/ 1041117 h 4705764"/>
              <a:gd name="connsiteX45" fmla="*/ 939868 w 1825371"/>
              <a:gd name="connsiteY45" fmla="*/ 883702 h 4705764"/>
              <a:gd name="connsiteX46" fmla="*/ 549783 w 1825371"/>
              <a:gd name="connsiteY46" fmla="*/ 496379 h 4705764"/>
              <a:gd name="connsiteX47" fmla="*/ 40947 w 1825371"/>
              <a:gd name="connsiteY47" fmla="*/ 48990 h 4705764"/>
              <a:gd name="connsiteX48" fmla="*/ 5735 w 1825371"/>
              <a:gd name="connsiteY48" fmla="*/ 17231 h 4705764"/>
              <a:gd name="connsiteX49" fmla="*/ 902 w 1825371"/>
              <a:gd name="connsiteY49" fmla="*/ 4114 h 4705764"/>
              <a:gd name="connsiteX50" fmla="*/ 15747 w 1825371"/>
              <a:gd name="connsiteY50" fmla="*/ 1352 h 4705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25371" h="4705764">
                <a:moveTo>
                  <a:pt x="15747" y="1352"/>
                </a:moveTo>
                <a:cubicBezTo>
                  <a:pt x="40601" y="7565"/>
                  <a:pt x="63040" y="19648"/>
                  <a:pt x="83062" y="34837"/>
                </a:cubicBezTo>
                <a:cubicBezTo>
                  <a:pt x="383392" y="265435"/>
                  <a:pt x="679236" y="502594"/>
                  <a:pt x="961270" y="755975"/>
                </a:cubicBezTo>
                <a:cubicBezTo>
                  <a:pt x="1053096" y="838826"/>
                  <a:pt x="1146302" y="919949"/>
                  <a:pt x="1239162" y="1001764"/>
                </a:cubicBezTo>
                <a:cubicBezTo>
                  <a:pt x="1250209" y="1011775"/>
                  <a:pt x="1262636" y="1020060"/>
                  <a:pt x="1276445" y="1025928"/>
                </a:cubicBezTo>
                <a:cubicBezTo>
                  <a:pt x="1296466" y="1034213"/>
                  <a:pt x="1308204" y="1030070"/>
                  <a:pt x="1316489" y="1009704"/>
                </a:cubicBezTo>
                <a:cubicBezTo>
                  <a:pt x="1325119" y="988991"/>
                  <a:pt x="1335821" y="968968"/>
                  <a:pt x="1345141" y="948602"/>
                </a:cubicBezTo>
                <a:cubicBezTo>
                  <a:pt x="1359640" y="917188"/>
                  <a:pt x="1382079" y="892679"/>
                  <a:pt x="1407624" y="869894"/>
                </a:cubicBezTo>
                <a:cubicBezTo>
                  <a:pt x="1517055" y="771511"/>
                  <a:pt x="1634081" y="682447"/>
                  <a:pt x="1749379" y="590967"/>
                </a:cubicBezTo>
                <a:cubicBezTo>
                  <a:pt x="1768711" y="575432"/>
                  <a:pt x="1788043" y="559898"/>
                  <a:pt x="1808066" y="545399"/>
                </a:cubicBezTo>
                <a:cubicBezTo>
                  <a:pt x="1819802" y="536769"/>
                  <a:pt x="1824634" y="539875"/>
                  <a:pt x="1825326" y="554375"/>
                </a:cubicBezTo>
                <a:cubicBezTo>
                  <a:pt x="1826015" y="568528"/>
                  <a:pt x="1818766" y="579575"/>
                  <a:pt x="1811172" y="590277"/>
                </a:cubicBezTo>
                <a:cubicBezTo>
                  <a:pt x="1783900" y="628594"/>
                  <a:pt x="1751451" y="662770"/>
                  <a:pt x="1721073" y="698326"/>
                </a:cubicBezTo>
                <a:cubicBezTo>
                  <a:pt x="1613023" y="825017"/>
                  <a:pt x="1503592" y="950328"/>
                  <a:pt x="1385877" y="1068389"/>
                </a:cubicBezTo>
                <a:cubicBezTo>
                  <a:pt x="1376900" y="1077364"/>
                  <a:pt x="1378626" y="1088411"/>
                  <a:pt x="1376211" y="1098421"/>
                </a:cubicBezTo>
                <a:cubicBezTo>
                  <a:pt x="1373449" y="1111885"/>
                  <a:pt x="1370342" y="1124658"/>
                  <a:pt x="1361366" y="1135359"/>
                </a:cubicBezTo>
                <a:cubicBezTo>
                  <a:pt x="1352736" y="1145370"/>
                  <a:pt x="1352736" y="1157798"/>
                  <a:pt x="1355153" y="1169879"/>
                </a:cubicBezTo>
                <a:cubicBezTo>
                  <a:pt x="1369651" y="1242374"/>
                  <a:pt x="1391054" y="1312796"/>
                  <a:pt x="1409696" y="1384253"/>
                </a:cubicBezTo>
                <a:cubicBezTo>
                  <a:pt x="1440764" y="1505076"/>
                  <a:pt x="1484260" y="1622102"/>
                  <a:pt x="1524994" y="1739817"/>
                </a:cubicBezTo>
                <a:cubicBezTo>
                  <a:pt x="1577466" y="1890674"/>
                  <a:pt x="1615785" y="2046016"/>
                  <a:pt x="1659971" y="2199288"/>
                </a:cubicBezTo>
                <a:cubicBezTo>
                  <a:pt x="1707264" y="2363607"/>
                  <a:pt x="1746273" y="2529998"/>
                  <a:pt x="1782864" y="2697077"/>
                </a:cubicBezTo>
                <a:cubicBezTo>
                  <a:pt x="1788043" y="2720207"/>
                  <a:pt x="1790460" y="2744026"/>
                  <a:pt x="1794257" y="2767845"/>
                </a:cubicBezTo>
                <a:cubicBezTo>
                  <a:pt x="1794947" y="2771643"/>
                  <a:pt x="1797364" y="2776822"/>
                  <a:pt x="1791840" y="2778202"/>
                </a:cubicBezTo>
                <a:cubicBezTo>
                  <a:pt x="1786662" y="2779583"/>
                  <a:pt x="1785626" y="2774405"/>
                  <a:pt x="1784245" y="2770607"/>
                </a:cubicBezTo>
                <a:cubicBezTo>
                  <a:pt x="1770437" y="2734360"/>
                  <a:pt x="1756975" y="2698113"/>
                  <a:pt x="1746617" y="2660831"/>
                </a:cubicBezTo>
                <a:cubicBezTo>
                  <a:pt x="1673779" y="2397784"/>
                  <a:pt x="1595762" y="2136116"/>
                  <a:pt x="1513602" y="1875484"/>
                </a:cubicBezTo>
                <a:cubicBezTo>
                  <a:pt x="1448704" y="1670431"/>
                  <a:pt x="1380007" y="1466759"/>
                  <a:pt x="1297158" y="1267919"/>
                </a:cubicBezTo>
                <a:cubicBezTo>
                  <a:pt x="1289909" y="1251004"/>
                  <a:pt x="1282659" y="1234089"/>
                  <a:pt x="1275064" y="1217173"/>
                </a:cubicBezTo>
                <a:cubicBezTo>
                  <a:pt x="1269541" y="1205436"/>
                  <a:pt x="1260911" y="1191628"/>
                  <a:pt x="1248483" y="1193353"/>
                </a:cubicBezTo>
                <a:cubicBezTo>
                  <a:pt x="1238128" y="1194734"/>
                  <a:pt x="1235711" y="1211649"/>
                  <a:pt x="1232949" y="1222351"/>
                </a:cubicBezTo>
                <a:cubicBezTo>
                  <a:pt x="1228115" y="1242374"/>
                  <a:pt x="1229843" y="1262740"/>
                  <a:pt x="1230877" y="1283108"/>
                </a:cubicBezTo>
                <a:cubicBezTo>
                  <a:pt x="1226287" y="2417294"/>
                  <a:pt x="1231744" y="3571578"/>
                  <a:pt x="1227154" y="4705764"/>
                </a:cubicBezTo>
                <a:lnTo>
                  <a:pt x="998710" y="4695715"/>
                </a:lnTo>
                <a:cubicBezTo>
                  <a:pt x="1020244" y="4110251"/>
                  <a:pt x="1098940" y="1865978"/>
                  <a:pt x="1125245" y="1293464"/>
                </a:cubicBezTo>
                <a:cubicBezTo>
                  <a:pt x="1126970" y="1262740"/>
                  <a:pt x="1124553" y="1258943"/>
                  <a:pt x="1096247" y="1270681"/>
                </a:cubicBezTo>
                <a:cubicBezTo>
                  <a:pt x="1050679" y="1289666"/>
                  <a:pt x="1018575" y="1263776"/>
                  <a:pt x="984400" y="1242374"/>
                </a:cubicBezTo>
                <a:cubicBezTo>
                  <a:pt x="979221" y="1238921"/>
                  <a:pt x="977841" y="1232017"/>
                  <a:pt x="977149" y="1225458"/>
                </a:cubicBezTo>
                <a:cubicBezTo>
                  <a:pt x="976115" y="1213030"/>
                  <a:pt x="978530" y="1200949"/>
                  <a:pt x="983019" y="1189902"/>
                </a:cubicBezTo>
                <a:cubicBezTo>
                  <a:pt x="995792" y="1159523"/>
                  <a:pt x="1005457" y="1128109"/>
                  <a:pt x="1016158" y="1097041"/>
                </a:cubicBezTo>
                <a:cubicBezTo>
                  <a:pt x="1022717" y="1078055"/>
                  <a:pt x="1036181" y="1071841"/>
                  <a:pt x="1055513" y="1078055"/>
                </a:cubicBezTo>
                <a:cubicBezTo>
                  <a:pt x="1071737" y="1082887"/>
                  <a:pt x="1084855" y="1093934"/>
                  <a:pt x="1097628" y="1104290"/>
                </a:cubicBezTo>
                <a:cubicBezTo>
                  <a:pt x="1103496" y="1108779"/>
                  <a:pt x="1107983" y="1110504"/>
                  <a:pt x="1115579" y="1107743"/>
                </a:cubicBezTo>
                <a:cubicBezTo>
                  <a:pt x="1135945" y="1100147"/>
                  <a:pt x="1156313" y="1093589"/>
                  <a:pt x="1177026" y="1087375"/>
                </a:cubicBezTo>
                <a:cubicBezTo>
                  <a:pt x="1187726" y="1084268"/>
                  <a:pt x="1185655" y="1080126"/>
                  <a:pt x="1179787" y="1073913"/>
                </a:cubicBezTo>
                <a:cubicBezTo>
                  <a:pt x="1166668" y="1060449"/>
                  <a:pt x="1151134" y="1050438"/>
                  <a:pt x="1135255" y="1041117"/>
                </a:cubicBezTo>
                <a:cubicBezTo>
                  <a:pt x="1062417" y="998311"/>
                  <a:pt x="998207" y="944460"/>
                  <a:pt x="939868" y="883702"/>
                </a:cubicBezTo>
                <a:cubicBezTo>
                  <a:pt x="813177" y="751488"/>
                  <a:pt x="683379" y="622035"/>
                  <a:pt x="549783" y="496379"/>
                </a:cubicBezTo>
                <a:cubicBezTo>
                  <a:pt x="385809" y="341382"/>
                  <a:pt x="211479" y="197084"/>
                  <a:pt x="40947" y="48990"/>
                </a:cubicBezTo>
                <a:cubicBezTo>
                  <a:pt x="28864" y="38635"/>
                  <a:pt x="17472" y="27933"/>
                  <a:pt x="5735" y="17231"/>
                </a:cubicBezTo>
                <a:cubicBezTo>
                  <a:pt x="2283" y="13780"/>
                  <a:pt x="-1859" y="9292"/>
                  <a:pt x="902" y="4114"/>
                </a:cubicBezTo>
                <a:cubicBezTo>
                  <a:pt x="4009" y="-1755"/>
                  <a:pt x="10568" y="-29"/>
                  <a:pt x="15747" y="1352"/>
                </a:cubicBezTo>
                <a:close/>
              </a:path>
            </a:pathLst>
          </a:custGeom>
          <a:solidFill>
            <a:schemeClr val="bg1">
              <a:alpha val="60000"/>
            </a:schemeClr>
          </a:solidFill>
          <a:ln w="2261"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ABA80C23-9532-403F-8276-9AD3849FBC9A}"/>
              </a:ext>
            </a:extLst>
          </p:cNvPr>
          <p:cNvSpPr/>
          <p:nvPr userDrawn="1"/>
        </p:nvSpPr>
        <p:spPr>
          <a:xfrm rot="3600000" flipV="1">
            <a:off x="1481922" y="-359510"/>
            <a:ext cx="1739424" cy="2395147"/>
          </a:xfrm>
          <a:custGeom>
            <a:avLst/>
            <a:gdLst>
              <a:gd name="connsiteX0" fmla="*/ 1077528 w 1739424"/>
              <a:gd name="connsiteY0" fmla="*/ 398319 h 2395147"/>
              <a:gd name="connsiteX1" fmla="*/ 1067918 w 1739424"/>
              <a:gd name="connsiteY1" fmla="*/ 380004 h 2395147"/>
              <a:gd name="connsiteX2" fmla="*/ 1092561 w 1739424"/>
              <a:gd name="connsiteY2" fmla="*/ 411557 h 2395147"/>
              <a:gd name="connsiteX3" fmla="*/ 1093901 w 1739424"/>
              <a:gd name="connsiteY3" fmla="*/ 415398 h 2395147"/>
              <a:gd name="connsiteX4" fmla="*/ 1090150 w 1739424"/>
              <a:gd name="connsiteY4" fmla="*/ 414575 h 2395147"/>
              <a:gd name="connsiteX5" fmla="*/ 1077528 w 1739424"/>
              <a:gd name="connsiteY5" fmla="*/ 398319 h 2395147"/>
              <a:gd name="connsiteX6" fmla="*/ 1064970 w 1739424"/>
              <a:gd name="connsiteY6" fmla="*/ 378632 h 2395147"/>
              <a:gd name="connsiteX7" fmla="*/ 1065239 w 1739424"/>
              <a:gd name="connsiteY7" fmla="*/ 377535 h 2395147"/>
              <a:gd name="connsiteX8" fmla="*/ 1067113 w 1739424"/>
              <a:gd name="connsiteY8" fmla="*/ 379456 h 2395147"/>
              <a:gd name="connsiteX9" fmla="*/ 1064970 w 1739424"/>
              <a:gd name="connsiteY9" fmla="*/ 378632 h 2395147"/>
              <a:gd name="connsiteX10" fmla="*/ 1734633 w 1739424"/>
              <a:gd name="connsiteY10" fmla="*/ 2247062 h 2395147"/>
              <a:gd name="connsiteX11" fmla="*/ 1739424 w 1739424"/>
              <a:gd name="connsiteY11" fmla="*/ 2180709 h 2395147"/>
              <a:gd name="connsiteX12" fmla="*/ 1737481 w 1739424"/>
              <a:gd name="connsiteY12" fmla="*/ 2187429 h 2395147"/>
              <a:gd name="connsiteX13" fmla="*/ 1734633 w 1739424"/>
              <a:gd name="connsiteY13" fmla="*/ 2247062 h 2395147"/>
              <a:gd name="connsiteX14" fmla="*/ 51484 w 1739424"/>
              <a:gd name="connsiteY14" fmla="*/ 1299625 h 2395147"/>
              <a:gd name="connsiteX15" fmla="*/ 225973 w 1739424"/>
              <a:gd name="connsiteY15" fmla="*/ 1500814 h 2395147"/>
              <a:gd name="connsiteX16" fmla="*/ 421792 w 1739424"/>
              <a:gd name="connsiteY16" fmla="*/ 1544987 h 2395147"/>
              <a:gd name="connsiteX17" fmla="*/ 528944 w 1739424"/>
              <a:gd name="connsiteY17" fmla="*/ 1408075 h 2395147"/>
              <a:gd name="connsiteX18" fmla="*/ 515014 w 1739424"/>
              <a:gd name="connsiteY18" fmla="*/ 1396279 h 2395147"/>
              <a:gd name="connsiteX19" fmla="*/ 348661 w 1739424"/>
              <a:gd name="connsiteY19" fmla="*/ 1408350 h 2395147"/>
              <a:gd name="connsiteX20" fmla="*/ 279815 w 1739424"/>
              <a:gd name="connsiteY20" fmla="*/ 1396004 h 2395147"/>
              <a:gd name="connsiteX21" fmla="*/ 319463 w 1739424"/>
              <a:gd name="connsiteY21" fmla="*/ 1397376 h 2395147"/>
              <a:gd name="connsiteX22" fmla="*/ 483940 w 1739424"/>
              <a:gd name="connsiteY22" fmla="*/ 1374603 h 2395147"/>
              <a:gd name="connsiteX23" fmla="*/ 539659 w 1739424"/>
              <a:gd name="connsiteY23" fmla="*/ 1360061 h 2395147"/>
              <a:gd name="connsiteX24" fmla="*/ 725033 w 1739424"/>
              <a:gd name="connsiteY24" fmla="*/ 1297230 h 2395147"/>
              <a:gd name="connsiteX25" fmla="*/ 885491 w 1739424"/>
              <a:gd name="connsiteY25" fmla="*/ 1249489 h 2395147"/>
              <a:gd name="connsiteX26" fmla="*/ 965854 w 1739424"/>
              <a:gd name="connsiteY26" fmla="*/ 1237965 h 2395147"/>
              <a:gd name="connsiteX27" fmla="*/ 1140675 w 1739424"/>
              <a:gd name="connsiteY27" fmla="*/ 1261289 h 2395147"/>
              <a:gd name="connsiteX28" fmla="*/ 1430909 w 1739424"/>
              <a:gd name="connsiteY28" fmla="*/ 1481407 h 2395147"/>
              <a:gd name="connsiteX29" fmla="*/ 1549564 w 1739424"/>
              <a:gd name="connsiteY29" fmla="*/ 1651718 h 2395147"/>
              <a:gd name="connsiteX30" fmla="*/ 1557415 w 1739424"/>
              <a:gd name="connsiteY30" fmla="*/ 1670822 h 2395147"/>
              <a:gd name="connsiteX31" fmla="*/ 1555525 w 1739424"/>
              <a:gd name="connsiteY31" fmla="*/ 1670473 h 2395147"/>
              <a:gd name="connsiteX32" fmla="*/ 1398512 w 1739424"/>
              <a:gd name="connsiteY32" fmla="*/ 1652472 h 2395147"/>
              <a:gd name="connsiteX33" fmla="*/ 1046085 w 1739424"/>
              <a:gd name="connsiteY33" fmla="*/ 1706261 h 2395147"/>
              <a:gd name="connsiteX34" fmla="*/ 1003447 w 1739424"/>
              <a:gd name="connsiteY34" fmla="*/ 1719049 h 2395147"/>
              <a:gd name="connsiteX35" fmla="*/ 1087567 w 1739424"/>
              <a:gd name="connsiteY35" fmla="*/ 1688103 h 2395147"/>
              <a:gd name="connsiteX36" fmla="*/ 1370422 w 1739424"/>
              <a:gd name="connsiteY36" fmla="*/ 1632771 h 2395147"/>
              <a:gd name="connsiteX37" fmla="*/ 1376144 w 1739424"/>
              <a:gd name="connsiteY37" fmla="*/ 1623897 h 2395147"/>
              <a:gd name="connsiteX38" fmla="*/ 1329191 w 1739424"/>
              <a:gd name="connsiteY38" fmla="*/ 1578151 h 2395147"/>
              <a:gd name="connsiteX39" fmla="*/ 1229320 w 1739424"/>
              <a:gd name="connsiteY39" fmla="*/ 1559619 h 2395147"/>
              <a:gd name="connsiteX40" fmla="*/ 996653 w 1739424"/>
              <a:gd name="connsiteY40" fmla="*/ 1626677 h 2395147"/>
              <a:gd name="connsiteX41" fmla="*/ 863114 w 1739424"/>
              <a:gd name="connsiteY41" fmla="*/ 1736938 h 2395147"/>
              <a:gd name="connsiteX42" fmla="*/ 811586 w 1739424"/>
              <a:gd name="connsiteY42" fmla="*/ 1832416 h 2395147"/>
              <a:gd name="connsiteX43" fmla="*/ 807916 w 1739424"/>
              <a:gd name="connsiteY43" fmla="*/ 1845357 h 2395147"/>
              <a:gd name="connsiteX44" fmla="*/ 807963 w 1739424"/>
              <a:gd name="connsiteY44" fmla="*/ 1848892 h 2395147"/>
              <a:gd name="connsiteX45" fmla="*/ 879991 w 1739424"/>
              <a:gd name="connsiteY45" fmla="*/ 1820168 h 2395147"/>
              <a:gd name="connsiteX46" fmla="*/ 1011289 w 1739424"/>
              <a:gd name="connsiteY46" fmla="*/ 1801302 h 2395147"/>
              <a:gd name="connsiteX47" fmla="*/ 1249185 w 1739424"/>
              <a:gd name="connsiteY47" fmla="*/ 1765402 h 2395147"/>
              <a:gd name="connsiteX48" fmla="*/ 1343560 w 1739424"/>
              <a:gd name="connsiteY48" fmla="*/ 1722610 h 2395147"/>
              <a:gd name="connsiteX49" fmla="*/ 1376800 w 1739424"/>
              <a:gd name="connsiteY49" fmla="*/ 1677991 h 2395147"/>
              <a:gd name="connsiteX50" fmla="*/ 1387169 w 1739424"/>
              <a:gd name="connsiteY50" fmla="*/ 1672942 h 2395147"/>
              <a:gd name="connsiteX51" fmla="*/ 1500972 w 1739424"/>
              <a:gd name="connsiteY51" fmla="*/ 1682857 h 2395147"/>
              <a:gd name="connsiteX52" fmla="*/ 1566833 w 1739424"/>
              <a:gd name="connsiteY52" fmla="*/ 1693739 h 2395147"/>
              <a:gd name="connsiteX53" fmla="*/ 1593093 w 1739424"/>
              <a:gd name="connsiteY53" fmla="*/ 1757638 h 2395147"/>
              <a:gd name="connsiteX54" fmla="*/ 1627517 w 1739424"/>
              <a:gd name="connsiteY54" fmla="*/ 1871216 h 2395147"/>
              <a:gd name="connsiteX55" fmla="*/ 1642518 w 1739424"/>
              <a:gd name="connsiteY55" fmla="*/ 1943101 h 2395147"/>
              <a:gd name="connsiteX56" fmla="*/ 1641715 w 1739424"/>
              <a:gd name="connsiteY56" fmla="*/ 2189761 h 2395147"/>
              <a:gd name="connsiteX57" fmla="*/ 1669305 w 1739424"/>
              <a:gd name="connsiteY57" fmla="*/ 2379903 h 2395147"/>
              <a:gd name="connsiteX58" fmla="*/ 1669117 w 1739424"/>
              <a:gd name="connsiteY58" fmla="*/ 2383495 h 2395147"/>
              <a:gd name="connsiteX59" fmla="*/ 1722169 w 1739424"/>
              <a:gd name="connsiteY59" fmla="*/ 2376292 h 2395147"/>
              <a:gd name="connsiteX60" fmla="*/ 1680021 w 1739424"/>
              <a:gd name="connsiteY60" fmla="*/ 2119798 h 2395147"/>
              <a:gd name="connsiteX61" fmla="*/ 1684306 w 1739424"/>
              <a:gd name="connsiteY61" fmla="*/ 1712628 h 2395147"/>
              <a:gd name="connsiteX62" fmla="*/ 1631534 w 1739424"/>
              <a:gd name="connsiteY62" fmla="*/ 1258270 h 2395147"/>
              <a:gd name="connsiteX63" fmla="*/ 1545546 w 1739424"/>
              <a:gd name="connsiteY63" fmla="*/ 1033010 h 2395147"/>
              <a:gd name="connsiteX64" fmla="*/ 1482058 w 1739424"/>
              <a:gd name="connsiteY64" fmla="*/ 912011 h 2395147"/>
              <a:gd name="connsiteX65" fmla="*/ 1482326 w 1739424"/>
              <a:gd name="connsiteY65" fmla="*/ 893903 h 2395147"/>
              <a:gd name="connsiteX66" fmla="*/ 1498131 w 1739424"/>
              <a:gd name="connsiteY66" fmla="*/ 852199 h 2395147"/>
              <a:gd name="connsiteX67" fmla="*/ 1490363 w 1739424"/>
              <a:gd name="connsiteY67" fmla="*/ 758088 h 2395147"/>
              <a:gd name="connsiteX68" fmla="*/ 1392854 w 1739424"/>
              <a:gd name="connsiteY68" fmla="*/ 556701 h 2395147"/>
              <a:gd name="connsiteX69" fmla="*/ 1132209 w 1739424"/>
              <a:gd name="connsiteY69" fmla="*/ 271353 h 2395147"/>
              <a:gd name="connsiteX70" fmla="*/ 813699 w 1739424"/>
              <a:gd name="connsiteY70" fmla="*/ 1097 h 2395147"/>
              <a:gd name="connsiteX71" fmla="*/ 810218 w 1739424"/>
              <a:gd name="connsiteY71" fmla="*/ 0 h 2395147"/>
              <a:gd name="connsiteX72" fmla="*/ 810486 w 1739424"/>
              <a:gd name="connsiteY72" fmla="*/ 4391 h 2395147"/>
              <a:gd name="connsiteX73" fmla="*/ 914155 w 1739424"/>
              <a:gd name="connsiteY73" fmla="*/ 340496 h 2395147"/>
              <a:gd name="connsiteX74" fmla="*/ 1228378 w 1739424"/>
              <a:gd name="connsiteY74" fmla="*/ 826682 h 2395147"/>
              <a:gd name="connsiteX75" fmla="*/ 1341690 w 1739424"/>
              <a:gd name="connsiteY75" fmla="*/ 917499 h 2395147"/>
              <a:gd name="connsiteX76" fmla="*/ 1412410 w 1739424"/>
              <a:gd name="connsiteY76" fmla="*/ 934785 h 2395147"/>
              <a:gd name="connsiteX77" fmla="*/ 1420713 w 1739424"/>
              <a:gd name="connsiteY77" fmla="*/ 920793 h 2395147"/>
              <a:gd name="connsiteX78" fmla="*/ 1351601 w 1739424"/>
              <a:gd name="connsiteY78" fmla="*/ 800342 h 2395147"/>
              <a:gd name="connsiteX79" fmla="*/ 1099795 w 1739424"/>
              <a:gd name="connsiteY79" fmla="*/ 430764 h 2395147"/>
              <a:gd name="connsiteX80" fmla="*/ 1092829 w 1739424"/>
              <a:gd name="connsiteY80" fmla="*/ 418142 h 2395147"/>
              <a:gd name="connsiteX81" fmla="*/ 1101403 w 1739424"/>
              <a:gd name="connsiteY81" fmla="*/ 424179 h 2395147"/>
              <a:gd name="connsiteX82" fmla="*/ 1305794 w 1739424"/>
              <a:gd name="connsiteY82" fmla="*/ 694435 h 2395147"/>
              <a:gd name="connsiteX83" fmla="*/ 1424463 w 1739424"/>
              <a:gd name="connsiteY83" fmla="*/ 872227 h 2395147"/>
              <a:gd name="connsiteX84" fmla="*/ 1500810 w 1739424"/>
              <a:gd name="connsiteY84" fmla="*/ 1008316 h 2395147"/>
              <a:gd name="connsiteX85" fmla="*/ 1610640 w 1739424"/>
              <a:gd name="connsiteY85" fmla="*/ 1310125 h 2395147"/>
              <a:gd name="connsiteX86" fmla="*/ 1646268 w 1739424"/>
              <a:gd name="connsiteY86" fmla="*/ 1762565 h 2395147"/>
              <a:gd name="connsiteX87" fmla="*/ 1643589 w 1739424"/>
              <a:gd name="connsiteY87" fmla="*/ 1766407 h 2395147"/>
              <a:gd name="connsiteX88" fmla="*/ 1637160 w 1739424"/>
              <a:gd name="connsiteY88" fmla="*/ 1747474 h 2395147"/>
              <a:gd name="connsiteX89" fmla="*/ 1480720 w 1739424"/>
              <a:gd name="connsiteY89" fmla="*/ 1478590 h 2395147"/>
              <a:gd name="connsiteX90" fmla="*/ 1140741 w 1739424"/>
              <a:gd name="connsiteY90" fmla="*/ 1210217 h 2395147"/>
              <a:gd name="connsiteX91" fmla="*/ 942550 w 1739424"/>
              <a:gd name="connsiteY91" fmla="*/ 1071697 h 2395147"/>
              <a:gd name="connsiteX92" fmla="*/ 710299 w 1739424"/>
              <a:gd name="connsiteY92" fmla="*/ 861253 h 2395147"/>
              <a:gd name="connsiteX93" fmla="*/ 706012 w 1739424"/>
              <a:gd name="connsiteY93" fmla="*/ 845339 h 2395147"/>
              <a:gd name="connsiteX94" fmla="*/ 722086 w 1739424"/>
              <a:gd name="connsiteY94" fmla="*/ 767417 h 2395147"/>
              <a:gd name="connsiteX95" fmla="*/ 679759 w 1739424"/>
              <a:gd name="connsiteY95" fmla="*/ 625567 h 2395147"/>
              <a:gd name="connsiteX96" fmla="*/ 497603 w 1739424"/>
              <a:gd name="connsiteY96" fmla="*/ 336106 h 2395147"/>
              <a:gd name="connsiteX97" fmla="*/ 396076 w 1739424"/>
              <a:gd name="connsiteY97" fmla="*/ 177244 h 2395147"/>
              <a:gd name="connsiteX98" fmla="*/ 359644 w 1739424"/>
              <a:gd name="connsiteY98" fmla="*/ 72707 h 2395147"/>
              <a:gd name="connsiteX99" fmla="*/ 355893 w 1739424"/>
              <a:gd name="connsiteY99" fmla="*/ 76001 h 2395147"/>
              <a:gd name="connsiteX100" fmla="*/ 345714 w 1739424"/>
              <a:gd name="connsiteY100" fmla="*/ 92187 h 2395147"/>
              <a:gd name="connsiteX101" fmla="*/ 293210 w 1739424"/>
              <a:gd name="connsiteY101" fmla="*/ 237881 h 2395147"/>
              <a:gd name="connsiteX102" fmla="*/ 300978 w 1739424"/>
              <a:gd name="connsiteY102" fmla="*/ 485638 h 2395147"/>
              <a:gd name="connsiteX103" fmla="*/ 445633 w 1739424"/>
              <a:gd name="connsiteY103" fmla="*/ 798970 h 2395147"/>
              <a:gd name="connsiteX104" fmla="*/ 557339 w 1739424"/>
              <a:gd name="connsiteY104" fmla="*/ 888690 h 2395147"/>
              <a:gd name="connsiteX105" fmla="*/ 648686 w 1739424"/>
              <a:gd name="connsiteY105" fmla="*/ 895823 h 2395147"/>
              <a:gd name="connsiteX106" fmla="*/ 652705 w 1739424"/>
              <a:gd name="connsiteY106" fmla="*/ 881283 h 2395147"/>
              <a:gd name="connsiteX107" fmla="*/ 449383 w 1739424"/>
              <a:gd name="connsiteY107" fmla="*/ 525148 h 2395147"/>
              <a:gd name="connsiteX108" fmla="*/ 404113 w 1739424"/>
              <a:gd name="connsiteY108" fmla="*/ 405521 h 2395147"/>
              <a:gd name="connsiteX109" fmla="*/ 430098 w 1739424"/>
              <a:gd name="connsiteY109" fmla="*/ 463414 h 2395147"/>
              <a:gd name="connsiteX110" fmla="*/ 699315 w 1739424"/>
              <a:gd name="connsiteY110" fmla="*/ 892806 h 2395147"/>
              <a:gd name="connsiteX111" fmla="*/ 1003893 w 1739424"/>
              <a:gd name="connsiteY111" fmla="*/ 1157849 h 2395147"/>
              <a:gd name="connsiteX112" fmla="*/ 1056131 w 1739424"/>
              <a:gd name="connsiteY112" fmla="*/ 1196809 h 2395147"/>
              <a:gd name="connsiteX113" fmla="*/ 1026396 w 1739424"/>
              <a:gd name="connsiteY113" fmla="*/ 1194890 h 2395147"/>
              <a:gd name="connsiteX114" fmla="*/ 847988 w 1739424"/>
              <a:gd name="connsiteY114" fmla="*/ 1218760 h 2395147"/>
              <a:gd name="connsiteX115" fmla="*/ 525462 w 1739424"/>
              <a:gd name="connsiteY115" fmla="*/ 1334545 h 2395147"/>
              <a:gd name="connsiteX116" fmla="*/ 506711 w 1739424"/>
              <a:gd name="connsiteY116" fmla="*/ 1327960 h 2395147"/>
              <a:gd name="connsiteX117" fmla="*/ 302050 w 1739424"/>
              <a:gd name="connsiteY117" fmla="*/ 1262933 h 2395147"/>
              <a:gd name="connsiteX118" fmla="*/ 0 w 1739424"/>
              <a:gd name="connsiteY118" fmla="*/ 1208733 h 2395147"/>
              <a:gd name="connsiteX119" fmla="*/ 51484 w 1739424"/>
              <a:gd name="connsiteY119" fmla="*/ 1299625 h 239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39424" h="2395147">
                <a:moveTo>
                  <a:pt x="1077528" y="398319"/>
                </a:moveTo>
                <a:cubicBezTo>
                  <a:pt x="1073409" y="392832"/>
                  <a:pt x="1069793" y="387001"/>
                  <a:pt x="1067918" y="380004"/>
                </a:cubicBezTo>
                <a:cubicBezTo>
                  <a:pt x="1077560" y="389333"/>
                  <a:pt x="1085061" y="400308"/>
                  <a:pt x="1092561" y="411557"/>
                </a:cubicBezTo>
                <a:cubicBezTo>
                  <a:pt x="1093366" y="412654"/>
                  <a:pt x="1095240" y="413478"/>
                  <a:pt x="1093901" y="415398"/>
                </a:cubicBezTo>
                <a:cubicBezTo>
                  <a:pt x="1092295" y="417319"/>
                  <a:pt x="1091222" y="415673"/>
                  <a:pt x="1090150" y="414575"/>
                </a:cubicBezTo>
                <a:cubicBezTo>
                  <a:pt x="1086267" y="408951"/>
                  <a:pt x="1081646" y="403807"/>
                  <a:pt x="1077528" y="398319"/>
                </a:cubicBezTo>
                <a:close/>
                <a:moveTo>
                  <a:pt x="1064970" y="378632"/>
                </a:moveTo>
                <a:cubicBezTo>
                  <a:pt x="1064970" y="378359"/>
                  <a:pt x="1065239" y="377810"/>
                  <a:pt x="1065239" y="377535"/>
                </a:cubicBezTo>
                <a:lnTo>
                  <a:pt x="1067113" y="379456"/>
                </a:lnTo>
                <a:cubicBezTo>
                  <a:pt x="1066310" y="380279"/>
                  <a:pt x="1065507" y="380004"/>
                  <a:pt x="1064970" y="378632"/>
                </a:cubicBezTo>
                <a:close/>
                <a:moveTo>
                  <a:pt x="1734633" y="2247062"/>
                </a:moveTo>
                <a:lnTo>
                  <a:pt x="1739424" y="2180709"/>
                </a:lnTo>
                <a:lnTo>
                  <a:pt x="1737481" y="2187429"/>
                </a:lnTo>
                <a:cubicBezTo>
                  <a:pt x="1736531" y="2207307"/>
                  <a:pt x="1735583" y="2227184"/>
                  <a:pt x="1734633" y="2247062"/>
                </a:cubicBezTo>
                <a:close/>
                <a:moveTo>
                  <a:pt x="51484" y="1299625"/>
                </a:moveTo>
                <a:cubicBezTo>
                  <a:pt x="107250" y="1386350"/>
                  <a:pt x="173250" y="1458783"/>
                  <a:pt x="225973" y="1500814"/>
                </a:cubicBezTo>
                <a:cubicBezTo>
                  <a:pt x="296271" y="1556856"/>
                  <a:pt x="349466" y="1562823"/>
                  <a:pt x="421792" y="1544987"/>
                </a:cubicBezTo>
                <a:cubicBezTo>
                  <a:pt x="494924" y="1526879"/>
                  <a:pt x="532962" y="1478041"/>
                  <a:pt x="528944" y="1408075"/>
                </a:cubicBezTo>
                <a:cubicBezTo>
                  <a:pt x="528409" y="1397649"/>
                  <a:pt x="526265" y="1394083"/>
                  <a:pt x="515014" y="1396279"/>
                </a:cubicBezTo>
                <a:cubicBezTo>
                  <a:pt x="460099" y="1406978"/>
                  <a:pt x="404648" y="1412191"/>
                  <a:pt x="348661" y="1408350"/>
                </a:cubicBezTo>
                <a:cubicBezTo>
                  <a:pt x="326160" y="1406978"/>
                  <a:pt x="303657" y="1403412"/>
                  <a:pt x="279815" y="1396004"/>
                </a:cubicBezTo>
                <a:cubicBezTo>
                  <a:pt x="294818" y="1392986"/>
                  <a:pt x="307139" y="1396827"/>
                  <a:pt x="319463" y="1397376"/>
                </a:cubicBezTo>
                <a:cubicBezTo>
                  <a:pt x="375717" y="1400120"/>
                  <a:pt x="429829" y="1388870"/>
                  <a:pt x="483940" y="1374603"/>
                </a:cubicBezTo>
                <a:cubicBezTo>
                  <a:pt x="502424" y="1369665"/>
                  <a:pt x="521443" y="1365549"/>
                  <a:pt x="539659" y="1360061"/>
                </a:cubicBezTo>
                <a:cubicBezTo>
                  <a:pt x="602343" y="1341953"/>
                  <a:pt x="663419" y="1318632"/>
                  <a:pt x="725033" y="1297230"/>
                </a:cubicBezTo>
                <a:cubicBezTo>
                  <a:pt x="777804" y="1278847"/>
                  <a:pt x="831379" y="1263208"/>
                  <a:pt x="885491" y="1249489"/>
                </a:cubicBezTo>
                <a:lnTo>
                  <a:pt x="965854" y="1237965"/>
                </a:lnTo>
                <a:cubicBezTo>
                  <a:pt x="1008386" y="1239932"/>
                  <a:pt x="1063167" y="1220715"/>
                  <a:pt x="1140675" y="1261289"/>
                </a:cubicBezTo>
                <a:cubicBezTo>
                  <a:pt x="1218186" y="1301862"/>
                  <a:pt x="1362760" y="1416335"/>
                  <a:pt x="1430909" y="1481407"/>
                </a:cubicBezTo>
                <a:cubicBezTo>
                  <a:pt x="1499057" y="1546478"/>
                  <a:pt x="1516795" y="1586751"/>
                  <a:pt x="1549564" y="1651718"/>
                </a:cubicBezTo>
                <a:lnTo>
                  <a:pt x="1557415" y="1670822"/>
                </a:lnTo>
                <a:lnTo>
                  <a:pt x="1555525" y="1670473"/>
                </a:lnTo>
                <a:cubicBezTo>
                  <a:pt x="1503614" y="1661478"/>
                  <a:pt x="1446534" y="1653334"/>
                  <a:pt x="1398512" y="1652472"/>
                </a:cubicBezTo>
                <a:cubicBezTo>
                  <a:pt x="1277780" y="1650277"/>
                  <a:pt x="1160915" y="1670735"/>
                  <a:pt x="1046085" y="1706261"/>
                </a:cubicBezTo>
                <a:cubicBezTo>
                  <a:pt x="1031962" y="1710529"/>
                  <a:pt x="1017823" y="1715069"/>
                  <a:pt x="1003447" y="1719049"/>
                </a:cubicBezTo>
                <a:cubicBezTo>
                  <a:pt x="1030832" y="1706926"/>
                  <a:pt x="1059271" y="1697451"/>
                  <a:pt x="1087567" y="1688103"/>
                </a:cubicBezTo>
                <a:cubicBezTo>
                  <a:pt x="1179405" y="1657507"/>
                  <a:pt x="1273537" y="1637923"/>
                  <a:pt x="1370422" y="1632771"/>
                </a:cubicBezTo>
                <a:cubicBezTo>
                  <a:pt x="1377778" y="1632422"/>
                  <a:pt x="1379106" y="1630739"/>
                  <a:pt x="1376144" y="1623897"/>
                </a:cubicBezTo>
                <a:cubicBezTo>
                  <a:pt x="1366655" y="1602111"/>
                  <a:pt x="1350034" y="1587888"/>
                  <a:pt x="1329191" y="1578151"/>
                </a:cubicBezTo>
                <a:cubicBezTo>
                  <a:pt x="1297530" y="1563385"/>
                  <a:pt x="1263689" y="1559482"/>
                  <a:pt x="1229320" y="1559619"/>
                </a:cubicBezTo>
                <a:cubicBezTo>
                  <a:pt x="1145365" y="1560020"/>
                  <a:pt x="1068453" y="1584359"/>
                  <a:pt x="996653" y="1626677"/>
                </a:cubicBezTo>
                <a:cubicBezTo>
                  <a:pt x="946428" y="1656370"/>
                  <a:pt x="899719" y="1690631"/>
                  <a:pt x="863114" y="1736938"/>
                </a:cubicBezTo>
                <a:cubicBezTo>
                  <a:pt x="840384" y="1765651"/>
                  <a:pt x="822768" y="1797268"/>
                  <a:pt x="811586" y="1832416"/>
                </a:cubicBezTo>
                <a:cubicBezTo>
                  <a:pt x="810229" y="1836675"/>
                  <a:pt x="809000" y="1841079"/>
                  <a:pt x="807916" y="1845357"/>
                </a:cubicBezTo>
                <a:cubicBezTo>
                  <a:pt x="807864" y="1846169"/>
                  <a:pt x="807939" y="1847124"/>
                  <a:pt x="807963" y="1848892"/>
                </a:cubicBezTo>
                <a:cubicBezTo>
                  <a:pt x="831400" y="1836927"/>
                  <a:pt x="855096" y="1827287"/>
                  <a:pt x="879991" y="1820168"/>
                </a:cubicBezTo>
                <a:cubicBezTo>
                  <a:pt x="922865" y="1807938"/>
                  <a:pt x="966993" y="1803800"/>
                  <a:pt x="1011289" y="1801302"/>
                </a:cubicBezTo>
                <a:cubicBezTo>
                  <a:pt x="1091805" y="1797289"/>
                  <a:pt x="1171657" y="1788752"/>
                  <a:pt x="1249185" y="1765402"/>
                </a:cubicBezTo>
                <a:cubicBezTo>
                  <a:pt x="1282546" y="1755423"/>
                  <a:pt x="1315560" y="1744472"/>
                  <a:pt x="1343560" y="1722610"/>
                </a:cubicBezTo>
                <a:cubicBezTo>
                  <a:pt x="1358845" y="1710673"/>
                  <a:pt x="1371004" y="1696638"/>
                  <a:pt x="1376800" y="1677991"/>
                </a:cubicBezTo>
                <a:cubicBezTo>
                  <a:pt x="1378851" y="1671330"/>
                  <a:pt x="1382967" y="1672813"/>
                  <a:pt x="1387169" y="1672942"/>
                </a:cubicBezTo>
                <a:cubicBezTo>
                  <a:pt x="1424336" y="1673661"/>
                  <a:pt x="1463273" y="1677620"/>
                  <a:pt x="1500972" y="1682857"/>
                </a:cubicBezTo>
                <a:lnTo>
                  <a:pt x="1566833" y="1693739"/>
                </a:lnTo>
                <a:lnTo>
                  <a:pt x="1593093" y="1757638"/>
                </a:lnTo>
                <a:cubicBezTo>
                  <a:pt x="1605907" y="1794995"/>
                  <a:pt x="1617203" y="1833627"/>
                  <a:pt x="1627517" y="1871216"/>
                </a:cubicBezTo>
                <a:cubicBezTo>
                  <a:pt x="1633946" y="1894812"/>
                  <a:pt x="1643322" y="1918133"/>
                  <a:pt x="1642518" y="1943101"/>
                </a:cubicBezTo>
                <a:cubicBezTo>
                  <a:pt x="1640107" y="2025412"/>
                  <a:pt x="1638499" y="2107725"/>
                  <a:pt x="1641715" y="2189761"/>
                </a:cubicBezTo>
                <a:cubicBezTo>
                  <a:pt x="1644125" y="2253964"/>
                  <a:pt x="1644928" y="2318717"/>
                  <a:pt x="1669305" y="2379903"/>
                </a:cubicBezTo>
                <a:cubicBezTo>
                  <a:pt x="1669242" y="2381100"/>
                  <a:pt x="1669180" y="2382297"/>
                  <a:pt x="1669117" y="2383495"/>
                </a:cubicBezTo>
                <a:cubicBezTo>
                  <a:pt x="1673135" y="2372016"/>
                  <a:pt x="1720350" y="2420240"/>
                  <a:pt x="1722169" y="2376292"/>
                </a:cubicBezTo>
                <a:cubicBezTo>
                  <a:pt x="1711719" y="2312911"/>
                  <a:pt x="1681361" y="2183726"/>
                  <a:pt x="1680021" y="2119798"/>
                </a:cubicBezTo>
                <a:cubicBezTo>
                  <a:pt x="1677610" y="1983983"/>
                  <a:pt x="1684308" y="1848168"/>
                  <a:pt x="1684306" y="1712628"/>
                </a:cubicBezTo>
                <a:cubicBezTo>
                  <a:pt x="1684306" y="1558981"/>
                  <a:pt x="1673055" y="1406703"/>
                  <a:pt x="1631534" y="1258270"/>
                </a:cubicBezTo>
                <a:cubicBezTo>
                  <a:pt x="1609835" y="1180348"/>
                  <a:pt x="1581442" y="1105169"/>
                  <a:pt x="1545546" y="1033010"/>
                </a:cubicBezTo>
                <a:cubicBezTo>
                  <a:pt x="1520632" y="975301"/>
                  <a:pt x="1492596" y="935197"/>
                  <a:pt x="1482058" y="912011"/>
                </a:cubicBezTo>
                <a:cubicBezTo>
                  <a:pt x="1478307" y="905426"/>
                  <a:pt x="1477504" y="900763"/>
                  <a:pt x="1482326" y="893903"/>
                </a:cubicBezTo>
                <a:cubicBezTo>
                  <a:pt x="1491434" y="881558"/>
                  <a:pt x="1495452" y="867289"/>
                  <a:pt x="1498131" y="852199"/>
                </a:cubicBezTo>
                <a:cubicBezTo>
                  <a:pt x="1504024" y="820097"/>
                  <a:pt x="1498131" y="788819"/>
                  <a:pt x="1490363" y="758088"/>
                </a:cubicBezTo>
                <a:cubicBezTo>
                  <a:pt x="1471344" y="684284"/>
                  <a:pt x="1433840" y="619531"/>
                  <a:pt x="1392854" y="556701"/>
                </a:cubicBezTo>
                <a:cubicBezTo>
                  <a:pt x="1321331" y="446953"/>
                  <a:pt x="1229715" y="356135"/>
                  <a:pt x="1132209" y="271353"/>
                </a:cubicBezTo>
                <a:cubicBezTo>
                  <a:pt x="1027199" y="179713"/>
                  <a:pt x="917637" y="94109"/>
                  <a:pt x="813699" y="1097"/>
                </a:cubicBezTo>
                <a:cubicBezTo>
                  <a:pt x="812897" y="275"/>
                  <a:pt x="811557" y="275"/>
                  <a:pt x="810218" y="0"/>
                </a:cubicBezTo>
                <a:cubicBezTo>
                  <a:pt x="810218" y="1920"/>
                  <a:pt x="810218" y="3292"/>
                  <a:pt x="810486" y="4391"/>
                </a:cubicBezTo>
                <a:cubicBezTo>
                  <a:pt x="830845" y="120998"/>
                  <a:pt x="868080" y="232118"/>
                  <a:pt x="914155" y="340496"/>
                </a:cubicBezTo>
                <a:cubicBezTo>
                  <a:pt x="991303" y="521307"/>
                  <a:pt x="1092561" y="685930"/>
                  <a:pt x="1228378" y="826682"/>
                </a:cubicBezTo>
                <a:cubicBezTo>
                  <a:pt x="1262397" y="861803"/>
                  <a:pt x="1298293" y="894726"/>
                  <a:pt x="1341690" y="917499"/>
                </a:cubicBezTo>
                <a:cubicBezTo>
                  <a:pt x="1363924" y="929022"/>
                  <a:pt x="1387228" y="936431"/>
                  <a:pt x="1412410" y="934785"/>
                </a:cubicBezTo>
                <a:cubicBezTo>
                  <a:pt x="1427143" y="933960"/>
                  <a:pt x="1427411" y="933688"/>
                  <a:pt x="1420713" y="920793"/>
                </a:cubicBezTo>
                <a:cubicBezTo>
                  <a:pt x="1399015" y="879911"/>
                  <a:pt x="1375709" y="839852"/>
                  <a:pt x="1351601" y="800342"/>
                </a:cubicBezTo>
                <a:cubicBezTo>
                  <a:pt x="1273648" y="672759"/>
                  <a:pt x="1185784" y="552310"/>
                  <a:pt x="1099795" y="430764"/>
                </a:cubicBezTo>
                <a:cubicBezTo>
                  <a:pt x="1097116" y="426923"/>
                  <a:pt x="1093098" y="423630"/>
                  <a:pt x="1092829" y="418142"/>
                </a:cubicBezTo>
                <a:cubicBezTo>
                  <a:pt x="1098455" y="417594"/>
                  <a:pt x="1099527" y="421710"/>
                  <a:pt x="1101403" y="424179"/>
                </a:cubicBezTo>
                <a:cubicBezTo>
                  <a:pt x="1170247" y="513625"/>
                  <a:pt x="1239895" y="602520"/>
                  <a:pt x="1305794" y="694435"/>
                </a:cubicBezTo>
                <a:cubicBezTo>
                  <a:pt x="1347316" y="752328"/>
                  <a:pt x="1387228" y="811318"/>
                  <a:pt x="1424463" y="872227"/>
                </a:cubicBezTo>
                <a:cubicBezTo>
                  <a:pt x="1451519" y="916677"/>
                  <a:pt x="1476165" y="962497"/>
                  <a:pt x="1500810" y="1008316"/>
                </a:cubicBezTo>
                <a:cubicBezTo>
                  <a:pt x="1531839" y="1081300"/>
                  <a:pt x="1586397" y="1184417"/>
                  <a:pt x="1610640" y="1310125"/>
                </a:cubicBezTo>
                <a:cubicBezTo>
                  <a:pt x="1644660" y="1459110"/>
                  <a:pt x="1650018" y="1610562"/>
                  <a:pt x="1646268" y="1762565"/>
                </a:cubicBezTo>
                <a:cubicBezTo>
                  <a:pt x="1646268" y="1763937"/>
                  <a:pt x="1647071" y="1766407"/>
                  <a:pt x="1643589" y="1766407"/>
                </a:cubicBezTo>
                <a:lnTo>
                  <a:pt x="1637160" y="1747474"/>
                </a:lnTo>
                <a:cubicBezTo>
                  <a:pt x="1602603" y="1647053"/>
                  <a:pt x="1563456" y="1568132"/>
                  <a:pt x="1480720" y="1478590"/>
                </a:cubicBezTo>
                <a:cubicBezTo>
                  <a:pt x="1397982" y="1389046"/>
                  <a:pt x="1230435" y="1278034"/>
                  <a:pt x="1140741" y="1210217"/>
                </a:cubicBezTo>
                <a:cubicBezTo>
                  <a:pt x="1051045" y="1142403"/>
                  <a:pt x="1014290" y="1129857"/>
                  <a:pt x="942550" y="1071697"/>
                </a:cubicBezTo>
                <a:cubicBezTo>
                  <a:pt x="870809" y="1013535"/>
                  <a:pt x="780483" y="939723"/>
                  <a:pt x="710299" y="861253"/>
                </a:cubicBezTo>
                <a:cubicBezTo>
                  <a:pt x="706280" y="856863"/>
                  <a:pt x="700922" y="853846"/>
                  <a:pt x="706012" y="845339"/>
                </a:cubicBezTo>
                <a:cubicBezTo>
                  <a:pt x="720210" y="821469"/>
                  <a:pt x="723692" y="795129"/>
                  <a:pt x="722086" y="767417"/>
                </a:cubicBezTo>
                <a:cubicBezTo>
                  <a:pt x="719139" y="716659"/>
                  <a:pt x="700119" y="670839"/>
                  <a:pt x="679759" y="625567"/>
                </a:cubicBezTo>
                <a:cubicBezTo>
                  <a:pt x="632613" y="520209"/>
                  <a:pt x="567787" y="426373"/>
                  <a:pt x="497603" y="336106"/>
                </a:cubicBezTo>
                <a:cubicBezTo>
                  <a:pt x="459296" y="286170"/>
                  <a:pt x="422864" y="234862"/>
                  <a:pt x="396076" y="177244"/>
                </a:cubicBezTo>
                <a:cubicBezTo>
                  <a:pt x="380539" y="143770"/>
                  <a:pt x="368752" y="109200"/>
                  <a:pt x="359644" y="72707"/>
                </a:cubicBezTo>
                <a:cubicBezTo>
                  <a:pt x="357769" y="74354"/>
                  <a:pt x="356698" y="75177"/>
                  <a:pt x="355893" y="76001"/>
                </a:cubicBezTo>
                <a:cubicBezTo>
                  <a:pt x="352411" y="81214"/>
                  <a:pt x="348930" y="86702"/>
                  <a:pt x="345714" y="92187"/>
                </a:cubicBezTo>
                <a:cubicBezTo>
                  <a:pt x="319195" y="137460"/>
                  <a:pt x="302318" y="186298"/>
                  <a:pt x="293210" y="237881"/>
                </a:cubicBezTo>
                <a:cubicBezTo>
                  <a:pt x="278477" y="321014"/>
                  <a:pt x="285709" y="403600"/>
                  <a:pt x="300978" y="485638"/>
                </a:cubicBezTo>
                <a:cubicBezTo>
                  <a:pt x="322945" y="602795"/>
                  <a:pt x="368485" y="708427"/>
                  <a:pt x="445633" y="798970"/>
                </a:cubicBezTo>
                <a:cubicBezTo>
                  <a:pt x="477244" y="836010"/>
                  <a:pt x="512603" y="868661"/>
                  <a:pt x="557339" y="888690"/>
                </a:cubicBezTo>
                <a:cubicBezTo>
                  <a:pt x="586806" y="901860"/>
                  <a:pt x="617075" y="906251"/>
                  <a:pt x="648686" y="895823"/>
                </a:cubicBezTo>
                <a:cubicBezTo>
                  <a:pt x="658597" y="892531"/>
                  <a:pt x="659134" y="889513"/>
                  <a:pt x="652705" y="881283"/>
                </a:cubicBezTo>
                <a:cubicBezTo>
                  <a:pt x="568590" y="772357"/>
                  <a:pt x="502156" y="652731"/>
                  <a:pt x="449383" y="525148"/>
                </a:cubicBezTo>
                <a:cubicBezTo>
                  <a:pt x="433043" y="485913"/>
                  <a:pt x="416703" y="446403"/>
                  <a:pt x="404113" y="405521"/>
                </a:cubicBezTo>
                <a:cubicBezTo>
                  <a:pt x="413219" y="424727"/>
                  <a:pt x="421524" y="444207"/>
                  <a:pt x="430098" y="463414"/>
                </a:cubicBezTo>
                <a:cubicBezTo>
                  <a:pt x="498942" y="620354"/>
                  <a:pt x="585466" y="765223"/>
                  <a:pt x="699315" y="892806"/>
                </a:cubicBezTo>
                <a:cubicBezTo>
                  <a:pt x="789859" y="994324"/>
                  <a:pt x="944425" y="1107182"/>
                  <a:pt x="1003893" y="1157849"/>
                </a:cubicBezTo>
                <a:cubicBezTo>
                  <a:pt x="1063363" y="1208516"/>
                  <a:pt x="1052380" y="1190636"/>
                  <a:pt x="1056131" y="1196809"/>
                </a:cubicBezTo>
                <a:lnTo>
                  <a:pt x="1026396" y="1194890"/>
                </a:lnTo>
                <a:cubicBezTo>
                  <a:pt x="965588" y="1191871"/>
                  <a:pt x="906386" y="1202297"/>
                  <a:pt x="847988" y="1218760"/>
                </a:cubicBezTo>
                <a:cubicBezTo>
                  <a:pt x="737889" y="1250038"/>
                  <a:pt x="632344" y="1294212"/>
                  <a:pt x="525462" y="1334545"/>
                </a:cubicBezTo>
                <a:cubicBezTo>
                  <a:pt x="516622" y="1337837"/>
                  <a:pt x="511532" y="1338934"/>
                  <a:pt x="506711" y="1327960"/>
                </a:cubicBezTo>
                <a:cubicBezTo>
                  <a:pt x="468939" y="1241807"/>
                  <a:pt x="387055" y="1245709"/>
                  <a:pt x="302050" y="1262933"/>
                </a:cubicBezTo>
                <a:cubicBezTo>
                  <a:pt x="225689" y="1278407"/>
                  <a:pt x="119549" y="1258220"/>
                  <a:pt x="0" y="1208733"/>
                </a:cubicBezTo>
                <a:cubicBezTo>
                  <a:pt x="15444" y="1240221"/>
                  <a:pt x="32896" y="1270717"/>
                  <a:pt x="51484" y="1299625"/>
                </a:cubicBezTo>
                <a:close/>
              </a:path>
            </a:pathLst>
          </a:custGeom>
          <a:solidFill>
            <a:schemeClr val="bg1">
              <a:alpha val="70000"/>
            </a:schemeClr>
          </a:solidFill>
          <a:ln w="6727" cap="flat">
            <a:noFill/>
            <a:prstDash val="solid"/>
            <a:miter/>
          </a:ln>
        </p:spPr>
        <p:txBody>
          <a:bodyPr wrap="square" rtlCol="0" anchor="ctr">
            <a:noAutofit/>
          </a:bodyPr>
          <a:lstStyle/>
          <a:p>
            <a:endParaRPr lang="en-US" dirty="0"/>
          </a:p>
        </p:txBody>
      </p:sp>
      <p:sp>
        <p:nvSpPr>
          <p:cNvPr id="7" name="Oval 6">
            <a:extLst>
              <a:ext uri="{FF2B5EF4-FFF2-40B4-BE49-F238E27FC236}">
                <a16:creationId xmlns:a16="http://schemas.microsoft.com/office/drawing/2014/main" id="{B11CEBA1-0EDA-4340-A4AD-56B021D0A009}"/>
              </a:ext>
            </a:extLst>
          </p:cNvPr>
          <p:cNvSpPr/>
          <p:nvPr userDrawn="1"/>
        </p:nvSpPr>
        <p:spPr>
          <a:xfrm>
            <a:off x="553627" y="3377149"/>
            <a:ext cx="455455" cy="455455"/>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CF2F2F2-DE5A-4BD1-85CE-DD9ECFCBD255}"/>
              </a:ext>
            </a:extLst>
          </p:cNvPr>
          <p:cNvSpPr/>
          <p:nvPr userDrawn="1"/>
        </p:nvSpPr>
        <p:spPr>
          <a:xfrm>
            <a:off x="2433278" y="3595190"/>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C92DCE5-2166-4668-B521-0638D75A07ED}"/>
              </a:ext>
            </a:extLst>
          </p:cNvPr>
          <p:cNvSpPr/>
          <p:nvPr userDrawn="1"/>
        </p:nvSpPr>
        <p:spPr>
          <a:xfrm>
            <a:off x="2314576" y="5741793"/>
            <a:ext cx="715838" cy="715838"/>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9050765-659D-4573-A04D-668C8D965743}"/>
              </a:ext>
            </a:extLst>
          </p:cNvPr>
          <p:cNvSpPr/>
          <p:nvPr userDrawn="1"/>
        </p:nvSpPr>
        <p:spPr>
          <a:xfrm>
            <a:off x="2771987" y="361111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27A1F9B-E51F-46C1-928E-641E8940A002}"/>
              </a:ext>
            </a:extLst>
          </p:cNvPr>
          <p:cNvSpPr/>
          <p:nvPr userDrawn="1"/>
        </p:nvSpPr>
        <p:spPr>
          <a:xfrm>
            <a:off x="1352551" y="46889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2E7F8D1-0943-4483-BBC8-C0EA02399BA2}"/>
              </a:ext>
            </a:extLst>
          </p:cNvPr>
          <p:cNvSpPr/>
          <p:nvPr userDrawn="1"/>
        </p:nvSpPr>
        <p:spPr>
          <a:xfrm>
            <a:off x="820518" y="824946"/>
            <a:ext cx="464131" cy="46413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3C29172-A0D3-46ED-9F09-2AB2F89E9419}"/>
              </a:ext>
            </a:extLst>
          </p:cNvPr>
          <p:cNvSpPr/>
          <p:nvPr userDrawn="1"/>
        </p:nvSpPr>
        <p:spPr>
          <a:xfrm>
            <a:off x="245875" y="388836"/>
            <a:ext cx="826317" cy="826317"/>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5889500-846F-42F1-99B4-64FC8796EC66}"/>
              </a:ext>
            </a:extLst>
          </p:cNvPr>
          <p:cNvSpPr/>
          <p:nvPr userDrawn="1"/>
        </p:nvSpPr>
        <p:spPr>
          <a:xfrm>
            <a:off x="29855" y="5050411"/>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BD4DB23-347B-441F-B307-6A5452DFA1EB}"/>
              </a:ext>
            </a:extLst>
          </p:cNvPr>
          <p:cNvSpPr/>
          <p:nvPr userDrawn="1"/>
        </p:nvSpPr>
        <p:spPr>
          <a:xfrm>
            <a:off x="692606" y="3716895"/>
            <a:ext cx="255823" cy="25582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AA81D6F-6D57-49A7-ACE9-4CB76CAB4B5B}"/>
              </a:ext>
            </a:extLst>
          </p:cNvPr>
          <p:cNvSpPr/>
          <p:nvPr userDrawn="1"/>
        </p:nvSpPr>
        <p:spPr>
          <a:xfrm>
            <a:off x="3312555" y="1679029"/>
            <a:ext cx="225712" cy="22571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FDB441B-A93D-469C-8F26-6C38E82A4BEC}"/>
              </a:ext>
            </a:extLst>
          </p:cNvPr>
          <p:cNvSpPr/>
          <p:nvPr userDrawn="1"/>
        </p:nvSpPr>
        <p:spPr>
          <a:xfrm>
            <a:off x="2959433" y="163124"/>
            <a:ext cx="122626" cy="1226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67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3020030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2" name="Group 2549">
            <a:extLst>
              <a:ext uri="{FF2B5EF4-FFF2-40B4-BE49-F238E27FC236}">
                <a16:creationId xmlns:a16="http://schemas.microsoft.com/office/drawing/2014/main" id="{D7425042-E083-832A-C19E-5E85190739C1}"/>
              </a:ext>
            </a:extLst>
          </p:cNvPr>
          <p:cNvGrpSpPr>
            <a:grpSpLocks/>
          </p:cNvGrpSpPr>
          <p:nvPr/>
        </p:nvGrpSpPr>
        <p:grpSpPr bwMode="auto">
          <a:xfrm>
            <a:off x="0" y="0"/>
            <a:ext cx="12600517" cy="6324600"/>
            <a:chOff x="0" y="0"/>
            <a:chExt cx="5953" cy="3984"/>
          </a:xfrm>
        </p:grpSpPr>
        <p:sp>
          <p:nvSpPr>
            <p:cNvPr id="3" name="AutoShape 2405">
              <a:extLst>
                <a:ext uri="{FF2B5EF4-FFF2-40B4-BE49-F238E27FC236}">
                  <a16:creationId xmlns:a16="http://schemas.microsoft.com/office/drawing/2014/main" id="{1A16CE49-8627-623B-5060-3E60C0AFBEC3}"/>
                </a:ext>
              </a:extLst>
            </p:cNvPr>
            <p:cNvSpPr>
              <a:spLocks noChangeArrowheads="1"/>
            </p:cNvSpPr>
            <p:nvPr userDrawn="1"/>
          </p:nvSpPr>
          <p:spPr bwMode="gray">
            <a:xfrm>
              <a:off x="0" y="1104"/>
              <a:ext cx="5760" cy="1584"/>
            </a:xfrm>
            <a:prstGeom prst="flowChartDocumen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 name="AutoShape 2396">
              <a:extLst>
                <a:ext uri="{FF2B5EF4-FFF2-40B4-BE49-F238E27FC236}">
                  <a16:creationId xmlns:a16="http://schemas.microsoft.com/office/drawing/2014/main" id="{49D6980D-DF5B-2A95-A1EB-323FDE965D54}"/>
                </a:ext>
              </a:extLst>
            </p:cNvPr>
            <p:cNvSpPr>
              <a:spLocks noChangeArrowheads="1"/>
            </p:cNvSpPr>
            <p:nvPr userDrawn="1"/>
          </p:nvSpPr>
          <p:spPr bwMode="gray">
            <a:xfrm>
              <a:off x="193" y="1104"/>
              <a:ext cx="5760" cy="1488"/>
            </a:xfrm>
            <a:prstGeom prst="flowChartDocument">
              <a:avLst/>
            </a:prstGeom>
            <a:gradFill rotWithShape="0">
              <a:gsLst>
                <a:gs pos="0">
                  <a:schemeClr val="accent1">
                    <a:gamma/>
                    <a:shade val="84706"/>
                    <a:invGamma/>
                  </a:schemeClr>
                </a:gs>
                <a:gs pos="100000">
                  <a:schemeClr val="accent1"/>
                </a:gs>
              </a:gsLst>
              <a:lin ang="0" scaled="1"/>
            </a:gradFill>
            <a:ln w="9525">
              <a:noFill/>
              <a:miter lim="800000"/>
              <a:headEnd/>
              <a:tailEnd/>
            </a:ln>
            <a:effectLst/>
          </p:spPr>
          <p:txBody>
            <a:bodyPr wrap="none" anchor="ctr"/>
            <a:lstStyle/>
            <a:p>
              <a:pPr>
                <a:defRPr/>
              </a:pPr>
              <a:endParaRPr lang="en-US"/>
            </a:p>
          </p:txBody>
        </p:sp>
        <p:sp>
          <p:nvSpPr>
            <p:cNvPr id="5" name="AutoShape 2404">
              <a:extLst>
                <a:ext uri="{FF2B5EF4-FFF2-40B4-BE49-F238E27FC236}">
                  <a16:creationId xmlns:a16="http://schemas.microsoft.com/office/drawing/2014/main" id="{44FC4A6B-303A-54D2-E83B-14B1113E0B40}"/>
                </a:ext>
              </a:extLst>
            </p:cNvPr>
            <p:cNvSpPr>
              <a:spLocks noChangeArrowheads="1"/>
            </p:cNvSpPr>
            <p:nvPr userDrawn="1"/>
          </p:nvSpPr>
          <p:spPr bwMode="gray">
            <a:xfrm>
              <a:off x="0" y="192"/>
              <a:ext cx="5760" cy="1392"/>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 name="AutoShape 2395">
              <a:extLst>
                <a:ext uri="{FF2B5EF4-FFF2-40B4-BE49-F238E27FC236}">
                  <a16:creationId xmlns:a16="http://schemas.microsoft.com/office/drawing/2014/main" id="{560768A8-2E12-1600-2DBC-4BE0111CB3F4}"/>
                </a:ext>
              </a:extLst>
            </p:cNvPr>
            <p:cNvSpPr>
              <a:spLocks noChangeArrowheads="1"/>
            </p:cNvSpPr>
            <p:nvPr userDrawn="1"/>
          </p:nvSpPr>
          <p:spPr bwMode="gray">
            <a:xfrm>
              <a:off x="0" y="0"/>
              <a:ext cx="5760" cy="1296"/>
            </a:xfrm>
            <a:prstGeom prst="flowChartDocument">
              <a:avLst/>
            </a:prstGeom>
            <a:gradFill rotWithShape="0">
              <a:gsLst>
                <a:gs pos="0">
                  <a:schemeClr val="accent2"/>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7" name="Oval 2394">
              <a:extLst>
                <a:ext uri="{FF2B5EF4-FFF2-40B4-BE49-F238E27FC236}">
                  <a16:creationId xmlns:a16="http://schemas.microsoft.com/office/drawing/2014/main" id="{E8D177C4-59A4-EAFF-3B0E-896FBA16A54E}"/>
                </a:ext>
              </a:extLst>
            </p:cNvPr>
            <p:cNvSpPr>
              <a:spLocks noChangeArrowheads="1"/>
            </p:cNvSpPr>
            <p:nvPr userDrawn="1"/>
          </p:nvSpPr>
          <p:spPr bwMode="gray">
            <a:xfrm>
              <a:off x="455" y="1104"/>
              <a:ext cx="348" cy="320"/>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8" name="Oval 2398">
              <a:extLst>
                <a:ext uri="{FF2B5EF4-FFF2-40B4-BE49-F238E27FC236}">
                  <a16:creationId xmlns:a16="http://schemas.microsoft.com/office/drawing/2014/main" id="{CE6D6964-9DE3-1E02-C945-E40F907A8298}"/>
                </a:ext>
              </a:extLst>
            </p:cNvPr>
            <p:cNvSpPr>
              <a:spLocks noChangeArrowheads="1"/>
            </p:cNvSpPr>
            <p:nvPr userDrawn="1"/>
          </p:nvSpPr>
          <p:spPr bwMode="gray">
            <a:xfrm>
              <a:off x="1872" y="1117"/>
              <a:ext cx="145" cy="131"/>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9" name="Oval 2399">
              <a:extLst>
                <a:ext uri="{FF2B5EF4-FFF2-40B4-BE49-F238E27FC236}">
                  <a16:creationId xmlns:a16="http://schemas.microsoft.com/office/drawing/2014/main" id="{5FC227DF-7FA9-3230-9AA5-C7F63C0CE9C0}"/>
                </a:ext>
              </a:extLst>
            </p:cNvPr>
            <p:cNvSpPr>
              <a:spLocks noChangeArrowheads="1"/>
            </p:cNvSpPr>
            <p:nvPr userDrawn="1"/>
          </p:nvSpPr>
          <p:spPr bwMode="gray">
            <a:xfrm>
              <a:off x="1416" y="1431"/>
              <a:ext cx="339" cy="31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nvGrpSpPr>
            <p:cNvPr id="10" name="Group 2547">
              <a:extLst>
                <a:ext uri="{FF2B5EF4-FFF2-40B4-BE49-F238E27FC236}">
                  <a16:creationId xmlns:a16="http://schemas.microsoft.com/office/drawing/2014/main" id="{3B0EF8A2-BB47-1D75-442F-CB45DC2E9CFB}"/>
                </a:ext>
              </a:extLst>
            </p:cNvPr>
            <p:cNvGrpSpPr>
              <a:grpSpLocks/>
            </p:cNvGrpSpPr>
            <p:nvPr userDrawn="1"/>
          </p:nvGrpSpPr>
          <p:grpSpPr bwMode="auto">
            <a:xfrm>
              <a:off x="171" y="2549"/>
              <a:ext cx="5434" cy="1435"/>
              <a:chOff x="171" y="2549"/>
              <a:chExt cx="5434" cy="1435"/>
            </a:xfrm>
          </p:grpSpPr>
          <p:sp>
            <p:nvSpPr>
              <p:cNvPr id="11" name="Oval 2408">
                <a:extLst>
                  <a:ext uri="{FF2B5EF4-FFF2-40B4-BE49-F238E27FC236}">
                    <a16:creationId xmlns:a16="http://schemas.microsoft.com/office/drawing/2014/main" id="{E1717301-0FE8-23BC-681E-9EAFC4511E32}"/>
                  </a:ext>
                </a:extLst>
              </p:cNvPr>
              <p:cNvSpPr>
                <a:spLocks noChangeArrowheads="1"/>
              </p:cNvSpPr>
              <p:nvPr userDrawn="1"/>
            </p:nvSpPr>
            <p:spPr bwMode="gray">
              <a:xfrm>
                <a:off x="17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2" name="Oval 2409">
                <a:extLst>
                  <a:ext uri="{FF2B5EF4-FFF2-40B4-BE49-F238E27FC236}">
                    <a16:creationId xmlns:a16="http://schemas.microsoft.com/office/drawing/2014/main" id="{0D1A67D8-1A87-7124-6AB9-CDCEE90287E7}"/>
                  </a:ext>
                </a:extLst>
              </p:cNvPr>
              <p:cNvSpPr>
                <a:spLocks noChangeArrowheads="1"/>
              </p:cNvSpPr>
              <p:nvPr userDrawn="1"/>
            </p:nvSpPr>
            <p:spPr bwMode="gray">
              <a:xfrm>
                <a:off x="4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 name="Oval 2412">
                <a:extLst>
                  <a:ext uri="{FF2B5EF4-FFF2-40B4-BE49-F238E27FC236}">
                    <a16:creationId xmlns:a16="http://schemas.microsoft.com/office/drawing/2014/main" id="{DADE2876-0A2A-4737-6300-BDE7AA90D288}"/>
                  </a:ext>
                </a:extLst>
              </p:cNvPr>
              <p:cNvSpPr>
                <a:spLocks noChangeArrowheads="1"/>
              </p:cNvSpPr>
              <p:nvPr userDrawn="1"/>
            </p:nvSpPr>
            <p:spPr bwMode="gray">
              <a:xfrm>
                <a:off x="73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4" name="Oval 2413">
                <a:extLst>
                  <a:ext uri="{FF2B5EF4-FFF2-40B4-BE49-F238E27FC236}">
                    <a16:creationId xmlns:a16="http://schemas.microsoft.com/office/drawing/2014/main" id="{3A991A0C-7EFF-37ED-B886-793C44AF36B3}"/>
                  </a:ext>
                </a:extLst>
              </p:cNvPr>
              <p:cNvSpPr>
                <a:spLocks noChangeArrowheads="1"/>
              </p:cNvSpPr>
              <p:nvPr userDrawn="1"/>
            </p:nvSpPr>
            <p:spPr bwMode="gray">
              <a:xfrm>
                <a:off x="102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5" name="Oval 2415">
                <a:extLst>
                  <a:ext uri="{FF2B5EF4-FFF2-40B4-BE49-F238E27FC236}">
                    <a16:creationId xmlns:a16="http://schemas.microsoft.com/office/drawing/2014/main" id="{5B328438-15B1-08E8-D5A3-ECE97DDE263F}"/>
                  </a:ext>
                </a:extLst>
              </p:cNvPr>
              <p:cNvSpPr>
                <a:spLocks noChangeArrowheads="1"/>
              </p:cNvSpPr>
              <p:nvPr userDrawn="1"/>
            </p:nvSpPr>
            <p:spPr bwMode="gray">
              <a:xfrm>
                <a:off x="13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6" name="Oval 2416">
                <a:extLst>
                  <a:ext uri="{FF2B5EF4-FFF2-40B4-BE49-F238E27FC236}">
                    <a16:creationId xmlns:a16="http://schemas.microsoft.com/office/drawing/2014/main" id="{C7C617FE-3FE1-0C44-1245-5AA7A8C4D4E5}"/>
                  </a:ext>
                </a:extLst>
              </p:cNvPr>
              <p:cNvSpPr>
                <a:spLocks noChangeArrowheads="1"/>
              </p:cNvSpPr>
              <p:nvPr userDrawn="1"/>
            </p:nvSpPr>
            <p:spPr bwMode="gray">
              <a:xfrm>
                <a:off x="160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7" name="Oval 2417">
                <a:extLst>
                  <a:ext uri="{FF2B5EF4-FFF2-40B4-BE49-F238E27FC236}">
                    <a16:creationId xmlns:a16="http://schemas.microsoft.com/office/drawing/2014/main" id="{3592E5E7-D77A-6BFC-AC53-7AC5D26D2DA2}"/>
                  </a:ext>
                </a:extLst>
              </p:cNvPr>
              <p:cNvSpPr>
                <a:spLocks noChangeArrowheads="1"/>
              </p:cNvSpPr>
              <p:nvPr userDrawn="1"/>
            </p:nvSpPr>
            <p:spPr bwMode="gray">
              <a:xfrm>
                <a:off x="1877"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8" name="Oval 2418">
                <a:extLst>
                  <a:ext uri="{FF2B5EF4-FFF2-40B4-BE49-F238E27FC236}">
                    <a16:creationId xmlns:a16="http://schemas.microsoft.com/office/drawing/2014/main" id="{10CBC9B5-BBE2-2312-FD36-0EB2FB8070D1}"/>
                  </a:ext>
                </a:extLst>
              </p:cNvPr>
              <p:cNvSpPr>
                <a:spLocks noChangeArrowheads="1"/>
              </p:cNvSpPr>
              <p:nvPr userDrawn="1"/>
            </p:nvSpPr>
            <p:spPr bwMode="gray">
              <a:xfrm>
                <a:off x="216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9" name="Oval 2419">
                <a:extLst>
                  <a:ext uri="{FF2B5EF4-FFF2-40B4-BE49-F238E27FC236}">
                    <a16:creationId xmlns:a16="http://schemas.microsoft.com/office/drawing/2014/main" id="{4BF1CFDE-371C-B78B-39B4-C610AE889CE8}"/>
                  </a:ext>
                </a:extLst>
              </p:cNvPr>
              <p:cNvSpPr>
                <a:spLocks noChangeArrowheads="1"/>
              </p:cNvSpPr>
              <p:nvPr userDrawn="1"/>
            </p:nvSpPr>
            <p:spPr bwMode="gray">
              <a:xfrm>
                <a:off x="24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0" name="Oval 2420">
                <a:extLst>
                  <a:ext uri="{FF2B5EF4-FFF2-40B4-BE49-F238E27FC236}">
                    <a16:creationId xmlns:a16="http://schemas.microsoft.com/office/drawing/2014/main" id="{6C186CBA-AF2A-D525-1E54-9F837477DF80}"/>
                  </a:ext>
                </a:extLst>
              </p:cNvPr>
              <p:cNvSpPr>
                <a:spLocks noChangeArrowheads="1"/>
              </p:cNvSpPr>
              <p:nvPr userDrawn="1"/>
            </p:nvSpPr>
            <p:spPr bwMode="gray">
              <a:xfrm>
                <a:off x="2716"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1" name="Oval 2421">
                <a:extLst>
                  <a:ext uri="{FF2B5EF4-FFF2-40B4-BE49-F238E27FC236}">
                    <a16:creationId xmlns:a16="http://schemas.microsoft.com/office/drawing/2014/main" id="{8F2DB3DE-9888-AF1C-6DA4-739B1A0BC149}"/>
                  </a:ext>
                </a:extLst>
              </p:cNvPr>
              <p:cNvSpPr>
                <a:spLocks noChangeArrowheads="1"/>
              </p:cNvSpPr>
              <p:nvPr userDrawn="1"/>
            </p:nvSpPr>
            <p:spPr bwMode="gray">
              <a:xfrm>
                <a:off x="299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2" name="Oval 2422">
                <a:extLst>
                  <a:ext uri="{FF2B5EF4-FFF2-40B4-BE49-F238E27FC236}">
                    <a16:creationId xmlns:a16="http://schemas.microsoft.com/office/drawing/2014/main" id="{9BDC7433-B63E-8057-4697-B18D6C73E002}"/>
                  </a:ext>
                </a:extLst>
              </p:cNvPr>
              <p:cNvSpPr>
                <a:spLocks noChangeArrowheads="1"/>
              </p:cNvSpPr>
              <p:nvPr userDrawn="1"/>
            </p:nvSpPr>
            <p:spPr bwMode="gray">
              <a:xfrm>
                <a:off x="3278"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3" name="Oval 2423">
                <a:extLst>
                  <a:ext uri="{FF2B5EF4-FFF2-40B4-BE49-F238E27FC236}">
                    <a16:creationId xmlns:a16="http://schemas.microsoft.com/office/drawing/2014/main" id="{A64CA8A4-1671-74A2-4116-BE63661DCBF7}"/>
                  </a:ext>
                </a:extLst>
              </p:cNvPr>
              <p:cNvSpPr>
                <a:spLocks noChangeArrowheads="1"/>
              </p:cNvSpPr>
              <p:nvPr userDrawn="1"/>
            </p:nvSpPr>
            <p:spPr bwMode="gray">
              <a:xfrm>
                <a:off x="3541"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4" name="Oval 2424">
                <a:extLst>
                  <a:ext uri="{FF2B5EF4-FFF2-40B4-BE49-F238E27FC236}">
                    <a16:creationId xmlns:a16="http://schemas.microsoft.com/office/drawing/2014/main" id="{EDB79FEF-2AD6-372A-6E78-2364793A2C92}"/>
                  </a:ext>
                </a:extLst>
              </p:cNvPr>
              <p:cNvSpPr>
                <a:spLocks noChangeArrowheads="1"/>
              </p:cNvSpPr>
              <p:nvPr userDrawn="1"/>
            </p:nvSpPr>
            <p:spPr bwMode="gray">
              <a:xfrm>
                <a:off x="383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5" name="Oval 2425">
                <a:extLst>
                  <a:ext uri="{FF2B5EF4-FFF2-40B4-BE49-F238E27FC236}">
                    <a16:creationId xmlns:a16="http://schemas.microsoft.com/office/drawing/2014/main" id="{A1DE7AC6-7D4D-57CC-3D49-B9EB5943D91B}"/>
                  </a:ext>
                </a:extLst>
              </p:cNvPr>
              <p:cNvSpPr>
                <a:spLocks noChangeArrowheads="1"/>
              </p:cNvSpPr>
              <p:nvPr userDrawn="1"/>
            </p:nvSpPr>
            <p:spPr bwMode="gray">
              <a:xfrm>
                <a:off x="4109"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6" name="Oval 2426">
                <a:extLst>
                  <a:ext uri="{FF2B5EF4-FFF2-40B4-BE49-F238E27FC236}">
                    <a16:creationId xmlns:a16="http://schemas.microsoft.com/office/drawing/2014/main" id="{8609C667-B15C-CB67-169E-338C71D31257}"/>
                  </a:ext>
                </a:extLst>
              </p:cNvPr>
              <p:cNvSpPr>
                <a:spLocks noChangeArrowheads="1"/>
              </p:cNvSpPr>
              <p:nvPr userDrawn="1"/>
            </p:nvSpPr>
            <p:spPr bwMode="gray">
              <a:xfrm>
                <a:off x="4394"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7" name="Oval 2427">
                <a:extLst>
                  <a:ext uri="{FF2B5EF4-FFF2-40B4-BE49-F238E27FC236}">
                    <a16:creationId xmlns:a16="http://schemas.microsoft.com/office/drawing/2014/main" id="{DA4301F1-953C-5092-4DBB-CBE538E81771}"/>
                  </a:ext>
                </a:extLst>
              </p:cNvPr>
              <p:cNvSpPr>
                <a:spLocks noChangeArrowheads="1"/>
              </p:cNvSpPr>
              <p:nvPr userDrawn="1"/>
            </p:nvSpPr>
            <p:spPr bwMode="gray">
              <a:xfrm>
                <a:off x="4672"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8" name="Oval 2428">
                <a:extLst>
                  <a:ext uri="{FF2B5EF4-FFF2-40B4-BE49-F238E27FC236}">
                    <a16:creationId xmlns:a16="http://schemas.microsoft.com/office/drawing/2014/main" id="{01AF2FE3-083F-2C6A-42A7-F8027F100964}"/>
                  </a:ext>
                </a:extLst>
              </p:cNvPr>
              <p:cNvSpPr>
                <a:spLocks noChangeArrowheads="1"/>
              </p:cNvSpPr>
              <p:nvPr userDrawn="1"/>
            </p:nvSpPr>
            <p:spPr bwMode="gray">
              <a:xfrm>
                <a:off x="4963"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29" name="Oval 2429">
                <a:extLst>
                  <a:ext uri="{FF2B5EF4-FFF2-40B4-BE49-F238E27FC236}">
                    <a16:creationId xmlns:a16="http://schemas.microsoft.com/office/drawing/2014/main" id="{C1AA9F57-1F58-6CA6-4ABF-9F6296C6C8FB}"/>
                  </a:ext>
                </a:extLst>
              </p:cNvPr>
              <p:cNvSpPr>
                <a:spLocks noChangeArrowheads="1"/>
              </p:cNvSpPr>
              <p:nvPr userDrawn="1"/>
            </p:nvSpPr>
            <p:spPr bwMode="gray">
              <a:xfrm>
                <a:off x="5240"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0" name="Oval 2430">
                <a:extLst>
                  <a:ext uri="{FF2B5EF4-FFF2-40B4-BE49-F238E27FC236}">
                    <a16:creationId xmlns:a16="http://schemas.microsoft.com/office/drawing/2014/main" id="{2846D842-DEA0-46AC-B455-88038DE8CB87}"/>
                  </a:ext>
                </a:extLst>
              </p:cNvPr>
              <p:cNvSpPr>
                <a:spLocks noChangeArrowheads="1"/>
              </p:cNvSpPr>
              <p:nvPr userDrawn="1"/>
            </p:nvSpPr>
            <p:spPr bwMode="gray">
              <a:xfrm>
                <a:off x="5525" y="278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1" name="Oval 2431">
                <a:extLst>
                  <a:ext uri="{FF2B5EF4-FFF2-40B4-BE49-F238E27FC236}">
                    <a16:creationId xmlns:a16="http://schemas.microsoft.com/office/drawing/2014/main" id="{BA16D062-C8CB-E93B-7FC6-387285F0FADA}"/>
                  </a:ext>
                </a:extLst>
              </p:cNvPr>
              <p:cNvSpPr>
                <a:spLocks noChangeArrowheads="1"/>
              </p:cNvSpPr>
              <p:nvPr userDrawn="1"/>
            </p:nvSpPr>
            <p:spPr bwMode="gray">
              <a:xfrm>
                <a:off x="17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2" name="Oval 2432">
                <a:extLst>
                  <a:ext uri="{FF2B5EF4-FFF2-40B4-BE49-F238E27FC236}">
                    <a16:creationId xmlns:a16="http://schemas.microsoft.com/office/drawing/2014/main" id="{CBD76ACB-4C62-1270-CDFC-0AAC6712542C}"/>
                  </a:ext>
                </a:extLst>
              </p:cNvPr>
              <p:cNvSpPr>
                <a:spLocks noChangeArrowheads="1"/>
              </p:cNvSpPr>
              <p:nvPr userDrawn="1"/>
            </p:nvSpPr>
            <p:spPr bwMode="gray">
              <a:xfrm>
                <a:off x="4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3" name="Oval 2433">
                <a:extLst>
                  <a:ext uri="{FF2B5EF4-FFF2-40B4-BE49-F238E27FC236}">
                    <a16:creationId xmlns:a16="http://schemas.microsoft.com/office/drawing/2014/main" id="{077A2BFB-757F-2FC3-9033-3756AED67B51}"/>
                  </a:ext>
                </a:extLst>
              </p:cNvPr>
              <p:cNvSpPr>
                <a:spLocks noChangeArrowheads="1"/>
              </p:cNvSpPr>
              <p:nvPr userDrawn="1"/>
            </p:nvSpPr>
            <p:spPr bwMode="gray">
              <a:xfrm>
                <a:off x="73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4" name="Oval 2434">
                <a:extLst>
                  <a:ext uri="{FF2B5EF4-FFF2-40B4-BE49-F238E27FC236}">
                    <a16:creationId xmlns:a16="http://schemas.microsoft.com/office/drawing/2014/main" id="{1E6C5AC4-896A-561A-2330-B8A47E379E45}"/>
                  </a:ext>
                </a:extLst>
              </p:cNvPr>
              <p:cNvSpPr>
                <a:spLocks noChangeArrowheads="1"/>
              </p:cNvSpPr>
              <p:nvPr userDrawn="1"/>
            </p:nvSpPr>
            <p:spPr bwMode="gray">
              <a:xfrm>
                <a:off x="102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5" name="Oval 2435">
                <a:extLst>
                  <a:ext uri="{FF2B5EF4-FFF2-40B4-BE49-F238E27FC236}">
                    <a16:creationId xmlns:a16="http://schemas.microsoft.com/office/drawing/2014/main" id="{E08F1EBE-C004-EBA4-DFD8-A3EEAD5214D0}"/>
                  </a:ext>
                </a:extLst>
              </p:cNvPr>
              <p:cNvSpPr>
                <a:spLocks noChangeArrowheads="1"/>
              </p:cNvSpPr>
              <p:nvPr userDrawn="1"/>
            </p:nvSpPr>
            <p:spPr bwMode="gray">
              <a:xfrm>
                <a:off x="13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6" name="Oval 2436">
                <a:extLst>
                  <a:ext uri="{FF2B5EF4-FFF2-40B4-BE49-F238E27FC236}">
                    <a16:creationId xmlns:a16="http://schemas.microsoft.com/office/drawing/2014/main" id="{993B7ECA-321F-5245-6E96-32FCFE18CAC6}"/>
                  </a:ext>
                </a:extLst>
              </p:cNvPr>
              <p:cNvSpPr>
                <a:spLocks noChangeArrowheads="1"/>
              </p:cNvSpPr>
              <p:nvPr userDrawn="1"/>
            </p:nvSpPr>
            <p:spPr bwMode="gray">
              <a:xfrm>
                <a:off x="160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7" name="Oval 2437">
                <a:extLst>
                  <a:ext uri="{FF2B5EF4-FFF2-40B4-BE49-F238E27FC236}">
                    <a16:creationId xmlns:a16="http://schemas.microsoft.com/office/drawing/2014/main" id="{7A140DDB-64E7-7317-6604-D00EA4355D8D}"/>
                  </a:ext>
                </a:extLst>
              </p:cNvPr>
              <p:cNvSpPr>
                <a:spLocks noChangeArrowheads="1"/>
              </p:cNvSpPr>
              <p:nvPr userDrawn="1"/>
            </p:nvSpPr>
            <p:spPr bwMode="gray">
              <a:xfrm>
                <a:off x="1877"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8" name="Oval 2438">
                <a:extLst>
                  <a:ext uri="{FF2B5EF4-FFF2-40B4-BE49-F238E27FC236}">
                    <a16:creationId xmlns:a16="http://schemas.microsoft.com/office/drawing/2014/main" id="{BBE98489-DCB4-0C04-805D-EA4D3CB24099}"/>
                  </a:ext>
                </a:extLst>
              </p:cNvPr>
              <p:cNvSpPr>
                <a:spLocks noChangeArrowheads="1"/>
              </p:cNvSpPr>
              <p:nvPr userDrawn="1"/>
            </p:nvSpPr>
            <p:spPr bwMode="gray">
              <a:xfrm>
                <a:off x="216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39" name="Oval 2439">
                <a:extLst>
                  <a:ext uri="{FF2B5EF4-FFF2-40B4-BE49-F238E27FC236}">
                    <a16:creationId xmlns:a16="http://schemas.microsoft.com/office/drawing/2014/main" id="{EB778C67-E331-163A-8206-34014679A52B}"/>
                  </a:ext>
                </a:extLst>
              </p:cNvPr>
              <p:cNvSpPr>
                <a:spLocks noChangeArrowheads="1"/>
              </p:cNvSpPr>
              <p:nvPr userDrawn="1"/>
            </p:nvSpPr>
            <p:spPr bwMode="gray">
              <a:xfrm>
                <a:off x="24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0" name="Oval 2440">
                <a:extLst>
                  <a:ext uri="{FF2B5EF4-FFF2-40B4-BE49-F238E27FC236}">
                    <a16:creationId xmlns:a16="http://schemas.microsoft.com/office/drawing/2014/main" id="{1ABFF353-D456-3B6B-7E11-B70D12F27515}"/>
                  </a:ext>
                </a:extLst>
              </p:cNvPr>
              <p:cNvSpPr>
                <a:spLocks noChangeArrowheads="1"/>
              </p:cNvSpPr>
              <p:nvPr userDrawn="1"/>
            </p:nvSpPr>
            <p:spPr bwMode="gray">
              <a:xfrm>
                <a:off x="2716"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1" name="Oval 2441">
                <a:extLst>
                  <a:ext uri="{FF2B5EF4-FFF2-40B4-BE49-F238E27FC236}">
                    <a16:creationId xmlns:a16="http://schemas.microsoft.com/office/drawing/2014/main" id="{4A6BB238-CD00-F9ED-8DEB-583DFA726CC7}"/>
                  </a:ext>
                </a:extLst>
              </p:cNvPr>
              <p:cNvSpPr>
                <a:spLocks noChangeArrowheads="1"/>
              </p:cNvSpPr>
              <p:nvPr userDrawn="1"/>
            </p:nvSpPr>
            <p:spPr bwMode="gray">
              <a:xfrm>
                <a:off x="299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2" name="Oval 2442">
                <a:extLst>
                  <a:ext uri="{FF2B5EF4-FFF2-40B4-BE49-F238E27FC236}">
                    <a16:creationId xmlns:a16="http://schemas.microsoft.com/office/drawing/2014/main" id="{3260E75E-14B3-704B-6BBD-315D02D211BD}"/>
                  </a:ext>
                </a:extLst>
              </p:cNvPr>
              <p:cNvSpPr>
                <a:spLocks noChangeArrowheads="1"/>
              </p:cNvSpPr>
              <p:nvPr userDrawn="1"/>
            </p:nvSpPr>
            <p:spPr bwMode="gray">
              <a:xfrm>
                <a:off x="3278"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3" name="Oval 2443">
                <a:extLst>
                  <a:ext uri="{FF2B5EF4-FFF2-40B4-BE49-F238E27FC236}">
                    <a16:creationId xmlns:a16="http://schemas.microsoft.com/office/drawing/2014/main" id="{8B5A5B4E-84FD-0B43-EE5F-A11B8C06CE77}"/>
                  </a:ext>
                </a:extLst>
              </p:cNvPr>
              <p:cNvSpPr>
                <a:spLocks noChangeArrowheads="1"/>
              </p:cNvSpPr>
              <p:nvPr userDrawn="1"/>
            </p:nvSpPr>
            <p:spPr bwMode="gray">
              <a:xfrm>
                <a:off x="3541"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4" name="Oval 2444">
                <a:extLst>
                  <a:ext uri="{FF2B5EF4-FFF2-40B4-BE49-F238E27FC236}">
                    <a16:creationId xmlns:a16="http://schemas.microsoft.com/office/drawing/2014/main" id="{04E16AC9-4FD2-6F44-EC5F-3B19371FD5CE}"/>
                  </a:ext>
                </a:extLst>
              </p:cNvPr>
              <p:cNvSpPr>
                <a:spLocks noChangeArrowheads="1"/>
              </p:cNvSpPr>
              <p:nvPr userDrawn="1"/>
            </p:nvSpPr>
            <p:spPr bwMode="gray">
              <a:xfrm>
                <a:off x="383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5" name="Oval 2445">
                <a:extLst>
                  <a:ext uri="{FF2B5EF4-FFF2-40B4-BE49-F238E27FC236}">
                    <a16:creationId xmlns:a16="http://schemas.microsoft.com/office/drawing/2014/main" id="{BDC24D82-4720-2940-C8BB-B0902296904D}"/>
                  </a:ext>
                </a:extLst>
              </p:cNvPr>
              <p:cNvSpPr>
                <a:spLocks noChangeArrowheads="1"/>
              </p:cNvSpPr>
              <p:nvPr userDrawn="1"/>
            </p:nvSpPr>
            <p:spPr bwMode="gray">
              <a:xfrm>
                <a:off x="4109"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6" name="Oval 2446">
                <a:extLst>
                  <a:ext uri="{FF2B5EF4-FFF2-40B4-BE49-F238E27FC236}">
                    <a16:creationId xmlns:a16="http://schemas.microsoft.com/office/drawing/2014/main" id="{F9A90A69-84E1-7416-6369-644D950922AD}"/>
                  </a:ext>
                </a:extLst>
              </p:cNvPr>
              <p:cNvSpPr>
                <a:spLocks noChangeArrowheads="1"/>
              </p:cNvSpPr>
              <p:nvPr userDrawn="1"/>
            </p:nvSpPr>
            <p:spPr bwMode="gray">
              <a:xfrm>
                <a:off x="4394"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7" name="Oval 2447">
                <a:extLst>
                  <a:ext uri="{FF2B5EF4-FFF2-40B4-BE49-F238E27FC236}">
                    <a16:creationId xmlns:a16="http://schemas.microsoft.com/office/drawing/2014/main" id="{8958D7C1-2ED4-7B60-4E52-6110E49EDEA1}"/>
                  </a:ext>
                </a:extLst>
              </p:cNvPr>
              <p:cNvSpPr>
                <a:spLocks noChangeArrowheads="1"/>
              </p:cNvSpPr>
              <p:nvPr userDrawn="1"/>
            </p:nvSpPr>
            <p:spPr bwMode="gray">
              <a:xfrm>
                <a:off x="4672"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8" name="Oval 2448">
                <a:extLst>
                  <a:ext uri="{FF2B5EF4-FFF2-40B4-BE49-F238E27FC236}">
                    <a16:creationId xmlns:a16="http://schemas.microsoft.com/office/drawing/2014/main" id="{26379ABE-69F7-958A-EB46-A494A3C695A1}"/>
                  </a:ext>
                </a:extLst>
              </p:cNvPr>
              <p:cNvSpPr>
                <a:spLocks noChangeArrowheads="1"/>
              </p:cNvSpPr>
              <p:nvPr userDrawn="1"/>
            </p:nvSpPr>
            <p:spPr bwMode="gray">
              <a:xfrm>
                <a:off x="4963"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49" name="Oval 2449">
                <a:extLst>
                  <a:ext uri="{FF2B5EF4-FFF2-40B4-BE49-F238E27FC236}">
                    <a16:creationId xmlns:a16="http://schemas.microsoft.com/office/drawing/2014/main" id="{93C80500-A2A1-D607-2580-5B5A42F85C29}"/>
                  </a:ext>
                </a:extLst>
              </p:cNvPr>
              <p:cNvSpPr>
                <a:spLocks noChangeArrowheads="1"/>
              </p:cNvSpPr>
              <p:nvPr userDrawn="1"/>
            </p:nvSpPr>
            <p:spPr bwMode="gray">
              <a:xfrm>
                <a:off x="5240"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0" name="Oval 2450">
                <a:extLst>
                  <a:ext uri="{FF2B5EF4-FFF2-40B4-BE49-F238E27FC236}">
                    <a16:creationId xmlns:a16="http://schemas.microsoft.com/office/drawing/2014/main" id="{19892599-F34B-C5E7-CB04-22F262DEF204}"/>
                  </a:ext>
                </a:extLst>
              </p:cNvPr>
              <p:cNvSpPr>
                <a:spLocks noChangeArrowheads="1"/>
              </p:cNvSpPr>
              <p:nvPr userDrawn="1"/>
            </p:nvSpPr>
            <p:spPr bwMode="gray">
              <a:xfrm>
                <a:off x="5525" y="3005"/>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1" name="Oval 2451">
                <a:extLst>
                  <a:ext uri="{FF2B5EF4-FFF2-40B4-BE49-F238E27FC236}">
                    <a16:creationId xmlns:a16="http://schemas.microsoft.com/office/drawing/2014/main" id="{909B152D-FDDE-CBEE-0496-40690816DBB7}"/>
                  </a:ext>
                </a:extLst>
              </p:cNvPr>
              <p:cNvSpPr>
                <a:spLocks noChangeArrowheads="1"/>
              </p:cNvSpPr>
              <p:nvPr userDrawn="1"/>
            </p:nvSpPr>
            <p:spPr bwMode="gray">
              <a:xfrm>
                <a:off x="17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2" name="Oval 2452">
                <a:extLst>
                  <a:ext uri="{FF2B5EF4-FFF2-40B4-BE49-F238E27FC236}">
                    <a16:creationId xmlns:a16="http://schemas.microsoft.com/office/drawing/2014/main" id="{AAB8DF20-D9CE-4B4D-DA26-E7B28DCB9D33}"/>
                  </a:ext>
                </a:extLst>
              </p:cNvPr>
              <p:cNvSpPr>
                <a:spLocks noChangeArrowheads="1"/>
              </p:cNvSpPr>
              <p:nvPr userDrawn="1"/>
            </p:nvSpPr>
            <p:spPr bwMode="gray">
              <a:xfrm>
                <a:off x="4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3" name="Oval 2453">
                <a:extLst>
                  <a:ext uri="{FF2B5EF4-FFF2-40B4-BE49-F238E27FC236}">
                    <a16:creationId xmlns:a16="http://schemas.microsoft.com/office/drawing/2014/main" id="{58C27C47-DB21-DF2B-0C8E-8B4C8FF3D180}"/>
                  </a:ext>
                </a:extLst>
              </p:cNvPr>
              <p:cNvSpPr>
                <a:spLocks noChangeArrowheads="1"/>
              </p:cNvSpPr>
              <p:nvPr userDrawn="1"/>
            </p:nvSpPr>
            <p:spPr bwMode="gray">
              <a:xfrm>
                <a:off x="73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4" name="Oval 2454">
                <a:extLst>
                  <a:ext uri="{FF2B5EF4-FFF2-40B4-BE49-F238E27FC236}">
                    <a16:creationId xmlns:a16="http://schemas.microsoft.com/office/drawing/2014/main" id="{707A7111-E175-4C9E-A566-6C82559231DD}"/>
                  </a:ext>
                </a:extLst>
              </p:cNvPr>
              <p:cNvSpPr>
                <a:spLocks noChangeArrowheads="1"/>
              </p:cNvSpPr>
              <p:nvPr userDrawn="1"/>
            </p:nvSpPr>
            <p:spPr bwMode="gray">
              <a:xfrm>
                <a:off x="102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5" name="Oval 2455">
                <a:extLst>
                  <a:ext uri="{FF2B5EF4-FFF2-40B4-BE49-F238E27FC236}">
                    <a16:creationId xmlns:a16="http://schemas.microsoft.com/office/drawing/2014/main" id="{D1FD85D6-6CEC-397D-B172-B65C6D00CCCA}"/>
                  </a:ext>
                </a:extLst>
              </p:cNvPr>
              <p:cNvSpPr>
                <a:spLocks noChangeArrowheads="1"/>
              </p:cNvSpPr>
              <p:nvPr userDrawn="1"/>
            </p:nvSpPr>
            <p:spPr bwMode="gray">
              <a:xfrm>
                <a:off x="13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6" name="Oval 2456">
                <a:extLst>
                  <a:ext uri="{FF2B5EF4-FFF2-40B4-BE49-F238E27FC236}">
                    <a16:creationId xmlns:a16="http://schemas.microsoft.com/office/drawing/2014/main" id="{917F6C93-4588-40C8-A1E8-E35712AA1647}"/>
                  </a:ext>
                </a:extLst>
              </p:cNvPr>
              <p:cNvSpPr>
                <a:spLocks noChangeArrowheads="1"/>
              </p:cNvSpPr>
              <p:nvPr userDrawn="1"/>
            </p:nvSpPr>
            <p:spPr bwMode="gray">
              <a:xfrm>
                <a:off x="160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7" name="Oval 2457">
                <a:extLst>
                  <a:ext uri="{FF2B5EF4-FFF2-40B4-BE49-F238E27FC236}">
                    <a16:creationId xmlns:a16="http://schemas.microsoft.com/office/drawing/2014/main" id="{7E14DFBD-6936-B409-0E85-B3CE314F8086}"/>
                  </a:ext>
                </a:extLst>
              </p:cNvPr>
              <p:cNvSpPr>
                <a:spLocks noChangeArrowheads="1"/>
              </p:cNvSpPr>
              <p:nvPr userDrawn="1"/>
            </p:nvSpPr>
            <p:spPr bwMode="gray">
              <a:xfrm>
                <a:off x="1877"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8" name="Oval 2458">
                <a:extLst>
                  <a:ext uri="{FF2B5EF4-FFF2-40B4-BE49-F238E27FC236}">
                    <a16:creationId xmlns:a16="http://schemas.microsoft.com/office/drawing/2014/main" id="{5E2C15B0-D442-75AC-AEE2-70196B0AC74F}"/>
                  </a:ext>
                </a:extLst>
              </p:cNvPr>
              <p:cNvSpPr>
                <a:spLocks noChangeArrowheads="1"/>
              </p:cNvSpPr>
              <p:nvPr userDrawn="1"/>
            </p:nvSpPr>
            <p:spPr bwMode="gray">
              <a:xfrm>
                <a:off x="216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59" name="Oval 2459">
                <a:extLst>
                  <a:ext uri="{FF2B5EF4-FFF2-40B4-BE49-F238E27FC236}">
                    <a16:creationId xmlns:a16="http://schemas.microsoft.com/office/drawing/2014/main" id="{4B1B33E8-757B-5D9B-32DC-23A608783578}"/>
                  </a:ext>
                </a:extLst>
              </p:cNvPr>
              <p:cNvSpPr>
                <a:spLocks noChangeArrowheads="1"/>
              </p:cNvSpPr>
              <p:nvPr userDrawn="1"/>
            </p:nvSpPr>
            <p:spPr bwMode="gray">
              <a:xfrm>
                <a:off x="24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0" name="Oval 2460">
                <a:extLst>
                  <a:ext uri="{FF2B5EF4-FFF2-40B4-BE49-F238E27FC236}">
                    <a16:creationId xmlns:a16="http://schemas.microsoft.com/office/drawing/2014/main" id="{9032CF2E-79D3-890A-5017-A7661E4C9227}"/>
                  </a:ext>
                </a:extLst>
              </p:cNvPr>
              <p:cNvSpPr>
                <a:spLocks noChangeArrowheads="1"/>
              </p:cNvSpPr>
              <p:nvPr userDrawn="1"/>
            </p:nvSpPr>
            <p:spPr bwMode="gray">
              <a:xfrm>
                <a:off x="2716"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1" name="Oval 2461">
                <a:extLst>
                  <a:ext uri="{FF2B5EF4-FFF2-40B4-BE49-F238E27FC236}">
                    <a16:creationId xmlns:a16="http://schemas.microsoft.com/office/drawing/2014/main" id="{AE953A94-1A79-3605-9086-8E92740D35FC}"/>
                  </a:ext>
                </a:extLst>
              </p:cNvPr>
              <p:cNvSpPr>
                <a:spLocks noChangeArrowheads="1"/>
              </p:cNvSpPr>
              <p:nvPr userDrawn="1"/>
            </p:nvSpPr>
            <p:spPr bwMode="gray">
              <a:xfrm>
                <a:off x="299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2" name="Oval 2462">
                <a:extLst>
                  <a:ext uri="{FF2B5EF4-FFF2-40B4-BE49-F238E27FC236}">
                    <a16:creationId xmlns:a16="http://schemas.microsoft.com/office/drawing/2014/main" id="{A459B238-EBF2-C74D-A805-D70E8C585D47}"/>
                  </a:ext>
                </a:extLst>
              </p:cNvPr>
              <p:cNvSpPr>
                <a:spLocks noChangeArrowheads="1"/>
              </p:cNvSpPr>
              <p:nvPr userDrawn="1"/>
            </p:nvSpPr>
            <p:spPr bwMode="gray">
              <a:xfrm>
                <a:off x="3278"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63" name="Oval 2463">
                <a:extLst>
                  <a:ext uri="{FF2B5EF4-FFF2-40B4-BE49-F238E27FC236}">
                    <a16:creationId xmlns:a16="http://schemas.microsoft.com/office/drawing/2014/main" id="{BDFC0E4A-9ED3-39D2-772F-24E6A4FB9311}"/>
                  </a:ext>
                </a:extLst>
              </p:cNvPr>
              <p:cNvSpPr>
                <a:spLocks noChangeArrowheads="1"/>
              </p:cNvSpPr>
              <p:nvPr userDrawn="1"/>
            </p:nvSpPr>
            <p:spPr bwMode="gray">
              <a:xfrm>
                <a:off x="3541"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4" name="Oval 2464">
                <a:extLst>
                  <a:ext uri="{FF2B5EF4-FFF2-40B4-BE49-F238E27FC236}">
                    <a16:creationId xmlns:a16="http://schemas.microsoft.com/office/drawing/2014/main" id="{9144D8FE-7B81-2410-B4FB-E6C17DFBF6B0}"/>
                  </a:ext>
                </a:extLst>
              </p:cNvPr>
              <p:cNvSpPr>
                <a:spLocks noChangeArrowheads="1"/>
              </p:cNvSpPr>
              <p:nvPr userDrawn="1"/>
            </p:nvSpPr>
            <p:spPr bwMode="gray">
              <a:xfrm>
                <a:off x="383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5" name="Oval 2465">
                <a:extLst>
                  <a:ext uri="{FF2B5EF4-FFF2-40B4-BE49-F238E27FC236}">
                    <a16:creationId xmlns:a16="http://schemas.microsoft.com/office/drawing/2014/main" id="{616E23D1-EC9F-67E3-4EAE-2EEC04263B49}"/>
                  </a:ext>
                </a:extLst>
              </p:cNvPr>
              <p:cNvSpPr>
                <a:spLocks noChangeArrowheads="1"/>
              </p:cNvSpPr>
              <p:nvPr userDrawn="1"/>
            </p:nvSpPr>
            <p:spPr bwMode="gray">
              <a:xfrm>
                <a:off x="4109"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6" name="Oval 2466">
                <a:extLst>
                  <a:ext uri="{FF2B5EF4-FFF2-40B4-BE49-F238E27FC236}">
                    <a16:creationId xmlns:a16="http://schemas.microsoft.com/office/drawing/2014/main" id="{7338D1D7-0059-E531-C717-AA6E9D731BC6}"/>
                  </a:ext>
                </a:extLst>
              </p:cNvPr>
              <p:cNvSpPr>
                <a:spLocks noChangeArrowheads="1"/>
              </p:cNvSpPr>
              <p:nvPr userDrawn="1"/>
            </p:nvSpPr>
            <p:spPr bwMode="gray">
              <a:xfrm>
                <a:off x="4394"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7" name="Oval 2467">
                <a:extLst>
                  <a:ext uri="{FF2B5EF4-FFF2-40B4-BE49-F238E27FC236}">
                    <a16:creationId xmlns:a16="http://schemas.microsoft.com/office/drawing/2014/main" id="{31F8EDD7-B069-1515-592B-F741168C6EBE}"/>
                  </a:ext>
                </a:extLst>
              </p:cNvPr>
              <p:cNvSpPr>
                <a:spLocks noChangeArrowheads="1"/>
              </p:cNvSpPr>
              <p:nvPr userDrawn="1"/>
            </p:nvSpPr>
            <p:spPr bwMode="gray">
              <a:xfrm>
                <a:off x="4672"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8" name="Oval 2468">
                <a:extLst>
                  <a:ext uri="{FF2B5EF4-FFF2-40B4-BE49-F238E27FC236}">
                    <a16:creationId xmlns:a16="http://schemas.microsoft.com/office/drawing/2014/main" id="{D4ECEF25-C758-BBBA-CD7E-62E3E4C8E1F7}"/>
                  </a:ext>
                </a:extLst>
              </p:cNvPr>
              <p:cNvSpPr>
                <a:spLocks noChangeArrowheads="1"/>
              </p:cNvSpPr>
              <p:nvPr userDrawn="1"/>
            </p:nvSpPr>
            <p:spPr bwMode="gray">
              <a:xfrm>
                <a:off x="4963"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29" name="Oval 2469">
                <a:extLst>
                  <a:ext uri="{FF2B5EF4-FFF2-40B4-BE49-F238E27FC236}">
                    <a16:creationId xmlns:a16="http://schemas.microsoft.com/office/drawing/2014/main" id="{F7686D5A-09B1-7A90-BF8D-10FFCDAA92D1}"/>
                  </a:ext>
                </a:extLst>
              </p:cNvPr>
              <p:cNvSpPr>
                <a:spLocks noChangeArrowheads="1"/>
              </p:cNvSpPr>
              <p:nvPr userDrawn="1"/>
            </p:nvSpPr>
            <p:spPr bwMode="gray">
              <a:xfrm>
                <a:off x="5240"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0" name="Oval 2470">
                <a:extLst>
                  <a:ext uri="{FF2B5EF4-FFF2-40B4-BE49-F238E27FC236}">
                    <a16:creationId xmlns:a16="http://schemas.microsoft.com/office/drawing/2014/main" id="{E8BF4481-53E2-C16F-5EB9-6A651C2A7F74}"/>
                  </a:ext>
                </a:extLst>
              </p:cNvPr>
              <p:cNvSpPr>
                <a:spLocks noChangeArrowheads="1"/>
              </p:cNvSpPr>
              <p:nvPr userDrawn="1"/>
            </p:nvSpPr>
            <p:spPr bwMode="gray">
              <a:xfrm>
                <a:off x="5525" y="3246"/>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1" name="Oval 2471">
                <a:extLst>
                  <a:ext uri="{FF2B5EF4-FFF2-40B4-BE49-F238E27FC236}">
                    <a16:creationId xmlns:a16="http://schemas.microsoft.com/office/drawing/2014/main" id="{20530733-B4E0-F762-B068-1C51F1AD17F5}"/>
                  </a:ext>
                </a:extLst>
              </p:cNvPr>
              <p:cNvSpPr>
                <a:spLocks noChangeArrowheads="1"/>
              </p:cNvSpPr>
              <p:nvPr userDrawn="1"/>
            </p:nvSpPr>
            <p:spPr bwMode="gray">
              <a:xfrm>
                <a:off x="17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2" name="Oval 2472">
                <a:extLst>
                  <a:ext uri="{FF2B5EF4-FFF2-40B4-BE49-F238E27FC236}">
                    <a16:creationId xmlns:a16="http://schemas.microsoft.com/office/drawing/2014/main" id="{656A4161-8919-333D-698D-8765D3E8698F}"/>
                  </a:ext>
                </a:extLst>
              </p:cNvPr>
              <p:cNvSpPr>
                <a:spLocks noChangeArrowheads="1"/>
              </p:cNvSpPr>
              <p:nvPr userDrawn="1"/>
            </p:nvSpPr>
            <p:spPr bwMode="gray">
              <a:xfrm>
                <a:off x="4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3" name="Oval 2473">
                <a:extLst>
                  <a:ext uri="{FF2B5EF4-FFF2-40B4-BE49-F238E27FC236}">
                    <a16:creationId xmlns:a16="http://schemas.microsoft.com/office/drawing/2014/main" id="{590C82F1-4E38-35E5-DED9-666EE120EC19}"/>
                  </a:ext>
                </a:extLst>
              </p:cNvPr>
              <p:cNvSpPr>
                <a:spLocks noChangeArrowheads="1"/>
              </p:cNvSpPr>
              <p:nvPr userDrawn="1"/>
            </p:nvSpPr>
            <p:spPr bwMode="gray">
              <a:xfrm>
                <a:off x="73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4" name="Oval 2474">
                <a:extLst>
                  <a:ext uri="{FF2B5EF4-FFF2-40B4-BE49-F238E27FC236}">
                    <a16:creationId xmlns:a16="http://schemas.microsoft.com/office/drawing/2014/main" id="{32435C62-D218-72AC-60FA-CACCC0E6EBFF}"/>
                  </a:ext>
                </a:extLst>
              </p:cNvPr>
              <p:cNvSpPr>
                <a:spLocks noChangeArrowheads="1"/>
              </p:cNvSpPr>
              <p:nvPr userDrawn="1"/>
            </p:nvSpPr>
            <p:spPr bwMode="gray">
              <a:xfrm>
                <a:off x="102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5" name="Oval 2475">
                <a:extLst>
                  <a:ext uri="{FF2B5EF4-FFF2-40B4-BE49-F238E27FC236}">
                    <a16:creationId xmlns:a16="http://schemas.microsoft.com/office/drawing/2014/main" id="{4C11FD60-D14F-1094-DADD-5DD01870D1B6}"/>
                  </a:ext>
                </a:extLst>
              </p:cNvPr>
              <p:cNvSpPr>
                <a:spLocks noChangeArrowheads="1"/>
              </p:cNvSpPr>
              <p:nvPr userDrawn="1"/>
            </p:nvSpPr>
            <p:spPr bwMode="gray">
              <a:xfrm>
                <a:off x="13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6" name="Oval 2476">
                <a:extLst>
                  <a:ext uri="{FF2B5EF4-FFF2-40B4-BE49-F238E27FC236}">
                    <a16:creationId xmlns:a16="http://schemas.microsoft.com/office/drawing/2014/main" id="{625856B5-2345-03CB-79BC-FEFF818193A7}"/>
                  </a:ext>
                </a:extLst>
              </p:cNvPr>
              <p:cNvSpPr>
                <a:spLocks noChangeArrowheads="1"/>
              </p:cNvSpPr>
              <p:nvPr userDrawn="1"/>
            </p:nvSpPr>
            <p:spPr bwMode="gray">
              <a:xfrm>
                <a:off x="160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7" name="Oval 2477">
                <a:extLst>
                  <a:ext uri="{FF2B5EF4-FFF2-40B4-BE49-F238E27FC236}">
                    <a16:creationId xmlns:a16="http://schemas.microsoft.com/office/drawing/2014/main" id="{B6B27BFA-A914-5C74-65DA-EE36BE3B7D10}"/>
                  </a:ext>
                </a:extLst>
              </p:cNvPr>
              <p:cNvSpPr>
                <a:spLocks noChangeArrowheads="1"/>
              </p:cNvSpPr>
              <p:nvPr userDrawn="1"/>
            </p:nvSpPr>
            <p:spPr bwMode="gray">
              <a:xfrm>
                <a:off x="1877"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8" name="Oval 2478">
                <a:extLst>
                  <a:ext uri="{FF2B5EF4-FFF2-40B4-BE49-F238E27FC236}">
                    <a16:creationId xmlns:a16="http://schemas.microsoft.com/office/drawing/2014/main" id="{D3C5FA30-8DFF-5A4F-8460-5AA2B1C621F6}"/>
                  </a:ext>
                </a:extLst>
              </p:cNvPr>
              <p:cNvSpPr>
                <a:spLocks noChangeArrowheads="1"/>
              </p:cNvSpPr>
              <p:nvPr userDrawn="1"/>
            </p:nvSpPr>
            <p:spPr bwMode="gray">
              <a:xfrm>
                <a:off x="216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39" name="Oval 2479">
                <a:extLst>
                  <a:ext uri="{FF2B5EF4-FFF2-40B4-BE49-F238E27FC236}">
                    <a16:creationId xmlns:a16="http://schemas.microsoft.com/office/drawing/2014/main" id="{A862C3F7-4445-2662-DD59-9628B6718FF9}"/>
                  </a:ext>
                </a:extLst>
              </p:cNvPr>
              <p:cNvSpPr>
                <a:spLocks noChangeArrowheads="1"/>
              </p:cNvSpPr>
              <p:nvPr userDrawn="1"/>
            </p:nvSpPr>
            <p:spPr bwMode="gray">
              <a:xfrm>
                <a:off x="24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0" name="Oval 2480">
                <a:extLst>
                  <a:ext uri="{FF2B5EF4-FFF2-40B4-BE49-F238E27FC236}">
                    <a16:creationId xmlns:a16="http://schemas.microsoft.com/office/drawing/2014/main" id="{80751FCB-015C-7855-83F8-7EB7F6A83355}"/>
                  </a:ext>
                </a:extLst>
              </p:cNvPr>
              <p:cNvSpPr>
                <a:spLocks noChangeArrowheads="1"/>
              </p:cNvSpPr>
              <p:nvPr userDrawn="1"/>
            </p:nvSpPr>
            <p:spPr bwMode="gray">
              <a:xfrm>
                <a:off x="2716"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1" name="Oval 2481">
                <a:extLst>
                  <a:ext uri="{FF2B5EF4-FFF2-40B4-BE49-F238E27FC236}">
                    <a16:creationId xmlns:a16="http://schemas.microsoft.com/office/drawing/2014/main" id="{8394AF5A-8FC6-E865-4C6C-2B86FD6CBCA8}"/>
                  </a:ext>
                </a:extLst>
              </p:cNvPr>
              <p:cNvSpPr>
                <a:spLocks noChangeArrowheads="1"/>
              </p:cNvSpPr>
              <p:nvPr userDrawn="1"/>
            </p:nvSpPr>
            <p:spPr bwMode="gray">
              <a:xfrm>
                <a:off x="299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2" name="Oval 2482">
                <a:extLst>
                  <a:ext uri="{FF2B5EF4-FFF2-40B4-BE49-F238E27FC236}">
                    <a16:creationId xmlns:a16="http://schemas.microsoft.com/office/drawing/2014/main" id="{9A0311E6-8AEC-E4E9-08A2-6402EBE1EF55}"/>
                  </a:ext>
                </a:extLst>
              </p:cNvPr>
              <p:cNvSpPr>
                <a:spLocks noChangeArrowheads="1"/>
              </p:cNvSpPr>
              <p:nvPr userDrawn="1"/>
            </p:nvSpPr>
            <p:spPr bwMode="gray">
              <a:xfrm>
                <a:off x="3278"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3" name="Oval 2483">
                <a:extLst>
                  <a:ext uri="{FF2B5EF4-FFF2-40B4-BE49-F238E27FC236}">
                    <a16:creationId xmlns:a16="http://schemas.microsoft.com/office/drawing/2014/main" id="{D1CBFA8A-5F96-3E65-9602-2461D9894D64}"/>
                  </a:ext>
                </a:extLst>
              </p:cNvPr>
              <p:cNvSpPr>
                <a:spLocks noChangeArrowheads="1"/>
              </p:cNvSpPr>
              <p:nvPr userDrawn="1"/>
            </p:nvSpPr>
            <p:spPr bwMode="gray">
              <a:xfrm>
                <a:off x="3541"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4" name="Oval 2484">
                <a:extLst>
                  <a:ext uri="{FF2B5EF4-FFF2-40B4-BE49-F238E27FC236}">
                    <a16:creationId xmlns:a16="http://schemas.microsoft.com/office/drawing/2014/main" id="{166BEB74-03A2-056A-DDD9-7D707996836F}"/>
                  </a:ext>
                </a:extLst>
              </p:cNvPr>
              <p:cNvSpPr>
                <a:spLocks noChangeArrowheads="1"/>
              </p:cNvSpPr>
              <p:nvPr userDrawn="1"/>
            </p:nvSpPr>
            <p:spPr bwMode="gray">
              <a:xfrm>
                <a:off x="383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5" name="Oval 2485">
                <a:extLst>
                  <a:ext uri="{FF2B5EF4-FFF2-40B4-BE49-F238E27FC236}">
                    <a16:creationId xmlns:a16="http://schemas.microsoft.com/office/drawing/2014/main" id="{0504D2AC-2E5D-3F9D-5B25-57D269B835AB}"/>
                  </a:ext>
                </a:extLst>
              </p:cNvPr>
              <p:cNvSpPr>
                <a:spLocks noChangeArrowheads="1"/>
              </p:cNvSpPr>
              <p:nvPr userDrawn="1"/>
            </p:nvSpPr>
            <p:spPr bwMode="gray">
              <a:xfrm>
                <a:off x="4109"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6" name="Oval 2486">
                <a:extLst>
                  <a:ext uri="{FF2B5EF4-FFF2-40B4-BE49-F238E27FC236}">
                    <a16:creationId xmlns:a16="http://schemas.microsoft.com/office/drawing/2014/main" id="{CF08DECE-B96A-8131-0424-2D14ED050CCE}"/>
                  </a:ext>
                </a:extLst>
              </p:cNvPr>
              <p:cNvSpPr>
                <a:spLocks noChangeArrowheads="1"/>
              </p:cNvSpPr>
              <p:nvPr userDrawn="1"/>
            </p:nvSpPr>
            <p:spPr bwMode="gray">
              <a:xfrm>
                <a:off x="4394"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7" name="Oval 2487">
                <a:extLst>
                  <a:ext uri="{FF2B5EF4-FFF2-40B4-BE49-F238E27FC236}">
                    <a16:creationId xmlns:a16="http://schemas.microsoft.com/office/drawing/2014/main" id="{5E0FA5C7-3CFB-F3D9-6318-E29EFAD193C9}"/>
                  </a:ext>
                </a:extLst>
              </p:cNvPr>
              <p:cNvSpPr>
                <a:spLocks noChangeArrowheads="1"/>
              </p:cNvSpPr>
              <p:nvPr userDrawn="1"/>
            </p:nvSpPr>
            <p:spPr bwMode="gray">
              <a:xfrm>
                <a:off x="4672"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49" name="Oval 2488">
                <a:extLst>
                  <a:ext uri="{FF2B5EF4-FFF2-40B4-BE49-F238E27FC236}">
                    <a16:creationId xmlns:a16="http://schemas.microsoft.com/office/drawing/2014/main" id="{C647723D-DAFE-6789-DC69-999B5C521B88}"/>
                  </a:ext>
                </a:extLst>
              </p:cNvPr>
              <p:cNvSpPr>
                <a:spLocks noChangeArrowheads="1"/>
              </p:cNvSpPr>
              <p:nvPr userDrawn="1"/>
            </p:nvSpPr>
            <p:spPr bwMode="gray">
              <a:xfrm>
                <a:off x="4963"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0" name="Oval 2489">
                <a:extLst>
                  <a:ext uri="{FF2B5EF4-FFF2-40B4-BE49-F238E27FC236}">
                    <a16:creationId xmlns:a16="http://schemas.microsoft.com/office/drawing/2014/main" id="{15A842C8-9259-1D18-65EF-37B072BC013F}"/>
                  </a:ext>
                </a:extLst>
              </p:cNvPr>
              <p:cNvSpPr>
                <a:spLocks noChangeArrowheads="1"/>
              </p:cNvSpPr>
              <p:nvPr userDrawn="1"/>
            </p:nvSpPr>
            <p:spPr bwMode="gray">
              <a:xfrm>
                <a:off x="5240"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1" name="Oval 2490">
                <a:extLst>
                  <a:ext uri="{FF2B5EF4-FFF2-40B4-BE49-F238E27FC236}">
                    <a16:creationId xmlns:a16="http://schemas.microsoft.com/office/drawing/2014/main" id="{CECBC637-2C48-BDFA-1756-2C2B180E8E97}"/>
                  </a:ext>
                </a:extLst>
              </p:cNvPr>
              <p:cNvSpPr>
                <a:spLocks noChangeArrowheads="1"/>
              </p:cNvSpPr>
              <p:nvPr userDrawn="1"/>
            </p:nvSpPr>
            <p:spPr bwMode="gray">
              <a:xfrm>
                <a:off x="5525" y="3442"/>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2" name="Oval 2491">
                <a:extLst>
                  <a:ext uri="{FF2B5EF4-FFF2-40B4-BE49-F238E27FC236}">
                    <a16:creationId xmlns:a16="http://schemas.microsoft.com/office/drawing/2014/main" id="{E4E1D6C4-1D72-D3F6-8B49-35BFAD70DDD8}"/>
                  </a:ext>
                </a:extLst>
              </p:cNvPr>
              <p:cNvSpPr>
                <a:spLocks noChangeArrowheads="1"/>
              </p:cNvSpPr>
              <p:nvPr userDrawn="1"/>
            </p:nvSpPr>
            <p:spPr bwMode="gray">
              <a:xfrm>
                <a:off x="17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3" name="Oval 2492">
                <a:extLst>
                  <a:ext uri="{FF2B5EF4-FFF2-40B4-BE49-F238E27FC236}">
                    <a16:creationId xmlns:a16="http://schemas.microsoft.com/office/drawing/2014/main" id="{1001F7A4-26FD-4FA5-D2C0-DC0C1FF69152}"/>
                  </a:ext>
                </a:extLst>
              </p:cNvPr>
              <p:cNvSpPr>
                <a:spLocks noChangeArrowheads="1"/>
              </p:cNvSpPr>
              <p:nvPr userDrawn="1"/>
            </p:nvSpPr>
            <p:spPr bwMode="gray">
              <a:xfrm>
                <a:off x="4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4" name="Oval 2493">
                <a:extLst>
                  <a:ext uri="{FF2B5EF4-FFF2-40B4-BE49-F238E27FC236}">
                    <a16:creationId xmlns:a16="http://schemas.microsoft.com/office/drawing/2014/main" id="{925DCDA6-1A4C-DF36-75E1-F07A8D6A79F4}"/>
                  </a:ext>
                </a:extLst>
              </p:cNvPr>
              <p:cNvSpPr>
                <a:spLocks noChangeArrowheads="1"/>
              </p:cNvSpPr>
              <p:nvPr userDrawn="1"/>
            </p:nvSpPr>
            <p:spPr bwMode="gray">
              <a:xfrm>
                <a:off x="73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5" name="Oval 2494">
                <a:extLst>
                  <a:ext uri="{FF2B5EF4-FFF2-40B4-BE49-F238E27FC236}">
                    <a16:creationId xmlns:a16="http://schemas.microsoft.com/office/drawing/2014/main" id="{7B5E678D-1C81-D3E7-FCF7-91979FB4641D}"/>
                  </a:ext>
                </a:extLst>
              </p:cNvPr>
              <p:cNvSpPr>
                <a:spLocks noChangeArrowheads="1"/>
              </p:cNvSpPr>
              <p:nvPr userDrawn="1"/>
            </p:nvSpPr>
            <p:spPr bwMode="gray">
              <a:xfrm>
                <a:off x="102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6" name="Oval 2495">
                <a:extLst>
                  <a:ext uri="{FF2B5EF4-FFF2-40B4-BE49-F238E27FC236}">
                    <a16:creationId xmlns:a16="http://schemas.microsoft.com/office/drawing/2014/main" id="{254D4FEF-6150-B6E4-2929-B7C9782C2DAD}"/>
                  </a:ext>
                </a:extLst>
              </p:cNvPr>
              <p:cNvSpPr>
                <a:spLocks noChangeArrowheads="1"/>
              </p:cNvSpPr>
              <p:nvPr userDrawn="1"/>
            </p:nvSpPr>
            <p:spPr bwMode="gray">
              <a:xfrm>
                <a:off x="13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7" name="Oval 2496">
                <a:extLst>
                  <a:ext uri="{FF2B5EF4-FFF2-40B4-BE49-F238E27FC236}">
                    <a16:creationId xmlns:a16="http://schemas.microsoft.com/office/drawing/2014/main" id="{E817A740-3A0B-27F0-6558-3DBAD001B82C}"/>
                  </a:ext>
                </a:extLst>
              </p:cNvPr>
              <p:cNvSpPr>
                <a:spLocks noChangeArrowheads="1"/>
              </p:cNvSpPr>
              <p:nvPr userDrawn="1"/>
            </p:nvSpPr>
            <p:spPr bwMode="gray">
              <a:xfrm>
                <a:off x="160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8" name="Oval 2497">
                <a:extLst>
                  <a:ext uri="{FF2B5EF4-FFF2-40B4-BE49-F238E27FC236}">
                    <a16:creationId xmlns:a16="http://schemas.microsoft.com/office/drawing/2014/main" id="{8DAF660F-FCDB-C5A2-1BAC-5E646F7D23DD}"/>
                  </a:ext>
                </a:extLst>
              </p:cNvPr>
              <p:cNvSpPr>
                <a:spLocks noChangeArrowheads="1"/>
              </p:cNvSpPr>
              <p:nvPr userDrawn="1"/>
            </p:nvSpPr>
            <p:spPr bwMode="gray">
              <a:xfrm>
                <a:off x="1877"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59" name="Oval 2498">
                <a:extLst>
                  <a:ext uri="{FF2B5EF4-FFF2-40B4-BE49-F238E27FC236}">
                    <a16:creationId xmlns:a16="http://schemas.microsoft.com/office/drawing/2014/main" id="{19D64DD5-447D-AF1C-59C9-0039D68A1A79}"/>
                  </a:ext>
                </a:extLst>
              </p:cNvPr>
              <p:cNvSpPr>
                <a:spLocks noChangeArrowheads="1"/>
              </p:cNvSpPr>
              <p:nvPr userDrawn="1"/>
            </p:nvSpPr>
            <p:spPr bwMode="gray">
              <a:xfrm>
                <a:off x="216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0" name="Oval 2499">
                <a:extLst>
                  <a:ext uri="{FF2B5EF4-FFF2-40B4-BE49-F238E27FC236}">
                    <a16:creationId xmlns:a16="http://schemas.microsoft.com/office/drawing/2014/main" id="{D808CC43-C1DC-40CC-BB34-500EF21A02C9}"/>
                  </a:ext>
                </a:extLst>
              </p:cNvPr>
              <p:cNvSpPr>
                <a:spLocks noChangeArrowheads="1"/>
              </p:cNvSpPr>
              <p:nvPr userDrawn="1"/>
            </p:nvSpPr>
            <p:spPr bwMode="gray">
              <a:xfrm>
                <a:off x="24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1" name="Oval 2500">
                <a:extLst>
                  <a:ext uri="{FF2B5EF4-FFF2-40B4-BE49-F238E27FC236}">
                    <a16:creationId xmlns:a16="http://schemas.microsoft.com/office/drawing/2014/main" id="{81D57648-13BF-8C8F-ED6C-4B68E785C945}"/>
                  </a:ext>
                </a:extLst>
              </p:cNvPr>
              <p:cNvSpPr>
                <a:spLocks noChangeArrowheads="1"/>
              </p:cNvSpPr>
              <p:nvPr userDrawn="1"/>
            </p:nvSpPr>
            <p:spPr bwMode="gray">
              <a:xfrm>
                <a:off x="2716"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2" name="Oval 2501">
                <a:extLst>
                  <a:ext uri="{FF2B5EF4-FFF2-40B4-BE49-F238E27FC236}">
                    <a16:creationId xmlns:a16="http://schemas.microsoft.com/office/drawing/2014/main" id="{CF0553F4-0078-85CC-67A1-2EEE2D8D8046}"/>
                  </a:ext>
                </a:extLst>
              </p:cNvPr>
              <p:cNvSpPr>
                <a:spLocks noChangeArrowheads="1"/>
              </p:cNvSpPr>
              <p:nvPr userDrawn="1"/>
            </p:nvSpPr>
            <p:spPr bwMode="gray">
              <a:xfrm>
                <a:off x="299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3" name="Oval 2502">
                <a:extLst>
                  <a:ext uri="{FF2B5EF4-FFF2-40B4-BE49-F238E27FC236}">
                    <a16:creationId xmlns:a16="http://schemas.microsoft.com/office/drawing/2014/main" id="{857BAEAD-BA9D-61B9-E8A6-A7C548F422E0}"/>
                  </a:ext>
                </a:extLst>
              </p:cNvPr>
              <p:cNvSpPr>
                <a:spLocks noChangeArrowheads="1"/>
              </p:cNvSpPr>
              <p:nvPr userDrawn="1"/>
            </p:nvSpPr>
            <p:spPr bwMode="gray">
              <a:xfrm>
                <a:off x="3278"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4" name="Oval 2503">
                <a:extLst>
                  <a:ext uri="{FF2B5EF4-FFF2-40B4-BE49-F238E27FC236}">
                    <a16:creationId xmlns:a16="http://schemas.microsoft.com/office/drawing/2014/main" id="{1820BE2C-873E-515D-9ED3-8EB07D0D75C1}"/>
                  </a:ext>
                </a:extLst>
              </p:cNvPr>
              <p:cNvSpPr>
                <a:spLocks noChangeArrowheads="1"/>
              </p:cNvSpPr>
              <p:nvPr userDrawn="1"/>
            </p:nvSpPr>
            <p:spPr bwMode="gray">
              <a:xfrm>
                <a:off x="3541"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5" name="Oval 2504">
                <a:extLst>
                  <a:ext uri="{FF2B5EF4-FFF2-40B4-BE49-F238E27FC236}">
                    <a16:creationId xmlns:a16="http://schemas.microsoft.com/office/drawing/2014/main" id="{30DD58C7-9F72-3DFC-EC58-3755E959B825}"/>
                  </a:ext>
                </a:extLst>
              </p:cNvPr>
              <p:cNvSpPr>
                <a:spLocks noChangeArrowheads="1"/>
              </p:cNvSpPr>
              <p:nvPr userDrawn="1"/>
            </p:nvSpPr>
            <p:spPr bwMode="gray">
              <a:xfrm>
                <a:off x="383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6" name="Oval 2505">
                <a:extLst>
                  <a:ext uri="{FF2B5EF4-FFF2-40B4-BE49-F238E27FC236}">
                    <a16:creationId xmlns:a16="http://schemas.microsoft.com/office/drawing/2014/main" id="{47B1A958-F88B-7D25-1665-B8B1407FE3E0}"/>
                  </a:ext>
                </a:extLst>
              </p:cNvPr>
              <p:cNvSpPr>
                <a:spLocks noChangeArrowheads="1"/>
              </p:cNvSpPr>
              <p:nvPr userDrawn="1"/>
            </p:nvSpPr>
            <p:spPr bwMode="gray">
              <a:xfrm>
                <a:off x="4109"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7" name="Oval 2506">
                <a:extLst>
                  <a:ext uri="{FF2B5EF4-FFF2-40B4-BE49-F238E27FC236}">
                    <a16:creationId xmlns:a16="http://schemas.microsoft.com/office/drawing/2014/main" id="{DC96AB31-0EFC-D619-3DC0-29C95F1E9E51}"/>
                  </a:ext>
                </a:extLst>
              </p:cNvPr>
              <p:cNvSpPr>
                <a:spLocks noChangeArrowheads="1"/>
              </p:cNvSpPr>
              <p:nvPr userDrawn="1"/>
            </p:nvSpPr>
            <p:spPr bwMode="gray">
              <a:xfrm>
                <a:off x="4394"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8" name="Oval 2507">
                <a:extLst>
                  <a:ext uri="{FF2B5EF4-FFF2-40B4-BE49-F238E27FC236}">
                    <a16:creationId xmlns:a16="http://schemas.microsoft.com/office/drawing/2014/main" id="{FCD9DF84-E768-707E-D395-00FE8C1DA878}"/>
                  </a:ext>
                </a:extLst>
              </p:cNvPr>
              <p:cNvSpPr>
                <a:spLocks noChangeArrowheads="1"/>
              </p:cNvSpPr>
              <p:nvPr userDrawn="1"/>
            </p:nvSpPr>
            <p:spPr bwMode="gray">
              <a:xfrm>
                <a:off x="4672"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69" name="Oval 2508">
                <a:extLst>
                  <a:ext uri="{FF2B5EF4-FFF2-40B4-BE49-F238E27FC236}">
                    <a16:creationId xmlns:a16="http://schemas.microsoft.com/office/drawing/2014/main" id="{9F7258F0-AFFC-E5E3-2638-6AB589013563}"/>
                  </a:ext>
                </a:extLst>
              </p:cNvPr>
              <p:cNvSpPr>
                <a:spLocks noChangeArrowheads="1"/>
              </p:cNvSpPr>
              <p:nvPr userDrawn="1"/>
            </p:nvSpPr>
            <p:spPr bwMode="gray">
              <a:xfrm>
                <a:off x="4963"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0" name="Oval 2509">
                <a:extLst>
                  <a:ext uri="{FF2B5EF4-FFF2-40B4-BE49-F238E27FC236}">
                    <a16:creationId xmlns:a16="http://schemas.microsoft.com/office/drawing/2014/main" id="{D2725041-5C52-A6FB-CAC5-9778C5C4B2A6}"/>
                  </a:ext>
                </a:extLst>
              </p:cNvPr>
              <p:cNvSpPr>
                <a:spLocks noChangeArrowheads="1"/>
              </p:cNvSpPr>
              <p:nvPr userDrawn="1"/>
            </p:nvSpPr>
            <p:spPr bwMode="gray">
              <a:xfrm>
                <a:off x="5240"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1" name="Oval 2510">
                <a:extLst>
                  <a:ext uri="{FF2B5EF4-FFF2-40B4-BE49-F238E27FC236}">
                    <a16:creationId xmlns:a16="http://schemas.microsoft.com/office/drawing/2014/main" id="{121B2999-31E8-672C-14EA-21CF069C1BE8}"/>
                  </a:ext>
                </a:extLst>
              </p:cNvPr>
              <p:cNvSpPr>
                <a:spLocks noChangeArrowheads="1"/>
              </p:cNvSpPr>
              <p:nvPr userDrawn="1"/>
            </p:nvSpPr>
            <p:spPr bwMode="gray">
              <a:xfrm>
                <a:off x="5525" y="3663"/>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2" name="Oval 2511">
                <a:extLst>
                  <a:ext uri="{FF2B5EF4-FFF2-40B4-BE49-F238E27FC236}">
                    <a16:creationId xmlns:a16="http://schemas.microsoft.com/office/drawing/2014/main" id="{1C5EC961-87CE-231A-F997-EAC24D2A86E8}"/>
                  </a:ext>
                </a:extLst>
              </p:cNvPr>
              <p:cNvSpPr>
                <a:spLocks noChangeArrowheads="1"/>
              </p:cNvSpPr>
              <p:nvPr userDrawn="1"/>
            </p:nvSpPr>
            <p:spPr bwMode="gray">
              <a:xfrm>
                <a:off x="17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3" name="Oval 2512">
                <a:extLst>
                  <a:ext uri="{FF2B5EF4-FFF2-40B4-BE49-F238E27FC236}">
                    <a16:creationId xmlns:a16="http://schemas.microsoft.com/office/drawing/2014/main" id="{F658F8BA-1EF4-2890-6B7C-FBD777AD89F2}"/>
                  </a:ext>
                </a:extLst>
              </p:cNvPr>
              <p:cNvSpPr>
                <a:spLocks noChangeArrowheads="1"/>
              </p:cNvSpPr>
              <p:nvPr userDrawn="1"/>
            </p:nvSpPr>
            <p:spPr bwMode="gray">
              <a:xfrm>
                <a:off x="4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4" name="Oval 2513">
                <a:extLst>
                  <a:ext uri="{FF2B5EF4-FFF2-40B4-BE49-F238E27FC236}">
                    <a16:creationId xmlns:a16="http://schemas.microsoft.com/office/drawing/2014/main" id="{BC318714-B671-4C66-589D-834F35C13AB8}"/>
                  </a:ext>
                </a:extLst>
              </p:cNvPr>
              <p:cNvSpPr>
                <a:spLocks noChangeArrowheads="1"/>
              </p:cNvSpPr>
              <p:nvPr userDrawn="1"/>
            </p:nvSpPr>
            <p:spPr bwMode="gray">
              <a:xfrm>
                <a:off x="73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5" name="Oval 2514">
                <a:extLst>
                  <a:ext uri="{FF2B5EF4-FFF2-40B4-BE49-F238E27FC236}">
                    <a16:creationId xmlns:a16="http://schemas.microsoft.com/office/drawing/2014/main" id="{0156B573-C3E8-8EF3-D566-E235B7CDC583}"/>
                  </a:ext>
                </a:extLst>
              </p:cNvPr>
              <p:cNvSpPr>
                <a:spLocks noChangeArrowheads="1"/>
              </p:cNvSpPr>
              <p:nvPr userDrawn="1"/>
            </p:nvSpPr>
            <p:spPr bwMode="gray">
              <a:xfrm>
                <a:off x="102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6" name="Oval 2515">
                <a:extLst>
                  <a:ext uri="{FF2B5EF4-FFF2-40B4-BE49-F238E27FC236}">
                    <a16:creationId xmlns:a16="http://schemas.microsoft.com/office/drawing/2014/main" id="{907523E7-1B43-4E67-A3C4-47D868AF1515}"/>
                  </a:ext>
                </a:extLst>
              </p:cNvPr>
              <p:cNvSpPr>
                <a:spLocks noChangeArrowheads="1"/>
              </p:cNvSpPr>
              <p:nvPr userDrawn="1"/>
            </p:nvSpPr>
            <p:spPr bwMode="gray">
              <a:xfrm>
                <a:off x="13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7" name="Oval 2516">
                <a:extLst>
                  <a:ext uri="{FF2B5EF4-FFF2-40B4-BE49-F238E27FC236}">
                    <a16:creationId xmlns:a16="http://schemas.microsoft.com/office/drawing/2014/main" id="{F507D65F-2BDF-5609-080A-BBAE86AEDA61}"/>
                  </a:ext>
                </a:extLst>
              </p:cNvPr>
              <p:cNvSpPr>
                <a:spLocks noChangeArrowheads="1"/>
              </p:cNvSpPr>
              <p:nvPr userDrawn="1"/>
            </p:nvSpPr>
            <p:spPr bwMode="gray">
              <a:xfrm>
                <a:off x="160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8" name="Oval 2517">
                <a:extLst>
                  <a:ext uri="{FF2B5EF4-FFF2-40B4-BE49-F238E27FC236}">
                    <a16:creationId xmlns:a16="http://schemas.microsoft.com/office/drawing/2014/main" id="{7B445D24-3424-F74D-41E3-D9566BB0FDFC}"/>
                  </a:ext>
                </a:extLst>
              </p:cNvPr>
              <p:cNvSpPr>
                <a:spLocks noChangeArrowheads="1"/>
              </p:cNvSpPr>
              <p:nvPr userDrawn="1"/>
            </p:nvSpPr>
            <p:spPr bwMode="gray">
              <a:xfrm>
                <a:off x="1877"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79" name="Oval 2518">
                <a:extLst>
                  <a:ext uri="{FF2B5EF4-FFF2-40B4-BE49-F238E27FC236}">
                    <a16:creationId xmlns:a16="http://schemas.microsoft.com/office/drawing/2014/main" id="{FCDFFD8E-CAF5-5497-06CF-42FDE2D97348}"/>
                  </a:ext>
                </a:extLst>
              </p:cNvPr>
              <p:cNvSpPr>
                <a:spLocks noChangeArrowheads="1"/>
              </p:cNvSpPr>
              <p:nvPr userDrawn="1"/>
            </p:nvSpPr>
            <p:spPr bwMode="gray">
              <a:xfrm>
                <a:off x="216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0" name="Oval 2519">
                <a:extLst>
                  <a:ext uri="{FF2B5EF4-FFF2-40B4-BE49-F238E27FC236}">
                    <a16:creationId xmlns:a16="http://schemas.microsoft.com/office/drawing/2014/main" id="{D4F24C4C-8F54-C07E-5C8D-525E84F84B30}"/>
                  </a:ext>
                </a:extLst>
              </p:cNvPr>
              <p:cNvSpPr>
                <a:spLocks noChangeArrowheads="1"/>
              </p:cNvSpPr>
              <p:nvPr userDrawn="1"/>
            </p:nvSpPr>
            <p:spPr bwMode="gray">
              <a:xfrm>
                <a:off x="24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1" name="Oval 2520">
                <a:extLst>
                  <a:ext uri="{FF2B5EF4-FFF2-40B4-BE49-F238E27FC236}">
                    <a16:creationId xmlns:a16="http://schemas.microsoft.com/office/drawing/2014/main" id="{800D11F9-2E11-6F8D-8BB9-422DA971436D}"/>
                  </a:ext>
                </a:extLst>
              </p:cNvPr>
              <p:cNvSpPr>
                <a:spLocks noChangeArrowheads="1"/>
              </p:cNvSpPr>
              <p:nvPr userDrawn="1"/>
            </p:nvSpPr>
            <p:spPr bwMode="gray">
              <a:xfrm>
                <a:off x="2716"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2" name="Oval 2521">
                <a:extLst>
                  <a:ext uri="{FF2B5EF4-FFF2-40B4-BE49-F238E27FC236}">
                    <a16:creationId xmlns:a16="http://schemas.microsoft.com/office/drawing/2014/main" id="{B781BF1C-F8FC-5CAE-6129-4D7B9E8B21B7}"/>
                  </a:ext>
                </a:extLst>
              </p:cNvPr>
              <p:cNvSpPr>
                <a:spLocks noChangeArrowheads="1"/>
              </p:cNvSpPr>
              <p:nvPr userDrawn="1"/>
            </p:nvSpPr>
            <p:spPr bwMode="gray">
              <a:xfrm>
                <a:off x="299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3" name="Oval 2522">
                <a:extLst>
                  <a:ext uri="{FF2B5EF4-FFF2-40B4-BE49-F238E27FC236}">
                    <a16:creationId xmlns:a16="http://schemas.microsoft.com/office/drawing/2014/main" id="{69E75915-42E3-F29E-0B40-1E2A5359A0C8}"/>
                  </a:ext>
                </a:extLst>
              </p:cNvPr>
              <p:cNvSpPr>
                <a:spLocks noChangeArrowheads="1"/>
              </p:cNvSpPr>
              <p:nvPr userDrawn="1"/>
            </p:nvSpPr>
            <p:spPr bwMode="gray">
              <a:xfrm>
                <a:off x="3278"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4" name="Oval 2523">
                <a:extLst>
                  <a:ext uri="{FF2B5EF4-FFF2-40B4-BE49-F238E27FC236}">
                    <a16:creationId xmlns:a16="http://schemas.microsoft.com/office/drawing/2014/main" id="{0968CBA9-7530-F5D7-8106-B2A226C7E698}"/>
                  </a:ext>
                </a:extLst>
              </p:cNvPr>
              <p:cNvSpPr>
                <a:spLocks noChangeArrowheads="1"/>
              </p:cNvSpPr>
              <p:nvPr userDrawn="1"/>
            </p:nvSpPr>
            <p:spPr bwMode="gray">
              <a:xfrm>
                <a:off x="3541"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5" name="Oval 2524">
                <a:extLst>
                  <a:ext uri="{FF2B5EF4-FFF2-40B4-BE49-F238E27FC236}">
                    <a16:creationId xmlns:a16="http://schemas.microsoft.com/office/drawing/2014/main" id="{36F96566-2863-E424-5FDC-ECCE95053A93}"/>
                  </a:ext>
                </a:extLst>
              </p:cNvPr>
              <p:cNvSpPr>
                <a:spLocks noChangeArrowheads="1"/>
              </p:cNvSpPr>
              <p:nvPr userDrawn="1"/>
            </p:nvSpPr>
            <p:spPr bwMode="gray">
              <a:xfrm>
                <a:off x="383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6" name="Oval 2525">
                <a:extLst>
                  <a:ext uri="{FF2B5EF4-FFF2-40B4-BE49-F238E27FC236}">
                    <a16:creationId xmlns:a16="http://schemas.microsoft.com/office/drawing/2014/main" id="{B6A70489-A089-34E6-FCFE-9E946DE6E14D}"/>
                  </a:ext>
                </a:extLst>
              </p:cNvPr>
              <p:cNvSpPr>
                <a:spLocks noChangeArrowheads="1"/>
              </p:cNvSpPr>
              <p:nvPr userDrawn="1"/>
            </p:nvSpPr>
            <p:spPr bwMode="gray">
              <a:xfrm>
                <a:off x="4109"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7" name="Oval 2526">
                <a:extLst>
                  <a:ext uri="{FF2B5EF4-FFF2-40B4-BE49-F238E27FC236}">
                    <a16:creationId xmlns:a16="http://schemas.microsoft.com/office/drawing/2014/main" id="{1BB60556-397F-87E0-6D56-C1EAA43ED136}"/>
                  </a:ext>
                </a:extLst>
              </p:cNvPr>
              <p:cNvSpPr>
                <a:spLocks noChangeArrowheads="1"/>
              </p:cNvSpPr>
              <p:nvPr userDrawn="1"/>
            </p:nvSpPr>
            <p:spPr bwMode="gray">
              <a:xfrm>
                <a:off x="4394"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8" name="Oval 2527">
                <a:extLst>
                  <a:ext uri="{FF2B5EF4-FFF2-40B4-BE49-F238E27FC236}">
                    <a16:creationId xmlns:a16="http://schemas.microsoft.com/office/drawing/2014/main" id="{E595685E-44C9-92E4-E195-2637BB706255}"/>
                  </a:ext>
                </a:extLst>
              </p:cNvPr>
              <p:cNvSpPr>
                <a:spLocks noChangeArrowheads="1"/>
              </p:cNvSpPr>
              <p:nvPr userDrawn="1"/>
            </p:nvSpPr>
            <p:spPr bwMode="gray">
              <a:xfrm>
                <a:off x="4672"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89" name="Oval 2528">
                <a:extLst>
                  <a:ext uri="{FF2B5EF4-FFF2-40B4-BE49-F238E27FC236}">
                    <a16:creationId xmlns:a16="http://schemas.microsoft.com/office/drawing/2014/main" id="{21735E8E-F464-8ADB-28A4-748318772ED6}"/>
                  </a:ext>
                </a:extLst>
              </p:cNvPr>
              <p:cNvSpPr>
                <a:spLocks noChangeArrowheads="1"/>
              </p:cNvSpPr>
              <p:nvPr userDrawn="1"/>
            </p:nvSpPr>
            <p:spPr bwMode="gray">
              <a:xfrm>
                <a:off x="4963"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0" name="Oval 2529">
                <a:extLst>
                  <a:ext uri="{FF2B5EF4-FFF2-40B4-BE49-F238E27FC236}">
                    <a16:creationId xmlns:a16="http://schemas.microsoft.com/office/drawing/2014/main" id="{61D7FF65-DB04-C38F-990E-B274A2FA8D4C}"/>
                  </a:ext>
                </a:extLst>
              </p:cNvPr>
              <p:cNvSpPr>
                <a:spLocks noChangeArrowheads="1"/>
              </p:cNvSpPr>
              <p:nvPr userDrawn="1"/>
            </p:nvSpPr>
            <p:spPr bwMode="gray">
              <a:xfrm>
                <a:off x="5240"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1" name="Oval 2530">
                <a:extLst>
                  <a:ext uri="{FF2B5EF4-FFF2-40B4-BE49-F238E27FC236}">
                    <a16:creationId xmlns:a16="http://schemas.microsoft.com/office/drawing/2014/main" id="{886A57A3-8642-A688-E252-641EE7116907}"/>
                  </a:ext>
                </a:extLst>
              </p:cNvPr>
              <p:cNvSpPr>
                <a:spLocks noChangeArrowheads="1"/>
              </p:cNvSpPr>
              <p:nvPr userDrawn="1"/>
            </p:nvSpPr>
            <p:spPr bwMode="gray">
              <a:xfrm>
                <a:off x="5525" y="3904"/>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2" name="Oval 2538">
                <a:extLst>
                  <a:ext uri="{FF2B5EF4-FFF2-40B4-BE49-F238E27FC236}">
                    <a16:creationId xmlns:a16="http://schemas.microsoft.com/office/drawing/2014/main" id="{DFCF57E7-BE87-2C2D-2F42-D773D004D794}"/>
                  </a:ext>
                </a:extLst>
              </p:cNvPr>
              <p:cNvSpPr>
                <a:spLocks noChangeArrowheads="1"/>
              </p:cNvSpPr>
              <p:nvPr userDrawn="1"/>
            </p:nvSpPr>
            <p:spPr bwMode="gray">
              <a:xfrm>
                <a:off x="3278"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3" name="Oval 2539">
                <a:extLst>
                  <a:ext uri="{FF2B5EF4-FFF2-40B4-BE49-F238E27FC236}">
                    <a16:creationId xmlns:a16="http://schemas.microsoft.com/office/drawing/2014/main" id="{FFB14409-5F47-D621-C939-06875E3F47E6}"/>
                  </a:ext>
                </a:extLst>
              </p:cNvPr>
              <p:cNvSpPr>
                <a:spLocks noChangeArrowheads="1"/>
              </p:cNvSpPr>
              <p:nvPr userDrawn="1"/>
            </p:nvSpPr>
            <p:spPr bwMode="gray">
              <a:xfrm>
                <a:off x="3541"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4" name="Oval 2540">
                <a:extLst>
                  <a:ext uri="{FF2B5EF4-FFF2-40B4-BE49-F238E27FC236}">
                    <a16:creationId xmlns:a16="http://schemas.microsoft.com/office/drawing/2014/main" id="{4865F48A-DFA6-9879-180B-C256708E15A4}"/>
                  </a:ext>
                </a:extLst>
              </p:cNvPr>
              <p:cNvSpPr>
                <a:spLocks noChangeArrowheads="1"/>
              </p:cNvSpPr>
              <p:nvPr userDrawn="1"/>
            </p:nvSpPr>
            <p:spPr bwMode="gray">
              <a:xfrm>
                <a:off x="383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5" name="Oval 2541">
                <a:extLst>
                  <a:ext uri="{FF2B5EF4-FFF2-40B4-BE49-F238E27FC236}">
                    <a16:creationId xmlns:a16="http://schemas.microsoft.com/office/drawing/2014/main" id="{0A2F3B00-842F-1CE5-2EE5-E5ED8F183BAD}"/>
                  </a:ext>
                </a:extLst>
              </p:cNvPr>
              <p:cNvSpPr>
                <a:spLocks noChangeArrowheads="1"/>
              </p:cNvSpPr>
              <p:nvPr userDrawn="1"/>
            </p:nvSpPr>
            <p:spPr bwMode="gray">
              <a:xfrm>
                <a:off x="4109"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6" name="Oval 2542">
                <a:extLst>
                  <a:ext uri="{FF2B5EF4-FFF2-40B4-BE49-F238E27FC236}">
                    <a16:creationId xmlns:a16="http://schemas.microsoft.com/office/drawing/2014/main" id="{29CE8271-539B-3969-54E5-2FF7906DF9D3}"/>
                  </a:ext>
                </a:extLst>
              </p:cNvPr>
              <p:cNvSpPr>
                <a:spLocks noChangeArrowheads="1"/>
              </p:cNvSpPr>
              <p:nvPr userDrawn="1"/>
            </p:nvSpPr>
            <p:spPr bwMode="gray">
              <a:xfrm>
                <a:off x="4394"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7" name="Oval 2543">
                <a:extLst>
                  <a:ext uri="{FF2B5EF4-FFF2-40B4-BE49-F238E27FC236}">
                    <a16:creationId xmlns:a16="http://schemas.microsoft.com/office/drawing/2014/main" id="{3E2C59BF-2997-5474-B276-6D43E69731AF}"/>
                  </a:ext>
                </a:extLst>
              </p:cNvPr>
              <p:cNvSpPr>
                <a:spLocks noChangeArrowheads="1"/>
              </p:cNvSpPr>
              <p:nvPr userDrawn="1"/>
            </p:nvSpPr>
            <p:spPr bwMode="gray">
              <a:xfrm>
                <a:off x="4672"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8" name="Oval 2544">
                <a:extLst>
                  <a:ext uri="{FF2B5EF4-FFF2-40B4-BE49-F238E27FC236}">
                    <a16:creationId xmlns:a16="http://schemas.microsoft.com/office/drawing/2014/main" id="{8FA3DE36-F6EF-0A37-8213-85F08C04E6AA}"/>
                  </a:ext>
                </a:extLst>
              </p:cNvPr>
              <p:cNvSpPr>
                <a:spLocks noChangeArrowheads="1"/>
              </p:cNvSpPr>
              <p:nvPr userDrawn="1"/>
            </p:nvSpPr>
            <p:spPr bwMode="gray">
              <a:xfrm>
                <a:off x="4963"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899" name="Oval 2545">
                <a:extLst>
                  <a:ext uri="{FF2B5EF4-FFF2-40B4-BE49-F238E27FC236}">
                    <a16:creationId xmlns:a16="http://schemas.microsoft.com/office/drawing/2014/main" id="{7AF6465E-27CD-93FF-3AA5-C42F356AE7AD}"/>
                  </a:ext>
                </a:extLst>
              </p:cNvPr>
              <p:cNvSpPr>
                <a:spLocks noChangeArrowheads="1"/>
              </p:cNvSpPr>
              <p:nvPr userDrawn="1"/>
            </p:nvSpPr>
            <p:spPr bwMode="gray">
              <a:xfrm>
                <a:off x="5240"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3900" name="Oval 2546">
                <a:extLst>
                  <a:ext uri="{FF2B5EF4-FFF2-40B4-BE49-F238E27FC236}">
                    <a16:creationId xmlns:a16="http://schemas.microsoft.com/office/drawing/2014/main" id="{50F449C9-3FB1-FD31-FE8E-26CAD77ED5CE}"/>
                  </a:ext>
                </a:extLst>
              </p:cNvPr>
              <p:cNvSpPr>
                <a:spLocks noChangeArrowheads="1"/>
              </p:cNvSpPr>
              <p:nvPr userDrawn="1"/>
            </p:nvSpPr>
            <p:spPr bwMode="gray">
              <a:xfrm>
                <a:off x="5525" y="2549"/>
                <a:ext cx="80" cy="80"/>
              </a:xfrm>
              <a:prstGeom prst="ellipse">
                <a:avLst/>
              </a:prstGeom>
              <a:solidFill>
                <a:schemeClr val="bg1"/>
              </a:solidFill>
              <a:ln>
                <a:noFill/>
              </a:ln>
              <a:effectLst>
                <a:prstShdw prst="shdw17" dist="40161" dir="1106097">
                  <a:schemeClr val="hlink"/>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grpSp>
      </p:grpSp>
      <p:sp>
        <p:nvSpPr>
          <p:cNvPr id="13901" name="Text Box 538">
            <a:extLst>
              <a:ext uri="{FF2B5EF4-FFF2-40B4-BE49-F238E27FC236}">
                <a16:creationId xmlns:a16="http://schemas.microsoft.com/office/drawing/2014/main" id="{EEEFC203-C68D-160F-CA47-098479F48464}"/>
              </a:ext>
            </a:extLst>
          </p:cNvPr>
          <p:cNvSpPr txBox="1">
            <a:spLocks noChangeArrowheads="1"/>
          </p:cNvSpPr>
          <p:nvPr/>
        </p:nvSpPr>
        <p:spPr bwMode="gray">
          <a:xfrm>
            <a:off x="4722284" y="6324600"/>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defRPr/>
            </a:pPr>
            <a:r>
              <a:rPr lang="en-US" altLang="ko-KR" sz="2000" b="1">
                <a:solidFill>
                  <a:schemeClr val="tx2"/>
                </a:solidFill>
                <a:latin typeface="Lucida Sans Unicode" panose="020B0602030504020204" pitchFamily="34" charset="0"/>
                <a:ea typeface="굴림" panose="020B0600000101010101" pitchFamily="34" charset="-127"/>
              </a:rPr>
              <a:t>Company Logo</a:t>
            </a:r>
          </a:p>
        </p:txBody>
      </p:sp>
      <p:sp>
        <p:nvSpPr>
          <p:cNvPr id="13902" name="Text Box 537">
            <a:extLst>
              <a:ext uri="{FF2B5EF4-FFF2-40B4-BE49-F238E27FC236}">
                <a16:creationId xmlns:a16="http://schemas.microsoft.com/office/drawing/2014/main" id="{07ED6B52-3CFC-BD0B-E9BB-CC9C9D20406E}"/>
              </a:ext>
            </a:extLst>
          </p:cNvPr>
          <p:cNvSpPr txBox="1">
            <a:spLocks noChangeArrowheads="1"/>
          </p:cNvSpPr>
          <p:nvPr/>
        </p:nvSpPr>
        <p:spPr bwMode="gray">
          <a:xfrm>
            <a:off x="6170084" y="2452688"/>
            <a:ext cx="5461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r" eaLnBrk="1" hangingPunct="1">
              <a:defRPr/>
            </a:pPr>
            <a:r>
              <a:rPr lang="en-US" altLang="ko-KR" b="1">
                <a:latin typeface="Verdana" panose="020B0604030504040204" pitchFamily="34" charset="0"/>
                <a:ea typeface="굴림" panose="020B0600000101010101" pitchFamily="34" charset="-127"/>
              </a:rPr>
              <a:t>Add Your Company Slogan</a:t>
            </a:r>
          </a:p>
        </p:txBody>
      </p:sp>
      <p:sp>
        <p:nvSpPr>
          <p:cNvPr id="13848" name="Rectangle 536"/>
          <p:cNvSpPr>
            <a:spLocks noGrp="1" noChangeArrowheads="1"/>
          </p:cNvSpPr>
          <p:nvPr>
            <p:ph type="ctrTitle" sz="quarter"/>
          </p:nvPr>
        </p:nvSpPr>
        <p:spPr bwMode="black">
          <a:xfrm>
            <a:off x="1" y="2533650"/>
            <a:ext cx="11631084" cy="1123950"/>
          </a:xfrm>
        </p:spPr>
        <p:txBody>
          <a:bodyPr/>
          <a:lstStyle>
            <a:lvl1pPr algn="r">
              <a:defRPr sz="4800">
                <a:solidFill>
                  <a:schemeClr val="bg1"/>
                </a:solidFill>
                <a:ea typeface="굴림" pitchFamily="34" charset="-127"/>
              </a:defRPr>
            </a:lvl1pPr>
          </a:lstStyle>
          <a:p>
            <a:r>
              <a:rPr lang="en-US" altLang="ko-KR"/>
              <a:t>Click to edit Master title style</a:t>
            </a:r>
          </a:p>
        </p:txBody>
      </p:sp>
      <p:sp>
        <p:nvSpPr>
          <p:cNvPr id="13903" name="Rectangle 23">
            <a:extLst>
              <a:ext uri="{FF2B5EF4-FFF2-40B4-BE49-F238E27FC236}">
                <a16:creationId xmlns:a16="http://schemas.microsoft.com/office/drawing/2014/main" id="{5D44BE31-6F05-795B-76F4-86A909AB0FD1}"/>
              </a:ext>
            </a:extLst>
          </p:cNvPr>
          <p:cNvSpPr>
            <a:spLocks noGrp="1" noChangeArrowheads="1"/>
          </p:cNvSpPr>
          <p:nvPr>
            <p:ph type="dt" sz="quarter" idx="10"/>
          </p:nvPr>
        </p:nvSpPr>
        <p:spPr bwMode="auto">
          <a:xfrm>
            <a:off x="609600" y="6553200"/>
            <a:ext cx="2844800" cy="1524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C0C0C0"/>
                  </a:outerShdw>
                </a:effectLst>
                <a:ea typeface="굴림" pitchFamily="34" charset="-127"/>
              </a:defRPr>
            </a:lvl1pPr>
          </a:lstStyle>
          <a:p>
            <a:pPr>
              <a:defRPr/>
            </a:pPr>
            <a:endParaRPr lang="en-US" altLang="ko-KR"/>
          </a:p>
        </p:txBody>
      </p:sp>
      <p:sp>
        <p:nvSpPr>
          <p:cNvPr id="13904" name="Rectangle 24">
            <a:extLst>
              <a:ext uri="{FF2B5EF4-FFF2-40B4-BE49-F238E27FC236}">
                <a16:creationId xmlns:a16="http://schemas.microsoft.com/office/drawing/2014/main" id="{29BBC4CB-B044-D181-3C35-409F442CDEA7}"/>
              </a:ext>
            </a:extLst>
          </p:cNvPr>
          <p:cNvSpPr>
            <a:spLocks noGrp="1" noChangeArrowheads="1"/>
          </p:cNvSpPr>
          <p:nvPr>
            <p:ph type="ftr" sz="quarter" idx="11"/>
          </p:nvPr>
        </p:nvSpPr>
        <p:spPr bwMode="auto">
          <a:xfrm>
            <a:off x="4267200" y="6629400"/>
            <a:ext cx="3860800" cy="152400"/>
          </a:xfrm>
        </p:spPr>
        <p:txBody>
          <a:bodyPr/>
          <a:lstStyle>
            <a:lvl1pPr algn="ctr">
              <a:defRPr b="0">
                <a:solidFill>
                  <a:schemeClr val="tx1"/>
                </a:solidFill>
                <a:effectLst>
                  <a:outerShdw blurRad="38100" dist="38100" dir="2700000" algn="tl">
                    <a:srgbClr val="C0C0C0"/>
                  </a:outerShdw>
                </a:effectLst>
                <a:latin typeface="Times New Roman" pitchFamily="18" charset="0"/>
              </a:defRPr>
            </a:lvl1pPr>
          </a:lstStyle>
          <a:p>
            <a:pPr>
              <a:defRPr/>
            </a:pPr>
            <a:endParaRPr lang="en-US" altLang="ko-KR"/>
          </a:p>
        </p:txBody>
      </p:sp>
      <p:sp>
        <p:nvSpPr>
          <p:cNvPr id="13905" name="Rectangle 25">
            <a:extLst>
              <a:ext uri="{FF2B5EF4-FFF2-40B4-BE49-F238E27FC236}">
                <a16:creationId xmlns:a16="http://schemas.microsoft.com/office/drawing/2014/main" id="{C6305673-CEB7-81AF-CD17-7FBF59A70760}"/>
              </a:ext>
            </a:extLst>
          </p:cNvPr>
          <p:cNvSpPr>
            <a:spLocks noGrp="1" noChangeArrowheads="1"/>
          </p:cNvSpPr>
          <p:nvPr>
            <p:ph type="sldNum" sz="quarter" idx="12"/>
          </p:nvPr>
        </p:nvSpPr>
        <p:spPr bwMode="auto">
          <a:xfrm>
            <a:off x="8813800" y="6553200"/>
            <a:ext cx="2844800" cy="152400"/>
          </a:xfrm>
        </p:spPr>
        <p:txBody>
          <a:bodyPr/>
          <a:lstStyle>
            <a:lvl1pPr algn="r">
              <a:defRPr sz="1400" b="0">
                <a:solidFill>
                  <a:schemeClr val="tx1"/>
                </a:solidFill>
                <a:effectLst>
                  <a:outerShdw blurRad="38100" dist="38100" dir="2700000" algn="tl">
                    <a:srgbClr val="C0C0C0"/>
                  </a:outerShdw>
                </a:effectLst>
                <a:latin typeface="Times New Roman" panose="02020603050405020304" pitchFamily="18" charset="0"/>
              </a:defRPr>
            </a:lvl1pPr>
          </a:lstStyle>
          <a:p>
            <a:fld id="{ABB09D09-8EF7-A745-B5F2-6F3C965CFB94}" type="slidenum">
              <a:rPr lang="ko-KR" altLang="en-US"/>
              <a:pPr/>
              <a:t>‹#›</a:t>
            </a:fld>
            <a:endParaRPr lang="en-US" altLang="ko-KR"/>
          </a:p>
        </p:txBody>
      </p:sp>
    </p:spTree>
    <p:extLst>
      <p:ext uri="{BB962C8B-B14F-4D97-AF65-F5344CB8AC3E}">
        <p14:creationId xmlns:p14="http://schemas.microsoft.com/office/powerpoint/2010/main" val="2392862105"/>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31148A5C-0280-036A-51FD-EAB19FBC4AC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32F4EE27-D47F-0D92-18E3-EF1665204CA1}"/>
              </a:ext>
            </a:extLst>
          </p:cNvPr>
          <p:cNvSpPr>
            <a:spLocks noGrp="1" noChangeArrowheads="1"/>
          </p:cNvSpPr>
          <p:nvPr>
            <p:ph type="sldNum" sz="quarter" idx="11"/>
          </p:nvPr>
        </p:nvSpPr>
        <p:spPr>
          <a:ln/>
        </p:spPr>
        <p:txBody>
          <a:bodyPr/>
          <a:lstStyle>
            <a:lvl1pPr>
              <a:defRPr/>
            </a:lvl1pPr>
          </a:lstStyle>
          <a:p>
            <a:fld id="{279DFDD8-22DA-B340-98DF-5EC12A0A037B}" type="slidenum">
              <a:rPr lang="ko-KR" altLang="en-US"/>
              <a:pPr/>
              <a:t>‹#›</a:t>
            </a:fld>
            <a:endParaRPr lang="en-US" altLang="ko-KR"/>
          </a:p>
        </p:txBody>
      </p:sp>
    </p:spTree>
    <p:extLst>
      <p:ext uri="{BB962C8B-B14F-4D97-AF65-F5344CB8AC3E}">
        <p14:creationId xmlns:p14="http://schemas.microsoft.com/office/powerpoint/2010/main" val="241414048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E7C38B0C-D379-3158-BCDC-D38E780B18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85CAA0B1-DB9D-9078-926A-7B7C7E25AD07}"/>
              </a:ext>
            </a:extLst>
          </p:cNvPr>
          <p:cNvSpPr>
            <a:spLocks noGrp="1" noChangeArrowheads="1"/>
          </p:cNvSpPr>
          <p:nvPr>
            <p:ph type="sldNum" sz="quarter" idx="11"/>
          </p:nvPr>
        </p:nvSpPr>
        <p:spPr>
          <a:ln/>
        </p:spPr>
        <p:txBody>
          <a:bodyPr/>
          <a:lstStyle>
            <a:lvl1pPr>
              <a:defRPr/>
            </a:lvl1pPr>
          </a:lstStyle>
          <a:p>
            <a:fld id="{6110FD24-4077-F341-AE27-721652A833E8}" type="slidenum">
              <a:rPr lang="ko-KR" altLang="en-US"/>
              <a:pPr/>
              <a:t>‹#›</a:t>
            </a:fld>
            <a:endParaRPr lang="en-US" altLang="ko-KR"/>
          </a:p>
        </p:txBody>
      </p:sp>
    </p:spTree>
    <p:extLst>
      <p:ext uri="{BB962C8B-B14F-4D97-AF65-F5344CB8AC3E}">
        <p14:creationId xmlns:p14="http://schemas.microsoft.com/office/powerpoint/2010/main" val="352844552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143000"/>
            <a:ext cx="55372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a:extLst>
              <a:ext uri="{FF2B5EF4-FFF2-40B4-BE49-F238E27FC236}">
                <a16:creationId xmlns:a16="http://schemas.microsoft.com/office/drawing/2014/main" id="{A467197B-6AD8-F2A4-40C4-E8722ECCEE2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F4641695-5C95-B592-F09D-9C63998DFCBA}"/>
              </a:ext>
            </a:extLst>
          </p:cNvPr>
          <p:cNvSpPr>
            <a:spLocks noGrp="1" noChangeArrowheads="1"/>
          </p:cNvSpPr>
          <p:nvPr>
            <p:ph type="sldNum" sz="quarter" idx="11"/>
          </p:nvPr>
        </p:nvSpPr>
        <p:spPr>
          <a:ln/>
        </p:spPr>
        <p:txBody>
          <a:bodyPr/>
          <a:lstStyle>
            <a:lvl1pPr>
              <a:defRPr/>
            </a:lvl1pPr>
          </a:lstStyle>
          <a:p>
            <a:fld id="{595B2C02-771D-FB42-BD99-668869B93C7A}" type="slidenum">
              <a:rPr lang="ko-KR" altLang="en-US"/>
              <a:pPr/>
              <a:t>‹#›</a:t>
            </a:fld>
            <a:endParaRPr lang="en-US" altLang="ko-KR"/>
          </a:p>
        </p:txBody>
      </p:sp>
    </p:spTree>
    <p:extLst>
      <p:ext uri="{BB962C8B-B14F-4D97-AF65-F5344CB8AC3E}">
        <p14:creationId xmlns:p14="http://schemas.microsoft.com/office/powerpoint/2010/main" val="2891814831"/>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a:extLst>
              <a:ext uri="{FF2B5EF4-FFF2-40B4-BE49-F238E27FC236}">
                <a16:creationId xmlns:a16="http://schemas.microsoft.com/office/drawing/2014/main" id="{00A98B9A-D8F9-3F91-F2C8-88D0CC58F75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8" name="Rectangle 25">
            <a:extLst>
              <a:ext uri="{FF2B5EF4-FFF2-40B4-BE49-F238E27FC236}">
                <a16:creationId xmlns:a16="http://schemas.microsoft.com/office/drawing/2014/main" id="{7B968D2F-CB7E-8DA3-32D0-C50AC62D276D}"/>
              </a:ext>
            </a:extLst>
          </p:cNvPr>
          <p:cNvSpPr>
            <a:spLocks noGrp="1" noChangeArrowheads="1"/>
          </p:cNvSpPr>
          <p:nvPr>
            <p:ph type="sldNum" sz="quarter" idx="11"/>
          </p:nvPr>
        </p:nvSpPr>
        <p:spPr>
          <a:ln/>
        </p:spPr>
        <p:txBody>
          <a:bodyPr/>
          <a:lstStyle>
            <a:lvl1pPr>
              <a:defRPr/>
            </a:lvl1pPr>
          </a:lstStyle>
          <a:p>
            <a:fld id="{25C94F5D-3132-D743-9827-96317C80530F}" type="slidenum">
              <a:rPr lang="ko-KR" altLang="en-US"/>
              <a:pPr/>
              <a:t>‹#›</a:t>
            </a:fld>
            <a:endParaRPr lang="en-US" altLang="ko-KR"/>
          </a:p>
        </p:txBody>
      </p:sp>
    </p:spTree>
    <p:extLst>
      <p:ext uri="{BB962C8B-B14F-4D97-AF65-F5344CB8AC3E}">
        <p14:creationId xmlns:p14="http://schemas.microsoft.com/office/powerpoint/2010/main" val="180744503"/>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F07003E9-FFBA-354E-83CB-6502CBBA6CEA}"/>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4" name="Rectangle 25">
            <a:extLst>
              <a:ext uri="{FF2B5EF4-FFF2-40B4-BE49-F238E27FC236}">
                <a16:creationId xmlns:a16="http://schemas.microsoft.com/office/drawing/2014/main" id="{6D539630-EE07-C15D-1CCD-1586A34F1167}"/>
              </a:ext>
            </a:extLst>
          </p:cNvPr>
          <p:cNvSpPr>
            <a:spLocks noGrp="1" noChangeArrowheads="1"/>
          </p:cNvSpPr>
          <p:nvPr>
            <p:ph type="sldNum" sz="quarter" idx="11"/>
          </p:nvPr>
        </p:nvSpPr>
        <p:spPr>
          <a:ln/>
        </p:spPr>
        <p:txBody>
          <a:bodyPr/>
          <a:lstStyle>
            <a:lvl1pPr>
              <a:defRPr/>
            </a:lvl1pPr>
          </a:lstStyle>
          <a:p>
            <a:fld id="{DABDE88F-B8F4-D142-A460-0E99F4FE035E}" type="slidenum">
              <a:rPr lang="ko-KR" altLang="en-US"/>
              <a:pPr/>
              <a:t>‹#›</a:t>
            </a:fld>
            <a:endParaRPr lang="en-US" altLang="ko-KR"/>
          </a:p>
        </p:txBody>
      </p:sp>
    </p:spTree>
    <p:extLst>
      <p:ext uri="{BB962C8B-B14F-4D97-AF65-F5344CB8AC3E}">
        <p14:creationId xmlns:p14="http://schemas.microsoft.com/office/powerpoint/2010/main" val="4083357481"/>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581A4DED-DB7A-E5E0-4C22-AC02AB5BF9E0}"/>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3" name="Rectangle 25">
            <a:extLst>
              <a:ext uri="{FF2B5EF4-FFF2-40B4-BE49-F238E27FC236}">
                <a16:creationId xmlns:a16="http://schemas.microsoft.com/office/drawing/2014/main" id="{8600F375-853D-B944-A703-E243B9C3E4FC}"/>
              </a:ext>
            </a:extLst>
          </p:cNvPr>
          <p:cNvSpPr>
            <a:spLocks noGrp="1" noChangeArrowheads="1"/>
          </p:cNvSpPr>
          <p:nvPr>
            <p:ph type="sldNum" sz="quarter" idx="11"/>
          </p:nvPr>
        </p:nvSpPr>
        <p:spPr>
          <a:ln/>
        </p:spPr>
        <p:txBody>
          <a:bodyPr/>
          <a:lstStyle>
            <a:lvl1pPr>
              <a:defRPr/>
            </a:lvl1pPr>
          </a:lstStyle>
          <a:p>
            <a:fld id="{9CAAFAB8-009B-E047-B3F8-1033296CA593}" type="slidenum">
              <a:rPr lang="ko-KR" altLang="en-US"/>
              <a:pPr/>
              <a:t>‹#›</a:t>
            </a:fld>
            <a:endParaRPr lang="en-US" altLang="ko-KR"/>
          </a:p>
        </p:txBody>
      </p:sp>
    </p:spTree>
    <p:extLst>
      <p:ext uri="{BB962C8B-B14F-4D97-AF65-F5344CB8AC3E}">
        <p14:creationId xmlns:p14="http://schemas.microsoft.com/office/powerpoint/2010/main" val="17287354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29B3D93E-560C-B642-D5E6-463BB7C81246}"/>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86ED071B-BE93-555D-60A2-7D43480AB606}"/>
              </a:ext>
            </a:extLst>
          </p:cNvPr>
          <p:cNvSpPr>
            <a:spLocks noGrp="1" noChangeArrowheads="1"/>
          </p:cNvSpPr>
          <p:nvPr>
            <p:ph type="sldNum" sz="quarter" idx="11"/>
          </p:nvPr>
        </p:nvSpPr>
        <p:spPr>
          <a:ln/>
        </p:spPr>
        <p:txBody>
          <a:bodyPr/>
          <a:lstStyle>
            <a:lvl1pPr>
              <a:defRPr/>
            </a:lvl1pPr>
          </a:lstStyle>
          <a:p>
            <a:fld id="{5D1CBE9C-5E58-8347-89BE-E854C2A25A0C}" type="slidenum">
              <a:rPr lang="ko-KR" altLang="en-US"/>
              <a:pPr/>
              <a:t>‹#›</a:t>
            </a:fld>
            <a:endParaRPr lang="en-US" altLang="ko-KR"/>
          </a:p>
        </p:txBody>
      </p:sp>
    </p:spTree>
    <p:extLst>
      <p:ext uri="{BB962C8B-B14F-4D97-AF65-F5344CB8AC3E}">
        <p14:creationId xmlns:p14="http://schemas.microsoft.com/office/powerpoint/2010/main" val="828835530"/>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a:extLst>
              <a:ext uri="{FF2B5EF4-FFF2-40B4-BE49-F238E27FC236}">
                <a16:creationId xmlns:a16="http://schemas.microsoft.com/office/drawing/2014/main" id="{8F7C4CD3-7405-E674-6EEA-334FF573D6D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6" name="Rectangle 25">
            <a:extLst>
              <a:ext uri="{FF2B5EF4-FFF2-40B4-BE49-F238E27FC236}">
                <a16:creationId xmlns:a16="http://schemas.microsoft.com/office/drawing/2014/main" id="{D38C6C47-7401-74AA-4F13-79F68BE75824}"/>
              </a:ext>
            </a:extLst>
          </p:cNvPr>
          <p:cNvSpPr>
            <a:spLocks noGrp="1" noChangeArrowheads="1"/>
          </p:cNvSpPr>
          <p:nvPr>
            <p:ph type="sldNum" sz="quarter" idx="11"/>
          </p:nvPr>
        </p:nvSpPr>
        <p:spPr>
          <a:ln/>
        </p:spPr>
        <p:txBody>
          <a:bodyPr/>
          <a:lstStyle>
            <a:lvl1pPr>
              <a:defRPr/>
            </a:lvl1pPr>
          </a:lstStyle>
          <a:p>
            <a:fld id="{11BC6CEC-77A1-3A42-A196-D10F9CBC98FE}" type="slidenum">
              <a:rPr lang="ko-KR" altLang="en-US"/>
              <a:pPr/>
              <a:t>‹#›</a:t>
            </a:fld>
            <a:endParaRPr lang="en-US" altLang="ko-KR"/>
          </a:p>
        </p:txBody>
      </p:sp>
    </p:spTree>
    <p:extLst>
      <p:ext uri="{BB962C8B-B14F-4D97-AF65-F5344CB8AC3E}">
        <p14:creationId xmlns:p14="http://schemas.microsoft.com/office/powerpoint/2010/main" val="970112533"/>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BE571BF8-7CA0-BBD6-3989-37710FAADCEF}"/>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DFF33189-BC97-9BE6-462E-3A2F7F896856}"/>
              </a:ext>
            </a:extLst>
          </p:cNvPr>
          <p:cNvSpPr>
            <a:spLocks noGrp="1" noChangeArrowheads="1"/>
          </p:cNvSpPr>
          <p:nvPr>
            <p:ph type="sldNum" sz="quarter" idx="11"/>
          </p:nvPr>
        </p:nvSpPr>
        <p:spPr>
          <a:ln/>
        </p:spPr>
        <p:txBody>
          <a:bodyPr/>
          <a:lstStyle>
            <a:lvl1pPr>
              <a:defRPr/>
            </a:lvl1pPr>
          </a:lstStyle>
          <a:p>
            <a:fld id="{C38C1AA3-A0CA-174E-909D-D490BBC42551}" type="slidenum">
              <a:rPr lang="ko-KR" altLang="en-US"/>
              <a:pPr/>
              <a:t>‹#›</a:t>
            </a:fld>
            <a:endParaRPr lang="en-US" altLang="ko-KR"/>
          </a:p>
        </p:txBody>
      </p:sp>
    </p:spTree>
    <p:extLst>
      <p:ext uri="{BB962C8B-B14F-4D97-AF65-F5344CB8AC3E}">
        <p14:creationId xmlns:p14="http://schemas.microsoft.com/office/powerpoint/2010/main" val="87859224"/>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a:prstGeom prst="rect">
            <a:avLst/>
          </a:prstGeo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a:prstGeom prst="rect">
            <a:avLst/>
          </a:prstGeom>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a:xfrm>
            <a:off x="1584336" y="6398913"/>
            <a:ext cx="8624874" cy="365125"/>
          </a:xfrm>
          <a:prstGeom prst="rect">
            <a:avLst/>
          </a:prstGeo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787782"/>
            <a:ext cx="779767" cy="365125"/>
          </a:xfrm>
          <a:prstGeom prst="rect">
            <a:avLst/>
          </a:prstGeo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4635760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0800" y="152400"/>
            <a:ext cx="2844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0" y="152400"/>
            <a:ext cx="8331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a:extLst>
              <a:ext uri="{FF2B5EF4-FFF2-40B4-BE49-F238E27FC236}">
                <a16:creationId xmlns:a16="http://schemas.microsoft.com/office/drawing/2014/main" id="{F41991A4-255E-133E-4283-96A3F2F7FFA1}"/>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0D4D26E8-F2C0-A855-9B8A-A9B0C41D560C}"/>
              </a:ext>
            </a:extLst>
          </p:cNvPr>
          <p:cNvSpPr>
            <a:spLocks noGrp="1" noChangeArrowheads="1"/>
          </p:cNvSpPr>
          <p:nvPr>
            <p:ph type="sldNum" sz="quarter" idx="11"/>
          </p:nvPr>
        </p:nvSpPr>
        <p:spPr>
          <a:ln/>
        </p:spPr>
        <p:txBody>
          <a:bodyPr/>
          <a:lstStyle>
            <a:lvl1pPr>
              <a:defRPr/>
            </a:lvl1pPr>
          </a:lstStyle>
          <a:p>
            <a:fld id="{566EEC97-F29B-4149-839E-4CCD3F47DA20}" type="slidenum">
              <a:rPr lang="ko-KR" altLang="en-US"/>
              <a:pPr/>
              <a:t>‹#›</a:t>
            </a:fld>
            <a:endParaRPr lang="en-US" altLang="ko-KR"/>
          </a:p>
        </p:txBody>
      </p:sp>
    </p:spTree>
    <p:extLst>
      <p:ext uri="{BB962C8B-B14F-4D97-AF65-F5344CB8AC3E}">
        <p14:creationId xmlns:p14="http://schemas.microsoft.com/office/powerpoint/2010/main" val="2265650025"/>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Chart Placeholder 2"/>
          <p:cNvSpPr>
            <a:spLocks noGrp="1"/>
          </p:cNvSpPr>
          <p:nvPr>
            <p:ph type="chart" idx="1"/>
          </p:nvPr>
        </p:nvSpPr>
        <p:spPr>
          <a:xfrm>
            <a:off x="508000" y="1143000"/>
            <a:ext cx="11277600" cy="4953000"/>
          </a:xfrm>
        </p:spPr>
        <p:txBody>
          <a:bodyPr/>
          <a:lstStyle/>
          <a:p>
            <a:pPr lvl="0"/>
            <a:r>
              <a:rPr lang="en-US" noProof="0"/>
              <a:t>Click icon to add chart</a:t>
            </a:r>
          </a:p>
        </p:txBody>
      </p:sp>
      <p:sp>
        <p:nvSpPr>
          <p:cNvPr id="4" name="Rectangle 24">
            <a:extLst>
              <a:ext uri="{FF2B5EF4-FFF2-40B4-BE49-F238E27FC236}">
                <a16:creationId xmlns:a16="http://schemas.microsoft.com/office/drawing/2014/main" id="{4BFC3C00-0E25-726B-1E31-2104104EB80D}"/>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D1EB30AB-8EB5-C5E7-128B-2C90FC7722D9}"/>
              </a:ext>
            </a:extLst>
          </p:cNvPr>
          <p:cNvSpPr>
            <a:spLocks noGrp="1" noChangeArrowheads="1"/>
          </p:cNvSpPr>
          <p:nvPr>
            <p:ph type="sldNum" sz="quarter" idx="11"/>
          </p:nvPr>
        </p:nvSpPr>
        <p:spPr>
          <a:ln/>
        </p:spPr>
        <p:txBody>
          <a:bodyPr/>
          <a:lstStyle>
            <a:lvl1pPr>
              <a:defRPr/>
            </a:lvl1pPr>
          </a:lstStyle>
          <a:p>
            <a:fld id="{12A502A8-AAAF-1D4E-A4CC-B47D673EA9EE}" type="slidenum">
              <a:rPr lang="ko-KR" altLang="en-US"/>
              <a:pPr/>
              <a:t>‹#›</a:t>
            </a:fld>
            <a:endParaRPr lang="en-US" altLang="ko-KR"/>
          </a:p>
        </p:txBody>
      </p:sp>
    </p:spTree>
    <p:extLst>
      <p:ext uri="{BB962C8B-B14F-4D97-AF65-F5344CB8AC3E}">
        <p14:creationId xmlns:p14="http://schemas.microsoft.com/office/powerpoint/2010/main" val="3263429449"/>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6400" y="152400"/>
            <a:ext cx="10363200" cy="609600"/>
          </a:xfrm>
        </p:spPr>
        <p:txBody>
          <a:bodyPr/>
          <a:lstStyle/>
          <a:p>
            <a:r>
              <a:rPr lang="en-US"/>
              <a:t>Click to edit Master title style</a:t>
            </a:r>
          </a:p>
        </p:txBody>
      </p:sp>
      <p:sp>
        <p:nvSpPr>
          <p:cNvPr id="3" name="Table Placeholder 2"/>
          <p:cNvSpPr>
            <a:spLocks noGrp="1"/>
          </p:cNvSpPr>
          <p:nvPr>
            <p:ph type="tbl" idx="1"/>
          </p:nvPr>
        </p:nvSpPr>
        <p:spPr>
          <a:xfrm>
            <a:off x="508000" y="1143000"/>
            <a:ext cx="11277600" cy="4953000"/>
          </a:xfrm>
        </p:spPr>
        <p:txBody>
          <a:bodyPr/>
          <a:lstStyle/>
          <a:p>
            <a:pPr lvl="0"/>
            <a:r>
              <a:rPr lang="en-US" noProof="0"/>
              <a:t>Click icon to add table</a:t>
            </a:r>
          </a:p>
        </p:txBody>
      </p:sp>
      <p:sp>
        <p:nvSpPr>
          <p:cNvPr id="4" name="Rectangle 24">
            <a:extLst>
              <a:ext uri="{FF2B5EF4-FFF2-40B4-BE49-F238E27FC236}">
                <a16:creationId xmlns:a16="http://schemas.microsoft.com/office/drawing/2014/main" id="{09EE432D-9D7E-DC3D-791C-6A29FAF02CF7}"/>
              </a:ext>
            </a:extLst>
          </p:cNvPr>
          <p:cNvSpPr>
            <a:spLocks noGrp="1" noChangeArrowheads="1"/>
          </p:cNvSpPr>
          <p:nvPr>
            <p:ph type="ftr" sz="quarter" idx="10"/>
          </p:nvPr>
        </p:nvSpPr>
        <p:spPr>
          <a:ln/>
        </p:spPr>
        <p:txBody>
          <a:bodyPr/>
          <a:lstStyle>
            <a:lvl1pPr>
              <a:defRPr/>
            </a:lvl1pPr>
          </a:lstStyle>
          <a:p>
            <a:pPr>
              <a:defRPr/>
            </a:pPr>
            <a:r>
              <a:rPr lang="en-US" altLang="ko-KR"/>
              <a:t>Company Logo</a:t>
            </a:r>
          </a:p>
        </p:txBody>
      </p:sp>
      <p:sp>
        <p:nvSpPr>
          <p:cNvPr id="5" name="Rectangle 25">
            <a:extLst>
              <a:ext uri="{FF2B5EF4-FFF2-40B4-BE49-F238E27FC236}">
                <a16:creationId xmlns:a16="http://schemas.microsoft.com/office/drawing/2014/main" id="{50BFC52F-84C7-32A9-2D14-0B2196898768}"/>
              </a:ext>
            </a:extLst>
          </p:cNvPr>
          <p:cNvSpPr>
            <a:spLocks noGrp="1" noChangeArrowheads="1"/>
          </p:cNvSpPr>
          <p:nvPr>
            <p:ph type="sldNum" sz="quarter" idx="11"/>
          </p:nvPr>
        </p:nvSpPr>
        <p:spPr>
          <a:ln/>
        </p:spPr>
        <p:txBody>
          <a:bodyPr/>
          <a:lstStyle>
            <a:lvl1pPr>
              <a:defRPr/>
            </a:lvl1pPr>
          </a:lstStyle>
          <a:p>
            <a:fld id="{1C2A710F-21E9-1540-87C0-F64274C5774E}" type="slidenum">
              <a:rPr lang="ko-KR" altLang="en-US"/>
              <a:pPr/>
              <a:t>‹#›</a:t>
            </a:fld>
            <a:endParaRPr lang="en-US" altLang="ko-KR"/>
          </a:p>
        </p:txBody>
      </p:sp>
    </p:spTree>
    <p:extLst>
      <p:ext uri="{BB962C8B-B14F-4D97-AF65-F5344CB8AC3E}">
        <p14:creationId xmlns:p14="http://schemas.microsoft.com/office/powerpoint/2010/main" val="1670273156"/>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080300" y="606867"/>
            <a:ext cx="10213600" cy="5644400"/>
          </a:xfrm>
          <a:prstGeom prst="roundRect">
            <a:avLst>
              <a:gd name="adj" fmla="val 5073"/>
            </a:avLst>
          </a:prstGeom>
          <a:solidFill>
            <a:schemeClr val="accent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 name="Google Shape;10;p2"/>
          <p:cNvPicPr preferRelativeResize="0"/>
          <p:nvPr/>
        </p:nvPicPr>
        <p:blipFill rotWithShape="1">
          <a:blip r:embed="rId2">
            <a:alphaModFix amt="50000"/>
          </a:blip>
          <a:srcRect l="1244" t="8847" b="8855"/>
          <a:stretch/>
        </p:blipFill>
        <p:spPr>
          <a:xfrm>
            <a:off x="1093300" y="620333"/>
            <a:ext cx="10187600" cy="5618800"/>
          </a:xfrm>
          <a:prstGeom prst="roundRect">
            <a:avLst>
              <a:gd name="adj" fmla="val 4826"/>
            </a:avLst>
          </a:prstGeom>
          <a:noFill/>
          <a:ln>
            <a:noFill/>
          </a:ln>
        </p:spPr>
      </p:pic>
      <p:grpSp>
        <p:nvGrpSpPr>
          <p:cNvPr id="11" name="Google Shape;11;p2"/>
          <p:cNvGrpSpPr/>
          <p:nvPr/>
        </p:nvGrpSpPr>
        <p:grpSpPr>
          <a:xfrm>
            <a:off x="898109" y="928367"/>
            <a:ext cx="432433" cy="5001400"/>
            <a:chOff x="673581" y="696275"/>
            <a:chExt cx="324325" cy="3751050"/>
          </a:xfrm>
        </p:grpSpPr>
        <p:grpSp>
          <p:nvGrpSpPr>
            <p:cNvPr id="12" name="Google Shape;12;p2"/>
            <p:cNvGrpSpPr/>
            <p:nvPr/>
          </p:nvGrpSpPr>
          <p:grpSpPr>
            <a:xfrm rot="-5400000">
              <a:off x="-918069" y="2531350"/>
              <a:ext cx="3751050" cy="80900"/>
              <a:chOff x="1871500" y="2227875"/>
              <a:chExt cx="3751050" cy="80900"/>
            </a:xfrm>
          </p:grpSpPr>
          <p:sp>
            <p:nvSpPr>
              <p:cNvPr id="13" name="Google Shape;13;p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2"/>
          <p:cNvSpPr txBox="1">
            <a:spLocks noGrp="1"/>
          </p:cNvSpPr>
          <p:nvPr>
            <p:ph type="ctrTitle"/>
          </p:nvPr>
        </p:nvSpPr>
        <p:spPr>
          <a:xfrm>
            <a:off x="2398167" y="1097167"/>
            <a:ext cx="7817200" cy="333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200"/>
              <a:buNone/>
              <a:defRPr sz="7200">
                <a:solidFill>
                  <a:schemeClr val="dk2"/>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2"/>
              </a:buClr>
              <a:buSzPts val="5200"/>
              <a:buNone/>
              <a:defRPr sz="6933">
                <a:solidFill>
                  <a:schemeClr val="dk2"/>
                </a:solidFill>
              </a:defRPr>
            </a:lvl2pPr>
            <a:lvl3pPr lvl="2" algn="ctr">
              <a:spcBef>
                <a:spcPts val="0"/>
              </a:spcBef>
              <a:spcAft>
                <a:spcPts val="0"/>
              </a:spcAft>
              <a:buClr>
                <a:schemeClr val="dk2"/>
              </a:buClr>
              <a:buSzPts val="5200"/>
              <a:buNone/>
              <a:defRPr sz="6933">
                <a:solidFill>
                  <a:schemeClr val="dk2"/>
                </a:solidFill>
              </a:defRPr>
            </a:lvl3pPr>
            <a:lvl4pPr lvl="3" algn="ctr">
              <a:spcBef>
                <a:spcPts val="0"/>
              </a:spcBef>
              <a:spcAft>
                <a:spcPts val="0"/>
              </a:spcAft>
              <a:buClr>
                <a:schemeClr val="dk2"/>
              </a:buClr>
              <a:buSzPts val="5200"/>
              <a:buNone/>
              <a:defRPr sz="6933">
                <a:solidFill>
                  <a:schemeClr val="dk2"/>
                </a:solidFill>
              </a:defRPr>
            </a:lvl4pPr>
            <a:lvl5pPr lvl="4" algn="ctr">
              <a:spcBef>
                <a:spcPts val="0"/>
              </a:spcBef>
              <a:spcAft>
                <a:spcPts val="0"/>
              </a:spcAft>
              <a:buClr>
                <a:schemeClr val="dk2"/>
              </a:buClr>
              <a:buSzPts val="5200"/>
              <a:buNone/>
              <a:defRPr sz="6933">
                <a:solidFill>
                  <a:schemeClr val="dk2"/>
                </a:solidFill>
              </a:defRPr>
            </a:lvl5pPr>
            <a:lvl6pPr lvl="5" algn="ctr">
              <a:spcBef>
                <a:spcPts val="0"/>
              </a:spcBef>
              <a:spcAft>
                <a:spcPts val="0"/>
              </a:spcAft>
              <a:buClr>
                <a:schemeClr val="dk2"/>
              </a:buClr>
              <a:buSzPts val="5200"/>
              <a:buNone/>
              <a:defRPr sz="6933">
                <a:solidFill>
                  <a:schemeClr val="dk2"/>
                </a:solidFill>
              </a:defRPr>
            </a:lvl6pPr>
            <a:lvl7pPr lvl="6" algn="ctr">
              <a:spcBef>
                <a:spcPts val="0"/>
              </a:spcBef>
              <a:spcAft>
                <a:spcPts val="0"/>
              </a:spcAft>
              <a:buClr>
                <a:schemeClr val="dk2"/>
              </a:buClr>
              <a:buSzPts val="5200"/>
              <a:buNone/>
              <a:defRPr sz="6933">
                <a:solidFill>
                  <a:schemeClr val="dk2"/>
                </a:solidFill>
              </a:defRPr>
            </a:lvl7pPr>
            <a:lvl8pPr lvl="7" algn="ctr">
              <a:spcBef>
                <a:spcPts val="0"/>
              </a:spcBef>
              <a:spcAft>
                <a:spcPts val="0"/>
              </a:spcAft>
              <a:buClr>
                <a:schemeClr val="dk2"/>
              </a:buClr>
              <a:buSzPts val="5200"/>
              <a:buNone/>
              <a:defRPr sz="6933">
                <a:solidFill>
                  <a:schemeClr val="dk2"/>
                </a:solidFill>
              </a:defRPr>
            </a:lvl8pPr>
            <a:lvl9pPr lvl="8" algn="ctr">
              <a:spcBef>
                <a:spcPts val="0"/>
              </a:spcBef>
              <a:spcAft>
                <a:spcPts val="0"/>
              </a:spcAft>
              <a:buClr>
                <a:schemeClr val="dk2"/>
              </a:buClr>
              <a:buSzPts val="5200"/>
              <a:buNone/>
              <a:defRPr sz="6933">
                <a:solidFill>
                  <a:schemeClr val="dk2"/>
                </a:solidFill>
              </a:defRPr>
            </a:lvl9pPr>
          </a:lstStyle>
          <a:p>
            <a:endParaRPr/>
          </a:p>
        </p:txBody>
      </p:sp>
      <p:sp>
        <p:nvSpPr>
          <p:cNvPr id="40" name="Google Shape;40;p2"/>
          <p:cNvSpPr txBox="1">
            <a:spLocks noGrp="1"/>
          </p:cNvSpPr>
          <p:nvPr>
            <p:ph type="subTitle" idx="1"/>
          </p:nvPr>
        </p:nvSpPr>
        <p:spPr>
          <a:xfrm>
            <a:off x="2398167" y="5028733"/>
            <a:ext cx="7817200" cy="575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2"/>
              </a:buClr>
              <a:buSzPts val="2800"/>
              <a:buNone/>
              <a:defRPr>
                <a:solidFill>
                  <a:schemeClr val="dk2"/>
                </a:solidFill>
                <a:latin typeface="Lato"/>
                <a:ea typeface="Lato"/>
                <a:cs typeface="Lato"/>
                <a:sym typeface="Lato"/>
              </a:defRPr>
            </a:lvl1pPr>
            <a:lvl2pPr lvl="1" algn="ctr">
              <a:lnSpc>
                <a:spcPct val="100000"/>
              </a:lnSpc>
              <a:spcBef>
                <a:spcPts val="0"/>
              </a:spcBef>
              <a:spcAft>
                <a:spcPts val="0"/>
              </a:spcAft>
              <a:buClr>
                <a:schemeClr val="dk2"/>
              </a:buClr>
              <a:buSzPts val="2800"/>
              <a:buNone/>
              <a:defRPr sz="3733">
                <a:solidFill>
                  <a:schemeClr val="dk2"/>
                </a:solidFill>
              </a:defRPr>
            </a:lvl2pPr>
            <a:lvl3pPr lvl="2" algn="ctr">
              <a:lnSpc>
                <a:spcPct val="100000"/>
              </a:lnSpc>
              <a:spcBef>
                <a:spcPts val="0"/>
              </a:spcBef>
              <a:spcAft>
                <a:spcPts val="0"/>
              </a:spcAft>
              <a:buClr>
                <a:schemeClr val="dk2"/>
              </a:buClr>
              <a:buSzPts val="2800"/>
              <a:buNone/>
              <a:defRPr sz="3733">
                <a:solidFill>
                  <a:schemeClr val="dk2"/>
                </a:solidFill>
              </a:defRPr>
            </a:lvl3pPr>
            <a:lvl4pPr lvl="3" algn="ctr">
              <a:lnSpc>
                <a:spcPct val="100000"/>
              </a:lnSpc>
              <a:spcBef>
                <a:spcPts val="0"/>
              </a:spcBef>
              <a:spcAft>
                <a:spcPts val="0"/>
              </a:spcAft>
              <a:buClr>
                <a:schemeClr val="dk2"/>
              </a:buClr>
              <a:buSzPts val="2800"/>
              <a:buNone/>
              <a:defRPr sz="3733">
                <a:solidFill>
                  <a:schemeClr val="dk2"/>
                </a:solidFill>
              </a:defRPr>
            </a:lvl4pPr>
            <a:lvl5pPr lvl="4" algn="ctr">
              <a:lnSpc>
                <a:spcPct val="100000"/>
              </a:lnSpc>
              <a:spcBef>
                <a:spcPts val="0"/>
              </a:spcBef>
              <a:spcAft>
                <a:spcPts val="0"/>
              </a:spcAft>
              <a:buClr>
                <a:schemeClr val="dk2"/>
              </a:buClr>
              <a:buSzPts val="2800"/>
              <a:buNone/>
              <a:defRPr sz="3733">
                <a:solidFill>
                  <a:schemeClr val="dk2"/>
                </a:solidFill>
              </a:defRPr>
            </a:lvl5pPr>
            <a:lvl6pPr lvl="5" algn="ctr">
              <a:lnSpc>
                <a:spcPct val="100000"/>
              </a:lnSpc>
              <a:spcBef>
                <a:spcPts val="0"/>
              </a:spcBef>
              <a:spcAft>
                <a:spcPts val="0"/>
              </a:spcAft>
              <a:buClr>
                <a:schemeClr val="dk2"/>
              </a:buClr>
              <a:buSzPts val="2800"/>
              <a:buNone/>
              <a:defRPr sz="3733">
                <a:solidFill>
                  <a:schemeClr val="dk2"/>
                </a:solidFill>
              </a:defRPr>
            </a:lvl6pPr>
            <a:lvl7pPr lvl="6" algn="ctr">
              <a:lnSpc>
                <a:spcPct val="100000"/>
              </a:lnSpc>
              <a:spcBef>
                <a:spcPts val="0"/>
              </a:spcBef>
              <a:spcAft>
                <a:spcPts val="0"/>
              </a:spcAft>
              <a:buClr>
                <a:schemeClr val="dk2"/>
              </a:buClr>
              <a:buSzPts val="2800"/>
              <a:buNone/>
              <a:defRPr sz="3733">
                <a:solidFill>
                  <a:schemeClr val="dk2"/>
                </a:solidFill>
              </a:defRPr>
            </a:lvl7pPr>
            <a:lvl8pPr lvl="7" algn="ctr">
              <a:lnSpc>
                <a:spcPct val="100000"/>
              </a:lnSpc>
              <a:spcBef>
                <a:spcPts val="0"/>
              </a:spcBef>
              <a:spcAft>
                <a:spcPts val="0"/>
              </a:spcAft>
              <a:buClr>
                <a:schemeClr val="dk2"/>
              </a:buClr>
              <a:buSzPts val="2800"/>
              <a:buNone/>
              <a:defRPr sz="3733">
                <a:solidFill>
                  <a:schemeClr val="dk2"/>
                </a:solidFill>
              </a:defRPr>
            </a:lvl8pPr>
            <a:lvl9pPr lvl="8" algn="ctr">
              <a:lnSpc>
                <a:spcPct val="100000"/>
              </a:lnSpc>
              <a:spcBef>
                <a:spcPts val="0"/>
              </a:spcBef>
              <a:spcAft>
                <a:spcPts val="0"/>
              </a:spcAft>
              <a:buClr>
                <a:schemeClr val="dk2"/>
              </a:buClr>
              <a:buSzPts val="2800"/>
              <a:buNone/>
              <a:defRPr sz="3733">
                <a:solidFill>
                  <a:schemeClr val="dk2"/>
                </a:solidFill>
              </a:defRPr>
            </a:lvl9pPr>
          </a:lstStyle>
          <a:p>
            <a:endParaRPr/>
          </a:p>
        </p:txBody>
      </p:sp>
      <p:pic>
        <p:nvPicPr>
          <p:cNvPr id="41" name="Google Shape;41;p2"/>
          <p:cNvPicPr preferRelativeResize="0"/>
          <p:nvPr/>
        </p:nvPicPr>
        <p:blipFill rotWithShape="1">
          <a:blip r:embed="rId3">
            <a:alphaModFix/>
          </a:blip>
          <a:srcRect l="5935" t="10036" b="9667"/>
          <a:stretch/>
        </p:blipFill>
        <p:spPr>
          <a:xfrm>
            <a:off x="9090733" y="3258867"/>
            <a:ext cx="3742968" cy="3880335"/>
          </a:xfrm>
          <a:prstGeom prst="rect">
            <a:avLst/>
          </a:prstGeom>
          <a:noFill/>
          <a:ln>
            <a:noFill/>
          </a:ln>
        </p:spPr>
      </p:pic>
      <p:pic>
        <p:nvPicPr>
          <p:cNvPr id="42" name="Google Shape;42;p2"/>
          <p:cNvPicPr preferRelativeResize="0"/>
          <p:nvPr/>
        </p:nvPicPr>
        <p:blipFill>
          <a:blip r:embed="rId4">
            <a:alphaModFix/>
          </a:blip>
          <a:stretch>
            <a:fillRect/>
          </a:stretch>
        </p:blipFill>
        <p:spPr>
          <a:xfrm rot="899967">
            <a:off x="1326376" y="536045"/>
            <a:ext cx="2210217" cy="2130643"/>
          </a:xfrm>
          <a:prstGeom prst="rect">
            <a:avLst/>
          </a:prstGeom>
          <a:noFill/>
          <a:ln>
            <a:noFill/>
          </a:ln>
        </p:spPr>
      </p:pic>
    </p:spTree>
    <p:extLst>
      <p:ext uri="{BB962C8B-B14F-4D97-AF65-F5344CB8AC3E}">
        <p14:creationId xmlns:p14="http://schemas.microsoft.com/office/powerpoint/2010/main" val="1193937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3"/>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5" name="Google Shape;45;p3"/>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sp>
        <p:nvSpPr>
          <p:cNvPr id="46" name="Google Shape;46;p3"/>
          <p:cNvSpPr txBox="1">
            <a:spLocks noGrp="1"/>
          </p:cNvSpPr>
          <p:nvPr>
            <p:ph type="title"/>
          </p:nvPr>
        </p:nvSpPr>
        <p:spPr>
          <a:xfrm>
            <a:off x="5221300" y="2727751"/>
            <a:ext cx="4434000" cy="1036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4200"/>
              <a:buFont typeface="Playfair Display Regular"/>
              <a:buNone/>
              <a:defRPr sz="5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47" name="Google Shape;47;p3"/>
          <p:cNvGrpSpPr/>
          <p:nvPr/>
        </p:nvGrpSpPr>
        <p:grpSpPr>
          <a:xfrm>
            <a:off x="898109" y="928367"/>
            <a:ext cx="432433" cy="5001400"/>
            <a:chOff x="673581" y="696275"/>
            <a:chExt cx="324325" cy="3751050"/>
          </a:xfrm>
        </p:grpSpPr>
        <p:grpSp>
          <p:nvGrpSpPr>
            <p:cNvPr id="48" name="Google Shape;48;p3"/>
            <p:cNvGrpSpPr/>
            <p:nvPr/>
          </p:nvGrpSpPr>
          <p:grpSpPr>
            <a:xfrm rot="-5400000">
              <a:off x="-918069" y="2531350"/>
              <a:ext cx="3751050" cy="80900"/>
              <a:chOff x="1871500" y="2227875"/>
              <a:chExt cx="3751050" cy="80900"/>
            </a:xfrm>
          </p:grpSpPr>
          <p:sp>
            <p:nvSpPr>
              <p:cNvPr id="49" name="Google Shape;49;p3"/>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3"/>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3"/>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5" name="Google Shape;75;p3"/>
          <p:cNvSpPr txBox="1">
            <a:spLocks noGrp="1"/>
          </p:cNvSpPr>
          <p:nvPr>
            <p:ph type="title" idx="2" hasCustomPrompt="1"/>
          </p:nvPr>
        </p:nvSpPr>
        <p:spPr>
          <a:xfrm>
            <a:off x="6107500" y="1126951"/>
            <a:ext cx="2661600" cy="1600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9600"/>
              <a:buNone/>
              <a:defRPr sz="12800">
                <a:solidFill>
                  <a:schemeClr val="lt1"/>
                </a:solidFill>
              </a:defRPr>
            </a:lvl1pPr>
            <a:lvl2pPr lvl="1" algn="ctr" rtl="0">
              <a:spcBef>
                <a:spcPts val="0"/>
              </a:spcBef>
              <a:spcAft>
                <a:spcPts val="0"/>
              </a:spcAft>
              <a:buClr>
                <a:schemeClr val="lt1"/>
              </a:buClr>
              <a:buSzPts val="9600"/>
              <a:buNone/>
              <a:defRPr sz="12800">
                <a:solidFill>
                  <a:schemeClr val="lt1"/>
                </a:solidFill>
              </a:defRPr>
            </a:lvl2pPr>
            <a:lvl3pPr lvl="2" algn="ctr" rtl="0">
              <a:spcBef>
                <a:spcPts val="0"/>
              </a:spcBef>
              <a:spcAft>
                <a:spcPts val="0"/>
              </a:spcAft>
              <a:buClr>
                <a:schemeClr val="lt1"/>
              </a:buClr>
              <a:buSzPts val="9600"/>
              <a:buNone/>
              <a:defRPr sz="12800">
                <a:solidFill>
                  <a:schemeClr val="lt1"/>
                </a:solidFill>
              </a:defRPr>
            </a:lvl3pPr>
            <a:lvl4pPr lvl="3" algn="ctr" rtl="0">
              <a:spcBef>
                <a:spcPts val="0"/>
              </a:spcBef>
              <a:spcAft>
                <a:spcPts val="0"/>
              </a:spcAft>
              <a:buClr>
                <a:schemeClr val="lt1"/>
              </a:buClr>
              <a:buSzPts val="9600"/>
              <a:buNone/>
              <a:defRPr sz="12800">
                <a:solidFill>
                  <a:schemeClr val="lt1"/>
                </a:solidFill>
              </a:defRPr>
            </a:lvl4pPr>
            <a:lvl5pPr lvl="4" algn="ctr" rtl="0">
              <a:spcBef>
                <a:spcPts val="0"/>
              </a:spcBef>
              <a:spcAft>
                <a:spcPts val="0"/>
              </a:spcAft>
              <a:buClr>
                <a:schemeClr val="lt1"/>
              </a:buClr>
              <a:buSzPts val="9600"/>
              <a:buNone/>
              <a:defRPr sz="12800">
                <a:solidFill>
                  <a:schemeClr val="lt1"/>
                </a:solidFill>
              </a:defRPr>
            </a:lvl5pPr>
            <a:lvl6pPr lvl="5" algn="ctr" rtl="0">
              <a:spcBef>
                <a:spcPts val="0"/>
              </a:spcBef>
              <a:spcAft>
                <a:spcPts val="0"/>
              </a:spcAft>
              <a:buClr>
                <a:schemeClr val="lt1"/>
              </a:buClr>
              <a:buSzPts val="9600"/>
              <a:buNone/>
              <a:defRPr sz="12800">
                <a:solidFill>
                  <a:schemeClr val="lt1"/>
                </a:solidFill>
              </a:defRPr>
            </a:lvl6pPr>
            <a:lvl7pPr lvl="6" algn="ctr" rtl="0">
              <a:spcBef>
                <a:spcPts val="0"/>
              </a:spcBef>
              <a:spcAft>
                <a:spcPts val="0"/>
              </a:spcAft>
              <a:buClr>
                <a:schemeClr val="lt1"/>
              </a:buClr>
              <a:buSzPts val="9600"/>
              <a:buNone/>
              <a:defRPr sz="12800">
                <a:solidFill>
                  <a:schemeClr val="lt1"/>
                </a:solidFill>
              </a:defRPr>
            </a:lvl7pPr>
            <a:lvl8pPr lvl="7" algn="ctr" rtl="0">
              <a:spcBef>
                <a:spcPts val="0"/>
              </a:spcBef>
              <a:spcAft>
                <a:spcPts val="0"/>
              </a:spcAft>
              <a:buClr>
                <a:schemeClr val="lt1"/>
              </a:buClr>
              <a:buSzPts val="9600"/>
              <a:buNone/>
              <a:defRPr sz="12800">
                <a:solidFill>
                  <a:schemeClr val="lt1"/>
                </a:solidFill>
              </a:defRPr>
            </a:lvl8pPr>
            <a:lvl9pPr lvl="8" algn="ctr" rtl="0">
              <a:spcBef>
                <a:spcPts val="0"/>
              </a:spcBef>
              <a:spcAft>
                <a:spcPts val="0"/>
              </a:spcAft>
              <a:buClr>
                <a:schemeClr val="lt1"/>
              </a:buClr>
              <a:buSzPts val="9600"/>
              <a:buNone/>
              <a:defRPr sz="12800">
                <a:solidFill>
                  <a:schemeClr val="lt1"/>
                </a:solidFill>
              </a:defRPr>
            </a:lvl9pPr>
          </a:lstStyle>
          <a:p>
            <a:r>
              <a:t>xx%</a:t>
            </a:r>
          </a:p>
        </p:txBody>
      </p:sp>
      <p:sp>
        <p:nvSpPr>
          <p:cNvPr id="76" name="Google Shape;76;p3"/>
          <p:cNvSpPr txBox="1">
            <a:spLocks noGrp="1"/>
          </p:cNvSpPr>
          <p:nvPr>
            <p:ph type="subTitle" idx="1"/>
          </p:nvPr>
        </p:nvSpPr>
        <p:spPr>
          <a:xfrm>
            <a:off x="5221500" y="4328700"/>
            <a:ext cx="4434000" cy="83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5238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4"/>
        <p:cNvGrpSpPr/>
        <p:nvPr/>
      </p:nvGrpSpPr>
      <p:grpSpPr>
        <a:xfrm>
          <a:off x="0" y="0"/>
          <a:ext cx="0" cy="0"/>
          <a:chOff x="0" y="0"/>
          <a:chExt cx="0" cy="0"/>
        </a:xfrm>
      </p:grpSpPr>
      <p:sp>
        <p:nvSpPr>
          <p:cNvPr id="185" name="Google Shape;185;p7"/>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86" name="Google Shape;186;p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187" name="Google Shape;187;p7"/>
          <p:cNvPicPr preferRelativeResize="0"/>
          <p:nvPr/>
        </p:nvPicPr>
        <p:blipFill>
          <a:blip r:embed="rId3">
            <a:alphaModFix/>
          </a:blip>
          <a:stretch>
            <a:fillRect/>
          </a:stretch>
        </p:blipFill>
        <p:spPr>
          <a:xfrm rot="2159844">
            <a:off x="5309989" y="706453"/>
            <a:ext cx="1962955" cy="1832697"/>
          </a:xfrm>
          <a:prstGeom prst="rect">
            <a:avLst/>
          </a:prstGeom>
          <a:noFill/>
          <a:ln>
            <a:noFill/>
          </a:ln>
        </p:spPr>
      </p:pic>
      <p:sp>
        <p:nvSpPr>
          <p:cNvPr id="188" name="Google Shape;188;p7"/>
          <p:cNvSpPr txBox="1">
            <a:spLocks noGrp="1"/>
          </p:cNvSpPr>
          <p:nvPr>
            <p:ph type="title"/>
          </p:nvPr>
        </p:nvSpPr>
        <p:spPr>
          <a:xfrm>
            <a:off x="1357167" y="637500"/>
            <a:ext cx="989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grpSp>
        <p:nvGrpSpPr>
          <p:cNvPr id="189" name="Google Shape;189;p7"/>
          <p:cNvGrpSpPr/>
          <p:nvPr/>
        </p:nvGrpSpPr>
        <p:grpSpPr>
          <a:xfrm>
            <a:off x="898109" y="928367"/>
            <a:ext cx="432433" cy="5001400"/>
            <a:chOff x="673581" y="696275"/>
            <a:chExt cx="324325" cy="3751050"/>
          </a:xfrm>
        </p:grpSpPr>
        <p:grpSp>
          <p:nvGrpSpPr>
            <p:cNvPr id="190" name="Google Shape;190;p7"/>
            <p:cNvGrpSpPr/>
            <p:nvPr/>
          </p:nvGrpSpPr>
          <p:grpSpPr>
            <a:xfrm rot="-5400000">
              <a:off x="-918069" y="2531350"/>
              <a:ext cx="3751050" cy="80900"/>
              <a:chOff x="1871500" y="2227875"/>
              <a:chExt cx="3751050" cy="80900"/>
            </a:xfrm>
          </p:grpSpPr>
          <p:sp>
            <p:nvSpPr>
              <p:cNvPr id="191" name="Google Shape;191;p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 name="Google Shape;217;p7"/>
          <p:cNvSpPr txBox="1">
            <a:spLocks noGrp="1"/>
          </p:cNvSpPr>
          <p:nvPr>
            <p:ph type="subTitle" idx="1"/>
          </p:nvPr>
        </p:nvSpPr>
        <p:spPr>
          <a:xfrm>
            <a:off x="3959167" y="3105567"/>
            <a:ext cx="4695200" cy="20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8" name="Google Shape;218;p7"/>
          <p:cNvSpPr txBox="1">
            <a:spLocks noGrp="1"/>
          </p:cNvSpPr>
          <p:nvPr>
            <p:ph type="subTitle" idx="2"/>
          </p:nvPr>
        </p:nvSpPr>
        <p:spPr>
          <a:xfrm>
            <a:off x="3959167" y="2567567"/>
            <a:ext cx="4695200" cy="53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pic>
        <p:nvPicPr>
          <p:cNvPr id="219" name="Google Shape;219;p7"/>
          <p:cNvPicPr preferRelativeResize="0"/>
          <p:nvPr/>
        </p:nvPicPr>
        <p:blipFill>
          <a:blip r:embed="rId4">
            <a:alphaModFix/>
          </a:blip>
          <a:stretch>
            <a:fillRect/>
          </a:stretch>
        </p:blipFill>
        <p:spPr>
          <a:xfrm rot="-849115">
            <a:off x="1457287" y="4220218"/>
            <a:ext cx="2239712" cy="2159105"/>
          </a:xfrm>
          <a:prstGeom prst="rect">
            <a:avLst/>
          </a:prstGeom>
          <a:noFill/>
          <a:ln>
            <a:noFill/>
          </a:ln>
        </p:spPr>
      </p:pic>
      <p:pic>
        <p:nvPicPr>
          <p:cNvPr id="220" name="Google Shape;220;p7"/>
          <p:cNvPicPr preferRelativeResize="0"/>
          <p:nvPr/>
        </p:nvPicPr>
        <p:blipFill rotWithShape="1">
          <a:blip r:embed="rId5">
            <a:alphaModFix/>
          </a:blip>
          <a:srcRect l="10992" t="30075" r="18085" b="19044"/>
          <a:stretch/>
        </p:blipFill>
        <p:spPr>
          <a:xfrm rot="608972">
            <a:off x="8604101" y="996834"/>
            <a:ext cx="3348500" cy="2242833"/>
          </a:xfrm>
          <a:prstGeom prst="rect">
            <a:avLst/>
          </a:prstGeom>
          <a:noFill/>
          <a:ln>
            <a:noFill/>
          </a:ln>
        </p:spPr>
      </p:pic>
      <p:pic>
        <p:nvPicPr>
          <p:cNvPr id="221" name="Google Shape;221;p7"/>
          <p:cNvPicPr preferRelativeResize="0"/>
          <p:nvPr/>
        </p:nvPicPr>
        <p:blipFill rotWithShape="1">
          <a:blip r:embed="rId6">
            <a:alphaModFix/>
          </a:blip>
          <a:srcRect l="16714" t="20112" r="12966" b="10438"/>
          <a:stretch/>
        </p:blipFill>
        <p:spPr>
          <a:xfrm>
            <a:off x="1721633" y="439833"/>
            <a:ext cx="2107200" cy="1943067"/>
          </a:xfrm>
          <a:prstGeom prst="rect">
            <a:avLst/>
          </a:prstGeom>
          <a:noFill/>
          <a:ln>
            <a:noFill/>
          </a:ln>
        </p:spPr>
      </p:pic>
    </p:spTree>
    <p:extLst>
      <p:ext uri="{BB962C8B-B14F-4D97-AF65-F5344CB8AC3E}">
        <p14:creationId xmlns:p14="http://schemas.microsoft.com/office/powerpoint/2010/main" val="15573996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2"/>
        <p:cNvGrpSpPr/>
        <p:nvPr/>
      </p:nvGrpSpPr>
      <p:grpSpPr>
        <a:xfrm>
          <a:off x="0" y="0"/>
          <a:ext cx="0" cy="0"/>
          <a:chOff x="0" y="0"/>
          <a:chExt cx="0" cy="0"/>
        </a:xfrm>
      </p:grpSpPr>
      <p:sp>
        <p:nvSpPr>
          <p:cNvPr id="223" name="Google Shape;223;p8"/>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24" name="Google Shape;224;p8"/>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sp>
        <p:nvSpPr>
          <p:cNvPr id="225" name="Google Shape;225;p8"/>
          <p:cNvSpPr txBox="1">
            <a:spLocks noGrp="1"/>
          </p:cNvSpPr>
          <p:nvPr>
            <p:ph type="title"/>
          </p:nvPr>
        </p:nvSpPr>
        <p:spPr>
          <a:xfrm>
            <a:off x="2605067" y="2170700"/>
            <a:ext cx="7174000" cy="245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7200"/>
              <a:buFont typeface="Playfair Display Regular"/>
              <a:buNone/>
              <a:defRPr sz="9600">
                <a:solidFill>
                  <a:schemeClr val="dk1"/>
                </a:solidFill>
                <a:latin typeface="Playfair Display Regular"/>
                <a:ea typeface="Playfair Display Regular"/>
                <a:cs typeface="Playfair Display Regular"/>
                <a:sym typeface="Playfair Display Regular"/>
              </a:defRPr>
            </a:lvl9pPr>
          </a:lstStyle>
          <a:p>
            <a:endParaRPr/>
          </a:p>
        </p:txBody>
      </p:sp>
      <p:grpSp>
        <p:nvGrpSpPr>
          <p:cNvPr id="226" name="Google Shape;226;p8"/>
          <p:cNvGrpSpPr/>
          <p:nvPr/>
        </p:nvGrpSpPr>
        <p:grpSpPr>
          <a:xfrm>
            <a:off x="898109" y="928367"/>
            <a:ext cx="432433" cy="5001400"/>
            <a:chOff x="673581" y="696275"/>
            <a:chExt cx="324325" cy="3751050"/>
          </a:xfrm>
        </p:grpSpPr>
        <p:grpSp>
          <p:nvGrpSpPr>
            <p:cNvPr id="227" name="Google Shape;227;p8"/>
            <p:cNvGrpSpPr/>
            <p:nvPr/>
          </p:nvGrpSpPr>
          <p:grpSpPr>
            <a:xfrm rot="-5400000">
              <a:off x="-918069" y="2531350"/>
              <a:ext cx="3751050" cy="80900"/>
              <a:chOff x="1871500" y="2227875"/>
              <a:chExt cx="3751050" cy="80900"/>
            </a:xfrm>
          </p:grpSpPr>
          <p:sp>
            <p:nvSpPr>
              <p:cNvPr id="228" name="Google Shape;228;p8"/>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8"/>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254" name="Google Shape;254;p8"/>
          <p:cNvPicPr preferRelativeResize="0"/>
          <p:nvPr/>
        </p:nvPicPr>
        <p:blipFill>
          <a:blip r:embed="rId3">
            <a:alphaModFix/>
          </a:blip>
          <a:stretch>
            <a:fillRect/>
          </a:stretch>
        </p:blipFill>
        <p:spPr>
          <a:xfrm rot="-8099984">
            <a:off x="444029" y="284303"/>
            <a:ext cx="2717812" cy="2537429"/>
          </a:xfrm>
          <a:prstGeom prst="rect">
            <a:avLst/>
          </a:prstGeom>
          <a:noFill/>
          <a:ln>
            <a:noFill/>
          </a:ln>
        </p:spPr>
      </p:pic>
      <p:pic>
        <p:nvPicPr>
          <p:cNvPr id="255" name="Google Shape;255;p8"/>
          <p:cNvPicPr preferRelativeResize="0"/>
          <p:nvPr/>
        </p:nvPicPr>
        <p:blipFill>
          <a:blip r:embed="rId4">
            <a:alphaModFix/>
          </a:blip>
          <a:stretch>
            <a:fillRect/>
          </a:stretch>
        </p:blipFill>
        <p:spPr>
          <a:xfrm rot="10555965">
            <a:off x="8979843" y="4177883"/>
            <a:ext cx="2412933" cy="2326092"/>
          </a:xfrm>
          <a:prstGeom prst="rect">
            <a:avLst/>
          </a:prstGeom>
          <a:noFill/>
          <a:ln>
            <a:noFill/>
          </a:ln>
        </p:spPr>
      </p:pic>
    </p:spTree>
    <p:extLst>
      <p:ext uri="{BB962C8B-B14F-4D97-AF65-F5344CB8AC3E}">
        <p14:creationId xmlns:p14="http://schemas.microsoft.com/office/powerpoint/2010/main" val="3750966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330"/>
        <p:cNvGrpSpPr/>
        <p:nvPr/>
      </p:nvGrpSpPr>
      <p:grpSpPr>
        <a:xfrm>
          <a:off x="0" y="0"/>
          <a:ext cx="0" cy="0"/>
          <a:chOff x="0" y="0"/>
          <a:chExt cx="0" cy="0"/>
        </a:xfrm>
      </p:grpSpPr>
    </p:spTree>
    <p:extLst>
      <p:ext uri="{BB962C8B-B14F-4D97-AF65-F5344CB8AC3E}">
        <p14:creationId xmlns:p14="http://schemas.microsoft.com/office/powerpoint/2010/main" val="2192425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419"/>
        <p:cNvGrpSpPr/>
        <p:nvPr/>
      </p:nvGrpSpPr>
      <p:grpSpPr>
        <a:xfrm>
          <a:off x="0" y="0"/>
          <a:ext cx="0" cy="0"/>
          <a:chOff x="0" y="0"/>
          <a:chExt cx="0" cy="0"/>
        </a:xfrm>
      </p:grpSpPr>
      <p:sp>
        <p:nvSpPr>
          <p:cNvPr id="420" name="Google Shape;420;p15"/>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21" name="Google Shape;421;p15"/>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pic>
        <p:nvPicPr>
          <p:cNvPr id="422" name="Google Shape;422;p15"/>
          <p:cNvPicPr preferRelativeResize="0"/>
          <p:nvPr/>
        </p:nvPicPr>
        <p:blipFill>
          <a:blip r:embed="rId3">
            <a:alphaModFix/>
          </a:blip>
          <a:stretch>
            <a:fillRect/>
          </a:stretch>
        </p:blipFill>
        <p:spPr>
          <a:xfrm rot="2159844">
            <a:off x="5309989" y="706453"/>
            <a:ext cx="1962955" cy="1832697"/>
          </a:xfrm>
          <a:prstGeom prst="rect">
            <a:avLst/>
          </a:prstGeom>
          <a:noFill/>
          <a:ln>
            <a:noFill/>
          </a:ln>
        </p:spPr>
      </p:pic>
      <p:sp>
        <p:nvSpPr>
          <p:cNvPr id="423" name="Google Shape;423;p15"/>
          <p:cNvSpPr txBox="1">
            <a:spLocks noGrp="1"/>
          </p:cNvSpPr>
          <p:nvPr>
            <p:ph type="title"/>
          </p:nvPr>
        </p:nvSpPr>
        <p:spPr>
          <a:xfrm>
            <a:off x="1341867" y="637500"/>
            <a:ext cx="989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grpSp>
        <p:nvGrpSpPr>
          <p:cNvPr id="424" name="Google Shape;424;p15"/>
          <p:cNvGrpSpPr/>
          <p:nvPr/>
        </p:nvGrpSpPr>
        <p:grpSpPr>
          <a:xfrm>
            <a:off x="898109" y="928367"/>
            <a:ext cx="432433" cy="5001400"/>
            <a:chOff x="673581" y="696275"/>
            <a:chExt cx="324325" cy="3751050"/>
          </a:xfrm>
        </p:grpSpPr>
        <p:grpSp>
          <p:nvGrpSpPr>
            <p:cNvPr id="425" name="Google Shape;425;p15"/>
            <p:cNvGrpSpPr/>
            <p:nvPr/>
          </p:nvGrpSpPr>
          <p:grpSpPr>
            <a:xfrm rot="-5400000">
              <a:off x="-918069" y="2531350"/>
              <a:ext cx="3751050" cy="80900"/>
              <a:chOff x="1871500" y="2227875"/>
              <a:chExt cx="3751050" cy="80900"/>
            </a:xfrm>
          </p:grpSpPr>
          <p:sp>
            <p:nvSpPr>
              <p:cNvPr id="426" name="Google Shape;426;p15"/>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5"/>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5"/>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5"/>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5"/>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5"/>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5"/>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5"/>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5"/>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5"/>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5"/>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5"/>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5"/>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9" name="Google Shape;439;p15"/>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5"/>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5"/>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5"/>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5"/>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5"/>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5"/>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5"/>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5"/>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5"/>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5"/>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5"/>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5"/>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2" name="Google Shape;452;p15"/>
          <p:cNvSpPr txBox="1">
            <a:spLocks noGrp="1"/>
          </p:cNvSpPr>
          <p:nvPr>
            <p:ph type="subTitle" idx="1"/>
          </p:nvPr>
        </p:nvSpPr>
        <p:spPr>
          <a:xfrm>
            <a:off x="2227533" y="2658500"/>
            <a:ext cx="3911200" cy="34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3" name="Google Shape;453;p15"/>
          <p:cNvSpPr txBox="1">
            <a:spLocks noGrp="1"/>
          </p:cNvSpPr>
          <p:nvPr>
            <p:ph type="subTitle" idx="2"/>
          </p:nvPr>
        </p:nvSpPr>
        <p:spPr>
          <a:xfrm>
            <a:off x="2227533" y="2176033"/>
            <a:ext cx="2990400" cy="4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454" name="Google Shape;454;p15"/>
          <p:cNvSpPr txBox="1">
            <a:spLocks noGrp="1"/>
          </p:cNvSpPr>
          <p:nvPr>
            <p:ph type="subTitle" idx="3"/>
          </p:nvPr>
        </p:nvSpPr>
        <p:spPr>
          <a:xfrm>
            <a:off x="6444167" y="2658500"/>
            <a:ext cx="3911200" cy="343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Char char="●"/>
              <a:defRPr sz="1867"/>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455" name="Google Shape;455;p15"/>
          <p:cNvSpPr txBox="1">
            <a:spLocks noGrp="1"/>
          </p:cNvSpPr>
          <p:nvPr>
            <p:ph type="subTitle" idx="4"/>
          </p:nvPr>
        </p:nvSpPr>
        <p:spPr>
          <a:xfrm>
            <a:off x="6444167" y="2176033"/>
            <a:ext cx="2990400" cy="48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pic>
        <p:nvPicPr>
          <p:cNvPr id="456" name="Google Shape;456;p15"/>
          <p:cNvPicPr preferRelativeResize="0"/>
          <p:nvPr/>
        </p:nvPicPr>
        <p:blipFill rotWithShape="1">
          <a:blip r:embed="rId4">
            <a:alphaModFix/>
          </a:blip>
          <a:srcRect l="17753" t="14620" r="17167" b="3101"/>
          <a:stretch/>
        </p:blipFill>
        <p:spPr>
          <a:xfrm flipH="1">
            <a:off x="1432300" y="5017567"/>
            <a:ext cx="1073267" cy="1266933"/>
          </a:xfrm>
          <a:prstGeom prst="rect">
            <a:avLst/>
          </a:prstGeom>
          <a:noFill/>
          <a:ln>
            <a:noFill/>
          </a:ln>
        </p:spPr>
      </p:pic>
      <p:pic>
        <p:nvPicPr>
          <p:cNvPr id="457" name="Google Shape;457;p15"/>
          <p:cNvPicPr preferRelativeResize="0"/>
          <p:nvPr/>
        </p:nvPicPr>
        <p:blipFill>
          <a:blip r:embed="rId5">
            <a:alphaModFix/>
          </a:blip>
          <a:stretch>
            <a:fillRect/>
          </a:stretch>
        </p:blipFill>
        <p:spPr>
          <a:xfrm rot="1792981" flipH="1">
            <a:off x="9449751" y="398805"/>
            <a:ext cx="2192493" cy="2046993"/>
          </a:xfrm>
          <a:prstGeom prst="rect">
            <a:avLst/>
          </a:prstGeom>
          <a:noFill/>
          <a:ln>
            <a:noFill/>
          </a:ln>
        </p:spPr>
      </p:pic>
    </p:spTree>
    <p:extLst>
      <p:ext uri="{BB962C8B-B14F-4D97-AF65-F5344CB8AC3E}">
        <p14:creationId xmlns:p14="http://schemas.microsoft.com/office/powerpoint/2010/main" val="6093150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1"/>
        <p:cNvGrpSpPr/>
        <p:nvPr/>
      </p:nvGrpSpPr>
      <p:grpSpPr>
        <a:xfrm>
          <a:off x="0" y="0"/>
          <a:ext cx="0" cy="0"/>
          <a:chOff x="0" y="0"/>
          <a:chExt cx="0" cy="0"/>
        </a:xfrm>
      </p:grpSpPr>
      <p:sp>
        <p:nvSpPr>
          <p:cNvPr id="962" name="Google Shape;962;p29"/>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963" name="Google Shape;963;p29"/>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964" name="Google Shape;964;p29"/>
          <p:cNvGrpSpPr/>
          <p:nvPr/>
        </p:nvGrpSpPr>
        <p:grpSpPr>
          <a:xfrm>
            <a:off x="898109" y="928367"/>
            <a:ext cx="432433" cy="5001400"/>
            <a:chOff x="673581" y="696275"/>
            <a:chExt cx="324325" cy="3751050"/>
          </a:xfrm>
        </p:grpSpPr>
        <p:grpSp>
          <p:nvGrpSpPr>
            <p:cNvPr id="965" name="Google Shape;965;p29"/>
            <p:cNvGrpSpPr/>
            <p:nvPr/>
          </p:nvGrpSpPr>
          <p:grpSpPr>
            <a:xfrm rot="-5400000">
              <a:off x="-918069" y="2531350"/>
              <a:ext cx="3751050" cy="80900"/>
              <a:chOff x="1871500" y="2227875"/>
              <a:chExt cx="3751050" cy="80900"/>
            </a:xfrm>
          </p:grpSpPr>
          <p:sp>
            <p:nvSpPr>
              <p:cNvPr id="966" name="Google Shape;966;p29"/>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9"/>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9"/>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9"/>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9"/>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9"/>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9"/>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9"/>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9"/>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9"/>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9"/>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9"/>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9"/>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9" name="Google Shape;979;p29"/>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9"/>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9"/>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9"/>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9"/>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9"/>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29"/>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29"/>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29"/>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29"/>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29"/>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29"/>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29"/>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2" name="Google Shape;992;p29"/>
          <p:cNvSpPr txBox="1">
            <a:spLocks noGrp="1"/>
          </p:cNvSpPr>
          <p:nvPr>
            <p:ph type="title"/>
          </p:nvPr>
        </p:nvSpPr>
        <p:spPr>
          <a:xfrm>
            <a:off x="3423167" y="3822000"/>
            <a:ext cx="5767200" cy="83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Playfair Display Regular"/>
              <a:buNone/>
              <a:defRPr sz="2667">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sp>
        <p:nvSpPr>
          <p:cNvPr id="993" name="Google Shape;993;p29"/>
          <p:cNvSpPr txBox="1">
            <a:spLocks noGrp="1"/>
          </p:cNvSpPr>
          <p:nvPr>
            <p:ph type="subTitle" idx="1"/>
          </p:nvPr>
        </p:nvSpPr>
        <p:spPr>
          <a:xfrm>
            <a:off x="3035767" y="2204000"/>
            <a:ext cx="6542000" cy="16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None/>
              <a:defRPr sz="2933"/>
            </a:lvl1pPr>
            <a:lvl2pPr lvl="1" algn="ctr" rtl="0">
              <a:lnSpc>
                <a:spcPct val="100000"/>
              </a:lnSpc>
              <a:spcBef>
                <a:spcPts val="0"/>
              </a:spcBef>
              <a:spcAft>
                <a:spcPts val="0"/>
              </a:spcAft>
              <a:buSzPts val="2400"/>
              <a:buNone/>
              <a:defRPr sz="3200"/>
            </a:lvl2pPr>
            <a:lvl3pPr lvl="2" algn="ctr" rtl="0">
              <a:lnSpc>
                <a:spcPct val="100000"/>
              </a:lnSpc>
              <a:spcBef>
                <a:spcPts val="0"/>
              </a:spcBef>
              <a:spcAft>
                <a:spcPts val="0"/>
              </a:spcAft>
              <a:buSzPts val="2400"/>
              <a:buNone/>
              <a:defRPr sz="3200"/>
            </a:lvl3pPr>
            <a:lvl4pPr lvl="3" algn="ctr" rtl="0">
              <a:lnSpc>
                <a:spcPct val="100000"/>
              </a:lnSpc>
              <a:spcBef>
                <a:spcPts val="0"/>
              </a:spcBef>
              <a:spcAft>
                <a:spcPts val="0"/>
              </a:spcAft>
              <a:buSzPts val="2400"/>
              <a:buNone/>
              <a:defRPr sz="3200"/>
            </a:lvl4pPr>
            <a:lvl5pPr lvl="4" algn="ctr" rtl="0">
              <a:lnSpc>
                <a:spcPct val="100000"/>
              </a:lnSpc>
              <a:spcBef>
                <a:spcPts val="0"/>
              </a:spcBef>
              <a:spcAft>
                <a:spcPts val="0"/>
              </a:spcAft>
              <a:buSzPts val="2400"/>
              <a:buNone/>
              <a:defRPr sz="3200"/>
            </a:lvl5pPr>
            <a:lvl6pPr lvl="5" algn="ctr" rtl="0">
              <a:lnSpc>
                <a:spcPct val="100000"/>
              </a:lnSpc>
              <a:spcBef>
                <a:spcPts val="0"/>
              </a:spcBef>
              <a:spcAft>
                <a:spcPts val="0"/>
              </a:spcAft>
              <a:buSzPts val="2400"/>
              <a:buNone/>
              <a:defRPr sz="3200"/>
            </a:lvl6pPr>
            <a:lvl7pPr lvl="6" algn="ctr" rtl="0">
              <a:lnSpc>
                <a:spcPct val="100000"/>
              </a:lnSpc>
              <a:spcBef>
                <a:spcPts val="0"/>
              </a:spcBef>
              <a:spcAft>
                <a:spcPts val="0"/>
              </a:spcAft>
              <a:buSzPts val="2400"/>
              <a:buNone/>
              <a:defRPr sz="3200"/>
            </a:lvl7pPr>
            <a:lvl8pPr lvl="7" algn="ctr" rtl="0">
              <a:lnSpc>
                <a:spcPct val="100000"/>
              </a:lnSpc>
              <a:spcBef>
                <a:spcPts val="0"/>
              </a:spcBef>
              <a:spcAft>
                <a:spcPts val="0"/>
              </a:spcAft>
              <a:buSzPts val="2400"/>
              <a:buNone/>
              <a:defRPr sz="3200"/>
            </a:lvl8pPr>
            <a:lvl9pPr lvl="8" algn="ctr" rtl="0">
              <a:lnSpc>
                <a:spcPct val="100000"/>
              </a:lnSpc>
              <a:spcBef>
                <a:spcPts val="0"/>
              </a:spcBef>
              <a:spcAft>
                <a:spcPts val="0"/>
              </a:spcAft>
              <a:buSzPts val="2400"/>
              <a:buNone/>
              <a:defRPr sz="3200"/>
            </a:lvl9pPr>
          </a:lstStyle>
          <a:p>
            <a:endParaRPr/>
          </a:p>
        </p:txBody>
      </p:sp>
      <p:pic>
        <p:nvPicPr>
          <p:cNvPr id="994" name="Google Shape;994;p29"/>
          <p:cNvPicPr preferRelativeResize="0"/>
          <p:nvPr/>
        </p:nvPicPr>
        <p:blipFill rotWithShape="1">
          <a:blip r:embed="rId3">
            <a:alphaModFix/>
          </a:blip>
          <a:srcRect l="17753" t="14620" r="17167" b="3101"/>
          <a:stretch/>
        </p:blipFill>
        <p:spPr>
          <a:xfrm>
            <a:off x="1646267" y="4153401"/>
            <a:ext cx="1826067" cy="2155567"/>
          </a:xfrm>
          <a:prstGeom prst="rect">
            <a:avLst/>
          </a:prstGeom>
          <a:noFill/>
          <a:ln>
            <a:noFill/>
          </a:ln>
        </p:spPr>
      </p:pic>
      <p:pic>
        <p:nvPicPr>
          <p:cNvPr id="995" name="Google Shape;995;p29"/>
          <p:cNvPicPr preferRelativeResize="0"/>
          <p:nvPr/>
        </p:nvPicPr>
        <p:blipFill>
          <a:blip r:embed="rId4">
            <a:alphaModFix/>
          </a:blip>
          <a:stretch>
            <a:fillRect/>
          </a:stretch>
        </p:blipFill>
        <p:spPr>
          <a:xfrm rot="1792983" flipH="1">
            <a:off x="8768867" y="335500"/>
            <a:ext cx="2806000" cy="2619789"/>
          </a:xfrm>
          <a:prstGeom prst="rect">
            <a:avLst/>
          </a:prstGeom>
          <a:noFill/>
          <a:ln>
            <a:noFill/>
          </a:ln>
        </p:spPr>
      </p:pic>
    </p:spTree>
    <p:extLst>
      <p:ext uri="{BB962C8B-B14F-4D97-AF65-F5344CB8AC3E}">
        <p14:creationId xmlns:p14="http://schemas.microsoft.com/office/powerpoint/2010/main" val="1209910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73632" y="2"/>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265751"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sz="1350"/>
          </a:p>
        </p:txBody>
      </p:sp>
    </p:spTree>
    <p:extLst>
      <p:ext uri="{BB962C8B-B14F-4D97-AF65-F5344CB8AC3E}">
        <p14:creationId xmlns:p14="http://schemas.microsoft.com/office/powerpoint/2010/main" val="36335372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33"/>
        <p:cNvGrpSpPr/>
        <p:nvPr/>
      </p:nvGrpSpPr>
      <p:grpSpPr>
        <a:xfrm>
          <a:off x="0" y="0"/>
          <a:ext cx="0" cy="0"/>
          <a:chOff x="0" y="0"/>
          <a:chExt cx="0" cy="0"/>
        </a:xfrm>
      </p:grpSpPr>
      <p:sp>
        <p:nvSpPr>
          <p:cNvPr id="1034" name="Google Shape;1034;p31"/>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35" name="Google Shape;1035;p3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1036" name="Google Shape;1036;p31"/>
          <p:cNvGrpSpPr/>
          <p:nvPr/>
        </p:nvGrpSpPr>
        <p:grpSpPr>
          <a:xfrm>
            <a:off x="898109" y="928367"/>
            <a:ext cx="432433" cy="5001400"/>
            <a:chOff x="673581" y="696275"/>
            <a:chExt cx="324325" cy="3751050"/>
          </a:xfrm>
        </p:grpSpPr>
        <p:grpSp>
          <p:nvGrpSpPr>
            <p:cNvPr id="1037" name="Google Shape;1037;p31"/>
            <p:cNvGrpSpPr/>
            <p:nvPr/>
          </p:nvGrpSpPr>
          <p:grpSpPr>
            <a:xfrm rot="-5400000">
              <a:off x="-918069" y="2531350"/>
              <a:ext cx="3751050" cy="80900"/>
              <a:chOff x="1871500" y="2227875"/>
              <a:chExt cx="3751050" cy="80900"/>
            </a:xfrm>
          </p:grpSpPr>
          <p:sp>
            <p:nvSpPr>
              <p:cNvPr id="1038" name="Google Shape;1038;p31"/>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1"/>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1"/>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1"/>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1"/>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1"/>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1"/>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1"/>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1"/>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1"/>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1"/>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1"/>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1"/>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51" name="Google Shape;1051;p31"/>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31"/>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31"/>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31"/>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1"/>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1"/>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1"/>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1"/>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1"/>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1"/>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1"/>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1"/>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1"/>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61996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64"/>
        <p:cNvGrpSpPr/>
        <p:nvPr/>
      </p:nvGrpSpPr>
      <p:grpSpPr>
        <a:xfrm>
          <a:off x="0" y="0"/>
          <a:ext cx="0" cy="0"/>
          <a:chOff x="0" y="0"/>
          <a:chExt cx="0" cy="0"/>
        </a:xfrm>
      </p:grpSpPr>
      <p:sp>
        <p:nvSpPr>
          <p:cNvPr id="1065" name="Google Shape;1065;p32"/>
          <p:cNvSpPr/>
          <p:nvPr/>
        </p:nvSpPr>
        <p:spPr>
          <a:xfrm>
            <a:off x="1080300" y="606867"/>
            <a:ext cx="10213600" cy="5644400"/>
          </a:xfrm>
          <a:prstGeom prst="roundRect">
            <a:avLst>
              <a:gd name="adj" fmla="val 5073"/>
            </a:avLst>
          </a:pr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066" name="Google Shape;1066;p32"/>
          <p:cNvPicPr preferRelativeResize="0"/>
          <p:nvPr/>
        </p:nvPicPr>
        <p:blipFill rotWithShape="1">
          <a:blip r:embed="rId2">
            <a:alphaModFix amt="58000"/>
          </a:blip>
          <a:srcRect l="1244" t="8847" b="8855"/>
          <a:stretch/>
        </p:blipFill>
        <p:spPr>
          <a:xfrm>
            <a:off x="1093333" y="620333"/>
            <a:ext cx="10187600" cy="5618800"/>
          </a:xfrm>
          <a:prstGeom prst="roundRect">
            <a:avLst>
              <a:gd name="adj" fmla="val 4826"/>
            </a:avLst>
          </a:prstGeom>
          <a:noFill/>
          <a:ln>
            <a:noFill/>
          </a:ln>
        </p:spPr>
      </p:pic>
      <p:grpSp>
        <p:nvGrpSpPr>
          <p:cNvPr id="1067" name="Google Shape;1067;p32"/>
          <p:cNvGrpSpPr/>
          <p:nvPr/>
        </p:nvGrpSpPr>
        <p:grpSpPr>
          <a:xfrm>
            <a:off x="898109" y="928367"/>
            <a:ext cx="432433" cy="5001400"/>
            <a:chOff x="673581" y="696275"/>
            <a:chExt cx="324325" cy="3751050"/>
          </a:xfrm>
        </p:grpSpPr>
        <p:grpSp>
          <p:nvGrpSpPr>
            <p:cNvPr id="1068" name="Google Shape;1068;p32"/>
            <p:cNvGrpSpPr/>
            <p:nvPr/>
          </p:nvGrpSpPr>
          <p:grpSpPr>
            <a:xfrm rot="-5400000">
              <a:off x="-918069" y="2531350"/>
              <a:ext cx="3751050" cy="80900"/>
              <a:chOff x="1871500" y="2227875"/>
              <a:chExt cx="3751050" cy="80900"/>
            </a:xfrm>
          </p:grpSpPr>
          <p:sp>
            <p:nvSpPr>
              <p:cNvPr id="1069" name="Google Shape;1069;p32"/>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2"/>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32"/>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32"/>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32"/>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32"/>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32"/>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2"/>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2"/>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2"/>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2"/>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2"/>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2"/>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2" name="Google Shape;1082;p32"/>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2"/>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2"/>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2"/>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2"/>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2"/>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2"/>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2"/>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2"/>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2"/>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2"/>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2"/>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2"/>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752378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4"/>
        <p:cNvGrpSpPr/>
        <p:nvPr/>
      </p:nvGrpSpPr>
      <p:grpSpPr>
        <a:xfrm>
          <a:off x="0" y="0"/>
          <a:ext cx="0" cy="0"/>
          <a:chOff x="0" y="0"/>
          <a:chExt cx="0" cy="0"/>
        </a:xfrm>
      </p:grpSpPr>
      <p:sp>
        <p:nvSpPr>
          <p:cNvPr id="295" name="Google Shape;295;p11"/>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296" name="Google Shape;296;p11"/>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grpSp>
        <p:nvGrpSpPr>
          <p:cNvPr id="297" name="Google Shape;297;p11"/>
          <p:cNvGrpSpPr/>
          <p:nvPr/>
        </p:nvGrpSpPr>
        <p:grpSpPr>
          <a:xfrm>
            <a:off x="898109" y="928367"/>
            <a:ext cx="432433" cy="5001400"/>
            <a:chOff x="673581" y="696275"/>
            <a:chExt cx="324325" cy="3751050"/>
          </a:xfrm>
        </p:grpSpPr>
        <p:grpSp>
          <p:nvGrpSpPr>
            <p:cNvPr id="298" name="Google Shape;298;p11"/>
            <p:cNvGrpSpPr/>
            <p:nvPr/>
          </p:nvGrpSpPr>
          <p:grpSpPr>
            <a:xfrm rot="-5400000">
              <a:off x="-918069" y="2531350"/>
              <a:ext cx="3751050" cy="80900"/>
              <a:chOff x="1871500" y="2227875"/>
              <a:chExt cx="3751050" cy="80900"/>
            </a:xfrm>
          </p:grpSpPr>
          <p:sp>
            <p:nvSpPr>
              <p:cNvPr id="299" name="Google Shape;299;p11"/>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1"/>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1"/>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1"/>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1"/>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1"/>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1"/>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1"/>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1"/>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1"/>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1"/>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1"/>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11"/>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1"/>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1"/>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1"/>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1"/>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1"/>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1"/>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1"/>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1"/>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1"/>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1"/>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1"/>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1"/>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11"/>
          <p:cNvSpPr txBox="1">
            <a:spLocks noGrp="1"/>
          </p:cNvSpPr>
          <p:nvPr>
            <p:ph type="title" hasCustomPrompt="1"/>
          </p:nvPr>
        </p:nvSpPr>
        <p:spPr>
          <a:xfrm>
            <a:off x="1699200" y="1763767"/>
            <a:ext cx="9076400" cy="21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4666"/>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326" name="Google Shape;326;p11"/>
          <p:cNvSpPr txBox="1">
            <a:spLocks noGrp="1"/>
          </p:cNvSpPr>
          <p:nvPr>
            <p:ph type="subTitle" idx="1"/>
          </p:nvPr>
        </p:nvSpPr>
        <p:spPr>
          <a:xfrm>
            <a:off x="3160600" y="3995200"/>
            <a:ext cx="6153600" cy="5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pic>
        <p:nvPicPr>
          <p:cNvPr id="327" name="Google Shape;327;p11"/>
          <p:cNvPicPr preferRelativeResize="0"/>
          <p:nvPr/>
        </p:nvPicPr>
        <p:blipFill rotWithShape="1">
          <a:blip r:embed="rId3">
            <a:alphaModFix/>
          </a:blip>
          <a:srcRect l="19057" t="15672" r="8452" b="14077"/>
          <a:stretch/>
        </p:blipFill>
        <p:spPr>
          <a:xfrm rot="2854260" flipH="1">
            <a:off x="1700927" y="627547"/>
            <a:ext cx="1610180" cy="1504107"/>
          </a:xfrm>
          <a:prstGeom prst="rect">
            <a:avLst/>
          </a:prstGeom>
          <a:noFill/>
          <a:ln>
            <a:noFill/>
          </a:ln>
        </p:spPr>
      </p:pic>
      <p:pic>
        <p:nvPicPr>
          <p:cNvPr id="328" name="Google Shape;328;p11"/>
          <p:cNvPicPr preferRelativeResize="0"/>
          <p:nvPr/>
        </p:nvPicPr>
        <p:blipFill>
          <a:blip r:embed="rId4">
            <a:alphaModFix/>
          </a:blip>
          <a:stretch>
            <a:fillRect/>
          </a:stretch>
        </p:blipFill>
        <p:spPr>
          <a:xfrm>
            <a:off x="8626867" y="3171101"/>
            <a:ext cx="3485299" cy="3253967"/>
          </a:xfrm>
          <a:prstGeom prst="rect">
            <a:avLst/>
          </a:prstGeom>
          <a:noFill/>
          <a:ln>
            <a:noFill/>
          </a:ln>
        </p:spPr>
      </p:pic>
      <p:pic>
        <p:nvPicPr>
          <p:cNvPr id="329" name="Google Shape;329;p11"/>
          <p:cNvPicPr preferRelativeResize="0"/>
          <p:nvPr/>
        </p:nvPicPr>
        <p:blipFill>
          <a:blip r:embed="rId5">
            <a:alphaModFix/>
          </a:blip>
          <a:stretch>
            <a:fillRect/>
          </a:stretch>
        </p:blipFill>
        <p:spPr>
          <a:xfrm rot="2159844">
            <a:off x="5255923" y="4292553"/>
            <a:ext cx="1962955" cy="1832697"/>
          </a:xfrm>
          <a:prstGeom prst="rect">
            <a:avLst/>
          </a:prstGeom>
          <a:noFill/>
          <a:ln>
            <a:noFill/>
          </a:ln>
        </p:spPr>
      </p:pic>
    </p:spTree>
    <p:extLst>
      <p:ext uri="{BB962C8B-B14F-4D97-AF65-F5344CB8AC3E}">
        <p14:creationId xmlns:p14="http://schemas.microsoft.com/office/powerpoint/2010/main" val="27985892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500"/>
        <p:cNvGrpSpPr/>
        <p:nvPr/>
      </p:nvGrpSpPr>
      <p:grpSpPr>
        <a:xfrm>
          <a:off x="0" y="0"/>
          <a:ext cx="0" cy="0"/>
          <a:chOff x="0" y="0"/>
          <a:chExt cx="0" cy="0"/>
        </a:xfrm>
      </p:grpSpPr>
      <p:sp>
        <p:nvSpPr>
          <p:cNvPr id="501" name="Google Shape;501;p17"/>
          <p:cNvSpPr/>
          <p:nvPr/>
        </p:nvSpPr>
        <p:spPr>
          <a:xfrm>
            <a:off x="1080300" y="606867"/>
            <a:ext cx="10213600" cy="5644400"/>
          </a:xfrm>
          <a:prstGeom prst="roundRect">
            <a:avLst>
              <a:gd name="adj" fmla="val 5073"/>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502" name="Google Shape;502;p17"/>
          <p:cNvPicPr preferRelativeResize="0"/>
          <p:nvPr/>
        </p:nvPicPr>
        <p:blipFill rotWithShape="1">
          <a:blip r:embed="rId2">
            <a:alphaModFix amt="52999"/>
          </a:blip>
          <a:srcRect l="1244" t="8847" b="8855"/>
          <a:stretch/>
        </p:blipFill>
        <p:spPr>
          <a:xfrm>
            <a:off x="1093333" y="620333"/>
            <a:ext cx="10187600" cy="5618800"/>
          </a:xfrm>
          <a:prstGeom prst="roundRect">
            <a:avLst>
              <a:gd name="adj" fmla="val 4826"/>
            </a:avLst>
          </a:prstGeom>
          <a:noFill/>
          <a:ln>
            <a:noFill/>
          </a:ln>
        </p:spPr>
      </p:pic>
      <p:sp>
        <p:nvSpPr>
          <p:cNvPr id="503" name="Google Shape;503;p17"/>
          <p:cNvSpPr txBox="1">
            <a:spLocks noGrp="1"/>
          </p:cNvSpPr>
          <p:nvPr>
            <p:ph type="title"/>
          </p:nvPr>
        </p:nvSpPr>
        <p:spPr>
          <a:xfrm>
            <a:off x="1341867" y="637500"/>
            <a:ext cx="989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1pPr>
            <a:lvl2pPr lvl="1"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2pPr>
            <a:lvl3pPr lvl="2"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3pPr>
            <a:lvl4pPr lvl="3"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4pPr>
            <a:lvl5pPr lvl="4"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5pPr>
            <a:lvl6pPr lvl="5"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6pPr>
            <a:lvl7pPr lvl="6"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7pPr>
            <a:lvl8pPr lvl="7"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8pPr>
            <a:lvl9pPr lvl="8" algn="ctr" rtl="0">
              <a:spcBef>
                <a:spcPts val="0"/>
              </a:spcBef>
              <a:spcAft>
                <a:spcPts val="0"/>
              </a:spcAft>
              <a:buClr>
                <a:schemeClr val="dk1"/>
              </a:buClr>
              <a:buSzPts val="3600"/>
              <a:buFont typeface="Playfair Display Regular"/>
              <a:buNone/>
              <a:defRPr sz="4800">
                <a:solidFill>
                  <a:schemeClr val="dk1"/>
                </a:solidFill>
                <a:latin typeface="Playfair Display Regular"/>
                <a:ea typeface="Playfair Display Regular"/>
                <a:cs typeface="Playfair Display Regular"/>
                <a:sym typeface="Playfair Display Regular"/>
              </a:defRPr>
            </a:lvl9pPr>
          </a:lstStyle>
          <a:p>
            <a:endParaRPr/>
          </a:p>
        </p:txBody>
      </p:sp>
      <p:grpSp>
        <p:nvGrpSpPr>
          <p:cNvPr id="504" name="Google Shape;504;p17"/>
          <p:cNvGrpSpPr/>
          <p:nvPr/>
        </p:nvGrpSpPr>
        <p:grpSpPr>
          <a:xfrm>
            <a:off x="898109" y="928367"/>
            <a:ext cx="432433" cy="5001400"/>
            <a:chOff x="673581" y="696275"/>
            <a:chExt cx="324325" cy="3751050"/>
          </a:xfrm>
        </p:grpSpPr>
        <p:grpSp>
          <p:nvGrpSpPr>
            <p:cNvPr id="505" name="Google Shape;505;p17"/>
            <p:cNvGrpSpPr/>
            <p:nvPr/>
          </p:nvGrpSpPr>
          <p:grpSpPr>
            <a:xfrm rot="-5400000">
              <a:off x="-918069" y="2531350"/>
              <a:ext cx="3751050" cy="80900"/>
              <a:chOff x="1871500" y="2227875"/>
              <a:chExt cx="3751050" cy="80900"/>
            </a:xfrm>
          </p:grpSpPr>
          <p:sp>
            <p:nvSpPr>
              <p:cNvPr id="506" name="Google Shape;506;p17"/>
              <p:cNvSpPr/>
              <p:nvPr/>
            </p:nvSpPr>
            <p:spPr>
              <a:xfrm>
                <a:off x="187150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7"/>
              <p:cNvSpPr/>
              <p:nvPr/>
            </p:nvSpPr>
            <p:spPr>
              <a:xfrm>
                <a:off x="217672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7"/>
              <p:cNvSpPr/>
              <p:nvPr/>
            </p:nvSpPr>
            <p:spPr>
              <a:xfrm>
                <a:off x="2482775"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7"/>
              <p:cNvSpPr/>
              <p:nvPr/>
            </p:nvSpPr>
            <p:spPr>
              <a:xfrm>
                <a:off x="2788825" y="2227875"/>
                <a:ext cx="80925" cy="80900"/>
              </a:xfrm>
              <a:custGeom>
                <a:avLst/>
                <a:gdLst/>
                <a:ahLst/>
                <a:cxnLst/>
                <a:rect l="l" t="t" r="r" b="b"/>
                <a:pathLst>
                  <a:path w="3237" h="3236" extrusionOk="0">
                    <a:moveTo>
                      <a:pt x="1635" y="0"/>
                    </a:moveTo>
                    <a:cubicBezTo>
                      <a:pt x="735" y="0"/>
                      <a:pt x="1" y="734"/>
                      <a:pt x="1" y="1635"/>
                    </a:cubicBezTo>
                    <a:cubicBezTo>
                      <a:pt x="1" y="2535"/>
                      <a:pt x="735"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7"/>
              <p:cNvSpPr/>
              <p:nvPr/>
            </p:nvSpPr>
            <p:spPr>
              <a:xfrm>
                <a:off x="309487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3" y="3236"/>
                      <a:pt x="3236" y="2535"/>
                      <a:pt x="3236" y="1635"/>
                    </a:cubicBezTo>
                    <a:cubicBezTo>
                      <a:pt x="3236" y="734"/>
                      <a:pt x="2503"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7"/>
              <p:cNvSpPr/>
              <p:nvPr/>
            </p:nvSpPr>
            <p:spPr>
              <a:xfrm>
                <a:off x="3400100"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7"/>
              <p:cNvSpPr/>
              <p:nvPr/>
            </p:nvSpPr>
            <p:spPr>
              <a:xfrm>
                <a:off x="3706150" y="2227875"/>
                <a:ext cx="81750" cy="80900"/>
              </a:xfrm>
              <a:custGeom>
                <a:avLst/>
                <a:gdLst/>
                <a:ahLst/>
                <a:cxnLst/>
                <a:rect l="l" t="t" r="r" b="b"/>
                <a:pathLst>
                  <a:path w="3270" h="3236" extrusionOk="0">
                    <a:moveTo>
                      <a:pt x="1635" y="0"/>
                    </a:moveTo>
                    <a:cubicBezTo>
                      <a:pt x="734" y="0"/>
                      <a:pt x="1" y="734"/>
                      <a:pt x="1" y="1635"/>
                    </a:cubicBezTo>
                    <a:cubicBezTo>
                      <a:pt x="1" y="2535"/>
                      <a:pt x="734" y="3236"/>
                      <a:pt x="1635" y="3236"/>
                    </a:cubicBezTo>
                    <a:cubicBezTo>
                      <a:pt x="2536" y="3236"/>
                      <a:pt x="3270" y="2535"/>
                      <a:pt x="3270" y="1635"/>
                    </a:cubicBezTo>
                    <a:cubicBezTo>
                      <a:pt x="3270"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7"/>
              <p:cNvSpPr/>
              <p:nvPr/>
            </p:nvSpPr>
            <p:spPr>
              <a:xfrm>
                <a:off x="4012200"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7"/>
              <p:cNvSpPr/>
              <p:nvPr/>
            </p:nvSpPr>
            <p:spPr>
              <a:xfrm>
                <a:off x="4318250"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7"/>
              <p:cNvSpPr/>
              <p:nvPr/>
            </p:nvSpPr>
            <p:spPr>
              <a:xfrm>
                <a:off x="462347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7"/>
              <p:cNvSpPr/>
              <p:nvPr/>
            </p:nvSpPr>
            <p:spPr>
              <a:xfrm>
                <a:off x="4929525" y="2227875"/>
                <a:ext cx="81750" cy="80900"/>
              </a:xfrm>
              <a:custGeom>
                <a:avLst/>
                <a:gdLst/>
                <a:ahLst/>
                <a:cxnLst/>
                <a:rect l="l" t="t" r="r" b="b"/>
                <a:pathLst>
                  <a:path w="3270" h="3236" extrusionOk="0">
                    <a:moveTo>
                      <a:pt x="1635" y="0"/>
                    </a:moveTo>
                    <a:cubicBezTo>
                      <a:pt x="734" y="0"/>
                      <a:pt x="0" y="734"/>
                      <a:pt x="0" y="1635"/>
                    </a:cubicBezTo>
                    <a:cubicBezTo>
                      <a:pt x="0" y="2535"/>
                      <a:pt x="734" y="3236"/>
                      <a:pt x="1635" y="3236"/>
                    </a:cubicBezTo>
                    <a:cubicBezTo>
                      <a:pt x="2536" y="3236"/>
                      <a:pt x="3269" y="2535"/>
                      <a:pt x="3269" y="1635"/>
                    </a:cubicBezTo>
                    <a:cubicBezTo>
                      <a:pt x="3269"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7"/>
              <p:cNvSpPr/>
              <p:nvPr/>
            </p:nvSpPr>
            <p:spPr>
              <a:xfrm>
                <a:off x="5235575" y="2227875"/>
                <a:ext cx="80925" cy="80900"/>
              </a:xfrm>
              <a:custGeom>
                <a:avLst/>
                <a:gdLst/>
                <a:ahLst/>
                <a:cxnLst/>
                <a:rect l="l" t="t" r="r" b="b"/>
                <a:pathLst>
                  <a:path w="3237" h="3236" extrusionOk="0">
                    <a:moveTo>
                      <a:pt x="1635" y="0"/>
                    </a:moveTo>
                    <a:cubicBezTo>
                      <a:pt x="734" y="0"/>
                      <a:pt x="1" y="734"/>
                      <a:pt x="1" y="1635"/>
                    </a:cubicBezTo>
                    <a:cubicBezTo>
                      <a:pt x="1" y="2535"/>
                      <a:pt x="734" y="3236"/>
                      <a:pt x="1635" y="3236"/>
                    </a:cubicBezTo>
                    <a:cubicBezTo>
                      <a:pt x="2536" y="3236"/>
                      <a:pt x="3236" y="2535"/>
                      <a:pt x="3236" y="1635"/>
                    </a:cubicBezTo>
                    <a:cubicBezTo>
                      <a:pt x="3236" y="734"/>
                      <a:pt x="2536" y="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7"/>
              <p:cNvSpPr/>
              <p:nvPr/>
            </p:nvSpPr>
            <p:spPr>
              <a:xfrm>
                <a:off x="5541625" y="2227875"/>
                <a:ext cx="80925" cy="80900"/>
              </a:xfrm>
              <a:custGeom>
                <a:avLst/>
                <a:gdLst/>
                <a:ahLst/>
                <a:cxnLst/>
                <a:rect l="l" t="t" r="r" b="b"/>
                <a:pathLst>
                  <a:path w="3237" h="3236" extrusionOk="0">
                    <a:moveTo>
                      <a:pt x="1602" y="0"/>
                    </a:moveTo>
                    <a:cubicBezTo>
                      <a:pt x="701" y="0"/>
                      <a:pt x="1" y="734"/>
                      <a:pt x="1" y="1635"/>
                    </a:cubicBezTo>
                    <a:cubicBezTo>
                      <a:pt x="1" y="2535"/>
                      <a:pt x="701" y="3236"/>
                      <a:pt x="1602" y="3236"/>
                    </a:cubicBezTo>
                    <a:cubicBezTo>
                      <a:pt x="2502" y="3236"/>
                      <a:pt x="3236" y="2535"/>
                      <a:pt x="3236" y="1635"/>
                    </a:cubicBezTo>
                    <a:cubicBezTo>
                      <a:pt x="3236" y="734"/>
                      <a:pt x="2502" y="0"/>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9" name="Google Shape;519;p17"/>
            <p:cNvSpPr/>
            <p:nvPr/>
          </p:nvSpPr>
          <p:spPr>
            <a:xfrm rot="-5400000">
              <a:off x="797006" y="4262150"/>
              <a:ext cx="42550" cy="289400"/>
            </a:xfrm>
            <a:custGeom>
              <a:avLst/>
              <a:gdLst/>
              <a:ahLst/>
              <a:cxnLst/>
              <a:rect l="l" t="t" r="r" b="b"/>
              <a:pathLst>
                <a:path w="1702" h="11576" extrusionOk="0">
                  <a:moveTo>
                    <a:pt x="834" y="1"/>
                  </a:moveTo>
                  <a:cubicBezTo>
                    <a:pt x="367" y="1"/>
                    <a:pt x="0" y="368"/>
                    <a:pt x="0" y="868"/>
                  </a:cubicBezTo>
                  <a:lnTo>
                    <a:pt x="0" y="10708"/>
                  </a:lnTo>
                  <a:cubicBezTo>
                    <a:pt x="0" y="11175"/>
                    <a:pt x="367" y="11576"/>
                    <a:pt x="834" y="11576"/>
                  </a:cubicBezTo>
                  <a:cubicBezTo>
                    <a:pt x="1334" y="11576"/>
                    <a:pt x="1701" y="11175"/>
                    <a:pt x="1701" y="10708"/>
                  </a:cubicBezTo>
                  <a:lnTo>
                    <a:pt x="1701" y="868"/>
                  </a:lnTo>
                  <a:cubicBezTo>
                    <a:pt x="1701" y="368"/>
                    <a:pt x="1334" y="1"/>
                    <a:pt x="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7"/>
            <p:cNvSpPr/>
            <p:nvPr/>
          </p:nvSpPr>
          <p:spPr>
            <a:xfrm rot="-5400000">
              <a:off x="796581" y="39565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7"/>
            <p:cNvSpPr/>
            <p:nvPr/>
          </p:nvSpPr>
          <p:spPr>
            <a:xfrm rot="-5400000">
              <a:off x="796581" y="36504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7"/>
            <p:cNvSpPr/>
            <p:nvPr/>
          </p:nvSpPr>
          <p:spPr>
            <a:xfrm rot="-5400000">
              <a:off x="796581" y="33444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6" y="11175"/>
                    <a:pt x="1736" y="10708"/>
                  </a:cubicBezTo>
                  <a:lnTo>
                    <a:pt x="1736" y="868"/>
                  </a:lnTo>
                  <a:cubicBezTo>
                    <a:pt x="1736"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7"/>
            <p:cNvSpPr/>
            <p:nvPr/>
          </p:nvSpPr>
          <p:spPr>
            <a:xfrm rot="-5400000">
              <a:off x="797006" y="3038775"/>
              <a:ext cx="42550" cy="289400"/>
            </a:xfrm>
            <a:custGeom>
              <a:avLst/>
              <a:gdLst/>
              <a:ahLst/>
              <a:cxnLst/>
              <a:rect l="l" t="t" r="r" b="b"/>
              <a:pathLst>
                <a:path w="1702" h="11576" extrusionOk="0">
                  <a:moveTo>
                    <a:pt x="867" y="1"/>
                  </a:moveTo>
                  <a:cubicBezTo>
                    <a:pt x="367" y="1"/>
                    <a:pt x="0" y="368"/>
                    <a:pt x="0" y="868"/>
                  </a:cubicBezTo>
                  <a:lnTo>
                    <a:pt x="0" y="10708"/>
                  </a:lnTo>
                  <a:cubicBezTo>
                    <a:pt x="0" y="11175"/>
                    <a:pt x="367" y="11576"/>
                    <a:pt x="867" y="11576"/>
                  </a:cubicBezTo>
                  <a:cubicBezTo>
                    <a:pt x="1334" y="11576"/>
                    <a:pt x="1701" y="11175"/>
                    <a:pt x="1701" y="10708"/>
                  </a:cubicBezTo>
                  <a:lnTo>
                    <a:pt x="1701" y="868"/>
                  </a:lnTo>
                  <a:cubicBezTo>
                    <a:pt x="1701" y="368"/>
                    <a:pt x="1334" y="1"/>
                    <a:pt x="8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7"/>
            <p:cNvSpPr/>
            <p:nvPr/>
          </p:nvSpPr>
          <p:spPr>
            <a:xfrm rot="-5400000">
              <a:off x="796581" y="27331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7"/>
            <p:cNvSpPr/>
            <p:nvPr/>
          </p:nvSpPr>
          <p:spPr>
            <a:xfrm rot="-5400000">
              <a:off x="796581" y="242710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7"/>
            <p:cNvSpPr/>
            <p:nvPr/>
          </p:nvSpPr>
          <p:spPr>
            <a:xfrm rot="-5400000">
              <a:off x="796581" y="2121050"/>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7"/>
            <p:cNvSpPr/>
            <p:nvPr/>
          </p:nvSpPr>
          <p:spPr>
            <a:xfrm rot="-5400000">
              <a:off x="796994" y="1815413"/>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7"/>
            <p:cNvSpPr/>
            <p:nvPr/>
          </p:nvSpPr>
          <p:spPr>
            <a:xfrm rot="-5400000">
              <a:off x="796581" y="15097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7"/>
            <p:cNvSpPr/>
            <p:nvPr/>
          </p:nvSpPr>
          <p:spPr>
            <a:xfrm rot="-5400000">
              <a:off x="796581" y="120372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7"/>
            <p:cNvSpPr/>
            <p:nvPr/>
          </p:nvSpPr>
          <p:spPr>
            <a:xfrm rot="-5400000">
              <a:off x="796581" y="897675"/>
              <a:ext cx="43400" cy="289400"/>
            </a:xfrm>
            <a:custGeom>
              <a:avLst/>
              <a:gdLst/>
              <a:ahLst/>
              <a:cxnLst/>
              <a:rect l="l" t="t" r="r" b="b"/>
              <a:pathLst>
                <a:path w="1736" h="11576" extrusionOk="0">
                  <a:moveTo>
                    <a:pt x="868" y="1"/>
                  </a:moveTo>
                  <a:cubicBezTo>
                    <a:pt x="401" y="1"/>
                    <a:pt x="1" y="368"/>
                    <a:pt x="1" y="868"/>
                  </a:cubicBezTo>
                  <a:lnTo>
                    <a:pt x="1" y="10708"/>
                  </a:lnTo>
                  <a:cubicBezTo>
                    <a:pt x="1" y="11175"/>
                    <a:pt x="401" y="11576"/>
                    <a:pt x="868" y="11576"/>
                  </a:cubicBezTo>
                  <a:cubicBezTo>
                    <a:pt x="1335" y="11576"/>
                    <a:pt x="1735" y="11175"/>
                    <a:pt x="1735" y="10708"/>
                  </a:cubicBezTo>
                  <a:lnTo>
                    <a:pt x="1735" y="868"/>
                  </a:lnTo>
                  <a:cubicBezTo>
                    <a:pt x="1735"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7"/>
            <p:cNvSpPr/>
            <p:nvPr/>
          </p:nvSpPr>
          <p:spPr>
            <a:xfrm rot="-5400000">
              <a:off x="796994" y="592038"/>
              <a:ext cx="42575" cy="289400"/>
            </a:xfrm>
            <a:custGeom>
              <a:avLst/>
              <a:gdLst/>
              <a:ahLst/>
              <a:cxnLst/>
              <a:rect l="l" t="t" r="r" b="b"/>
              <a:pathLst>
                <a:path w="1703" h="11576" extrusionOk="0">
                  <a:moveTo>
                    <a:pt x="868" y="1"/>
                  </a:moveTo>
                  <a:cubicBezTo>
                    <a:pt x="368" y="1"/>
                    <a:pt x="1" y="368"/>
                    <a:pt x="1" y="868"/>
                  </a:cubicBezTo>
                  <a:lnTo>
                    <a:pt x="1" y="10708"/>
                  </a:lnTo>
                  <a:cubicBezTo>
                    <a:pt x="1" y="11175"/>
                    <a:pt x="368" y="11576"/>
                    <a:pt x="868" y="11576"/>
                  </a:cubicBezTo>
                  <a:cubicBezTo>
                    <a:pt x="1335" y="11576"/>
                    <a:pt x="1702" y="11175"/>
                    <a:pt x="1702" y="10708"/>
                  </a:cubicBezTo>
                  <a:lnTo>
                    <a:pt x="1702" y="868"/>
                  </a:lnTo>
                  <a:cubicBezTo>
                    <a:pt x="1702" y="368"/>
                    <a:pt x="1335" y="1"/>
                    <a:pt x="8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2" name="Google Shape;532;p17"/>
          <p:cNvSpPr txBox="1">
            <a:spLocks noGrp="1"/>
          </p:cNvSpPr>
          <p:nvPr>
            <p:ph type="subTitle" idx="1"/>
          </p:nvPr>
        </p:nvSpPr>
        <p:spPr>
          <a:xfrm>
            <a:off x="5709759" y="3080951"/>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3" name="Google Shape;533;p17"/>
          <p:cNvSpPr txBox="1">
            <a:spLocks noGrp="1"/>
          </p:cNvSpPr>
          <p:nvPr>
            <p:ph type="subTitle" idx="2"/>
          </p:nvPr>
        </p:nvSpPr>
        <p:spPr>
          <a:xfrm>
            <a:off x="5709759" y="2598484"/>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4" name="Google Shape;534;p17"/>
          <p:cNvSpPr txBox="1">
            <a:spLocks noGrp="1"/>
          </p:cNvSpPr>
          <p:nvPr>
            <p:ph type="subTitle" idx="3"/>
          </p:nvPr>
        </p:nvSpPr>
        <p:spPr>
          <a:xfrm>
            <a:off x="8490733" y="3080951"/>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5" name="Google Shape;535;p17"/>
          <p:cNvSpPr txBox="1">
            <a:spLocks noGrp="1"/>
          </p:cNvSpPr>
          <p:nvPr>
            <p:ph type="subTitle" idx="4"/>
          </p:nvPr>
        </p:nvSpPr>
        <p:spPr>
          <a:xfrm>
            <a:off x="8490733" y="2598484"/>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6" name="Google Shape;536;p17"/>
          <p:cNvSpPr txBox="1">
            <a:spLocks noGrp="1"/>
          </p:cNvSpPr>
          <p:nvPr>
            <p:ph type="subTitle" idx="5"/>
          </p:nvPr>
        </p:nvSpPr>
        <p:spPr>
          <a:xfrm>
            <a:off x="8490733" y="5281484"/>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7" name="Google Shape;537;p17"/>
          <p:cNvSpPr txBox="1">
            <a:spLocks noGrp="1"/>
          </p:cNvSpPr>
          <p:nvPr>
            <p:ph type="subTitle" idx="6"/>
          </p:nvPr>
        </p:nvSpPr>
        <p:spPr>
          <a:xfrm>
            <a:off x="8490733" y="4799017"/>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
        <p:nvSpPr>
          <p:cNvPr id="538" name="Google Shape;538;p17"/>
          <p:cNvSpPr txBox="1">
            <a:spLocks noGrp="1"/>
          </p:cNvSpPr>
          <p:nvPr>
            <p:ph type="subTitle" idx="7"/>
          </p:nvPr>
        </p:nvSpPr>
        <p:spPr>
          <a:xfrm>
            <a:off x="5709759" y="5281484"/>
            <a:ext cx="2532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9" name="Google Shape;539;p17"/>
          <p:cNvSpPr txBox="1">
            <a:spLocks noGrp="1"/>
          </p:cNvSpPr>
          <p:nvPr>
            <p:ph type="subTitle" idx="8"/>
          </p:nvPr>
        </p:nvSpPr>
        <p:spPr>
          <a:xfrm>
            <a:off x="5709759" y="4799017"/>
            <a:ext cx="2532400" cy="53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1pPr>
            <a:lvl2pPr lvl="1"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2pPr>
            <a:lvl3pPr lvl="2"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3pPr>
            <a:lvl4pPr lvl="3"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4pPr>
            <a:lvl5pPr lvl="4"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5pPr>
            <a:lvl6pPr lvl="5"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6pPr>
            <a:lvl7pPr lvl="6"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7pPr>
            <a:lvl8pPr lvl="7"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8pPr>
            <a:lvl9pPr lvl="8" algn="ctr" rtl="0">
              <a:lnSpc>
                <a:spcPct val="100000"/>
              </a:lnSpc>
              <a:spcBef>
                <a:spcPts val="0"/>
              </a:spcBef>
              <a:spcAft>
                <a:spcPts val="0"/>
              </a:spcAft>
              <a:buClr>
                <a:schemeClr val="dk1"/>
              </a:buClr>
              <a:buSzPts val="2200"/>
              <a:buFont typeface="Playfair Display Regular"/>
              <a:buNone/>
              <a:defRPr sz="2933">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938760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4000"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3444222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4336" y="277401"/>
            <a:ext cx="10339437" cy="875506"/>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1584337" y="1377695"/>
            <a:ext cx="10339437" cy="4952453"/>
          </a:xfrm>
        </p:spPr>
        <p:txBody>
          <a:bodyPr/>
          <a:lstStyle>
            <a:lvl1pPr>
              <a:defRPr sz="2400" baseline="0">
                <a:latin typeface="Arial" panose="020B0604020202020204" pitchFamily="34" charset="0"/>
              </a:defRPr>
            </a:lvl1pPr>
            <a:lvl2pPr>
              <a:defRPr sz="2000" baseline="0">
                <a:latin typeface="Arial" panose="020B0604020202020204" pitchFamily="34" charset="0"/>
              </a:defRPr>
            </a:lvl2pPr>
            <a:lvl3pPr>
              <a:defRPr sz="1600" baseline="0">
                <a:latin typeface="Arial" panose="020B0604020202020204" pitchFamily="34" charset="0"/>
              </a:defRPr>
            </a:lvl3pPr>
            <a:lvl4pPr>
              <a:defRPr sz="1400">
                <a:latin typeface="Arial" panose="020B0604020202020204" pitchFamily="34" charset="0"/>
                <a:cs typeface="Arial" panose="020B0604020202020204" pitchFamily="34" charset="0"/>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361611" y="6393642"/>
            <a:ext cx="1562162" cy="370396"/>
          </a:xfrm>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a:xfrm>
            <a:off x="1584336" y="6398913"/>
            <a:ext cx="8624874" cy="365125"/>
          </a:xfrm>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21340977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84338" y="2058750"/>
            <a:ext cx="10315054" cy="1468800"/>
          </a:xfrm>
        </p:spPr>
        <p:txBody>
          <a:bodyPr anchor="b"/>
          <a:lstStyle>
            <a:lvl1pPr algn="l">
              <a:defRPr sz="4000" b="0" cap="none" baseline="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1584338" y="3530129"/>
            <a:ext cx="10315054"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a:xfrm>
            <a:off x="10361612" y="6130437"/>
            <a:ext cx="1537780" cy="370396"/>
          </a:xfrm>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a:xfrm>
            <a:off x="1584338" y="6135808"/>
            <a:ext cx="8624873" cy="365125"/>
          </a:xfrm>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40268234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584338" y="624110"/>
            <a:ext cx="10315054" cy="1280890"/>
          </a:xfrm>
        </p:spPr>
        <p:txBody>
          <a:bodyPr/>
          <a:lstStyle>
            <a:lvl1pPr>
              <a:defRPr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1584338" y="2133600"/>
            <a:ext cx="509687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12864" y="2126222"/>
            <a:ext cx="4986528" cy="3777622"/>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361612" y="6130437"/>
            <a:ext cx="1537780" cy="370396"/>
          </a:xfrm>
        </p:spPr>
        <p:txBody>
          <a:bodyPr/>
          <a:lstStyle/>
          <a:p>
            <a:fld id="{B61BEF0D-F0BB-DE4B-95CE-6DB70DBA9567}" type="datetimeFigureOut">
              <a:rPr lang="en-US"/>
              <a:pPr/>
              <a:t>8/18/2025</a:t>
            </a:fld>
            <a:endParaRPr lang="en-US"/>
          </a:p>
        </p:txBody>
      </p:sp>
      <p:sp>
        <p:nvSpPr>
          <p:cNvPr id="6" name="Footer Placeholder 5"/>
          <p:cNvSpPr>
            <a:spLocks noGrp="1"/>
          </p:cNvSpPr>
          <p:nvPr>
            <p:ph type="ftr" sz="quarter" idx="11"/>
          </p:nvPr>
        </p:nvSpPr>
        <p:spPr>
          <a:xfrm>
            <a:off x="1584338" y="6135808"/>
            <a:ext cx="8624873" cy="365125"/>
          </a:xfrm>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49122910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a:xfrm>
            <a:off x="1584338" y="624110"/>
            <a:ext cx="10254094" cy="1280890"/>
          </a:xfrm>
        </p:spPr>
        <p:txBody>
          <a:bodyPr/>
          <a:lstStyle/>
          <a:p>
            <a:r>
              <a:rPr lang="en-US" dirty="0"/>
              <a:t>Click to edit Master title style</a:t>
            </a:r>
          </a:p>
        </p:txBody>
      </p:sp>
      <p:sp>
        <p:nvSpPr>
          <p:cNvPr id="3" name="Text Placeholder 2"/>
          <p:cNvSpPr>
            <a:spLocks noGrp="1"/>
          </p:cNvSpPr>
          <p:nvPr>
            <p:ph type="body" idx="1"/>
          </p:nvPr>
        </p:nvSpPr>
        <p:spPr>
          <a:xfrm>
            <a:off x="1584339" y="1972703"/>
            <a:ext cx="507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4338" y="2548966"/>
            <a:ext cx="5072495"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912865" y="1969475"/>
            <a:ext cx="492556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912864" y="2545738"/>
            <a:ext cx="4925567"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476819" cy="370396"/>
          </a:xfrm>
        </p:spPr>
        <p:txBody>
          <a:bodyPr/>
          <a:lstStyle/>
          <a:p>
            <a:fld id="{B61BEF0D-F0BB-DE4B-95CE-6DB70DBA9567}" type="datetimeFigureOut">
              <a:rPr lang="en-US"/>
              <a:pPr/>
              <a:t>8/18/2025</a:t>
            </a:fld>
            <a:endParaRPr lang="en-US"/>
          </a:p>
        </p:txBody>
      </p:sp>
      <p:sp>
        <p:nvSpPr>
          <p:cNvPr id="8" name="Footer Placeholder 7"/>
          <p:cNvSpPr>
            <a:spLocks noGrp="1"/>
          </p:cNvSpPr>
          <p:nvPr>
            <p:ph type="ftr" sz="quarter" idx="11"/>
          </p:nvPr>
        </p:nvSpPr>
        <p:spPr>
          <a:xfrm>
            <a:off x="1584338" y="6135808"/>
            <a:ext cx="8624873" cy="365125"/>
          </a:xfrm>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32700692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84338" y="624110"/>
            <a:ext cx="10339438" cy="128089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a:pPr/>
              <a:t>8/18/2025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47513180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524873-6BE5-4879-B50F-EC3ECF1F2BA1}"/>
              </a:ext>
            </a:extLst>
          </p:cNvPr>
          <p:cNvSpPr/>
          <p:nvPr userDrawn="1"/>
        </p:nvSpPr>
        <p:spPr>
          <a:xfrm>
            <a:off x="0" y="0"/>
            <a:ext cx="1219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30" y="339511"/>
            <a:ext cx="11573197" cy="724247"/>
          </a:xfrm>
          <a:prstGeom prst="rect">
            <a:avLst/>
          </a:prstGeom>
        </p:spPr>
        <p:txBody>
          <a:bodyPr anchor="ctr"/>
          <a:lstStyle>
            <a:lvl1pPr marL="0" indent="0" algn="ctr">
              <a:buNone/>
              <a:defRPr sz="4050" b="0" baseline="0">
                <a:solidFill>
                  <a:schemeClr val="bg1"/>
                </a:solidFill>
                <a:latin typeface="+mj-lt"/>
                <a:cs typeface="Arial" pitchFamily="34" charset="0"/>
              </a:defRPr>
            </a:lvl1pPr>
          </a:lstStyle>
          <a:p>
            <a:pPr lvl="0"/>
            <a:r>
              <a:rPr lang="en-US" altLang="ko-KR" dirty="0"/>
              <a:t>BASIC LAYOUT</a:t>
            </a:r>
          </a:p>
        </p:txBody>
      </p:sp>
      <p:grpSp>
        <p:nvGrpSpPr>
          <p:cNvPr id="28" name="Group 27">
            <a:extLst>
              <a:ext uri="{FF2B5EF4-FFF2-40B4-BE49-F238E27FC236}">
                <a16:creationId xmlns:a16="http://schemas.microsoft.com/office/drawing/2014/main" id="{69DB7680-BCD7-4C1B-97B4-C82E082C47C2}"/>
              </a:ext>
            </a:extLst>
          </p:cNvPr>
          <p:cNvGrpSpPr/>
          <p:nvPr userDrawn="1"/>
        </p:nvGrpSpPr>
        <p:grpSpPr>
          <a:xfrm>
            <a:off x="623567" y="-9292"/>
            <a:ext cx="2434936" cy="1219200"/>
            <a:chOff x="623567" y="20852"/>
            <a:chExt cx="2434936" cy="1219200"/>
          </a:xfrm>
        </p:grpSpPr>
        <p:sp>
          <p:nvSpPr>
            <p:cNvPr id="11" name="Freeform: Shape 10">
              <a:extLst>
                <a:ext uri="{FF2B5EF4-FFF2-40B4-BE49-F238E27FC236}">
                  <a16:creationId xmlns:a16="http://schemas.microsoft.com/office/drawing/2014/main" id="{60C6E2EE-321A-47CB-9B17-01A6C7F54C53}"/>
                </a:ext>
              </a:extLst>
            </p:cNvPr>
            <p:cNvSpPr/>
            <p:nvPr userDrawn="1"/>
          </p:nvSpPr>
          <p:spPr>
            <a:xfrm>
              <a:off x="1538287" y="20852"/>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2" name="Freeform: Shape 11">
              <a:extLst>
                <a:ext uri="{FF2B5EF4-FFF2-40B4-BE49-F238E27FC236}">
                  <a16:creationId xmlns:a16="http://schemas.microsoft.com/office/drawing/2014/main" id="{C81EE286-F844-4771-9CFC-94BF60D78565}"/>
                </a:ext>
              </a:extLst>
            </p:cNvPr>
            <p:cNvSpPr/>
            <p:nvPr userDrawn="1"/>
          </p:nvSpPr>
          <p:spPr>
            <a:xfrm>
              <a:off x="2161853" y="284463"/>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3" name="Freeform: Shape 12">
              <a:extLst>
                <a:ext uri="{FF2B5EF4-FFF2-40B4-BE49-F238E27FC236}">
                  <a16:creationId xmlns:a16="http://schemas.microsoft.com/office/drawing/2014/main" id="{819794EC-70B7-4CA7-B86F-B7DD5B250116}"/>
                </a:ext>
              </a:extLst>
            </p:cNvPr>
            <p:cNvSpPr/>
            <p:nvPr userDrawn="1"/>
          </p:nvSpPr>
          <p:spPr>
            <a:xfrm>
              <a:off x="1378101" y="436863"/>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4" name="Freeform: Shape 13">
              <a:extLst>
                <a:ext uri="{FF2B5EF4-FFF2-40B4-BE49-F238E27FC236}">
                  <a16:creationId xmlns:a16="http://schemas.microsoft.com/office/drawing/2014/main" id="{05923C14-7C77-40CC-82DB-9E1F4A7524AB}"/>
                </a:ext>
              </a:extLst>
            </p:cNvPr>
            <p:cNvSpPr/>
            <p:nvPr userDrawn="1"/>
          </p:nvSpPr>
          <p:spPr>
            <a:xfrm>
              <a:off x="745171" y="282011"/>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15" name="Freeform: Shape 14">
              <a:extLst>
                <a:ext uri="{FF2B5EF4-FFF2-40B4-BE49-F238E27FC236}">
                  <a16:creationId xmlns:a16="http://schemas.microsoft.com/office/drawing/2014/main" id="{B35BE877-79E4-493D-8CCE-9682FE0748AA}"/>
                </a:ext>
              </a:extLst>
            </p:cNvPr>
            <p:cNvSpPr/>
            <p:nvPr userDrawn="1"/>
          </p:nvSpPr>
          <p:spPr>
            <a:xfrm>
              <a:off x="623567"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16" name="Freeform: Shape 15">
              <a:extLst>
                <a:ext uri="{FF2B5EF4-FFF2-40B4-BE49-F238E27FC236}">
                  <a16:creationId xmlns:a16="http://schemas.microsoft.com/office/drawing/2014/main" id="{592FD92A-CC13-4DFD-A85C-8CE910B21828}"/>
                </a:ext>
              </a:extLst>
            </p:cNvPr>
            <p:cNvSpPr/>
            <p:nvPr userDrawn="1"/>
          </p:nvSpPr>
          <p:spPr>
            <a:xfrm>
              <a:off x="1235073"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17" name="Freeform: Shape 16">
              <a:extLst>
                <a:ext uri="{FF2B5EF4-FFF2-40B4-BE49-F238E27FC236}">
                  <a16:creationId xmlns:a16="http://schemas.microsoft.com/office/drawing/2014/main" id="{DC05787A-C43E-453A-BE07-3D337B74A2E0}"/>
                </a:ext>
              </a:extLst>
            </p:cNvPr>
            <p:cNvSpPr/>
            <p:nvPr userDrawn="1"/>
          </p:nvSpPr>
          <p:spPr>
            <a:xfrm>
              <a:off x="2674902" y="576526"/>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grpSp>
      <p:grpSp>
        <p:nvGrpSpPr>
          <p:cNvPr id="18" name="Group 17">
            <a:extLst>
              <a:ext uri="{FF2B5EF4-FFF2-40B4-BE49-F238E27FC236}">
                <a16:creationId xmlns:a16="http://schemas.microsoft.com/office/drawing/2014/main" id="{49A36D23-48BD-4BA3-8545-A3920D835DF4}"/>
              </a:ext>
            </a:extLst>
          </p:cNvPr>
          <p:cNvGrpSpPr/>
          <p:nvPr userDrawn="1"/>
        </p:nvGrpSpPr>
        <p:grpSpPr>
          <a:xfrm flipH="1">
            <a:off x="9757064" y="5636998"/>
            <a:ext cx="2434936" cy="1240052"/>
            <a:chOff x="328292" y="0"/>
            <a:chExt cx="2434936" cy="1240052"/>
          </a:xfrm>
        </p:grpSpPr>
        <p:sp>
          <p:nvSpPr>
            <p:cNvPr id="19" name="Freeform: Shape 18">
              <a:extLst>
                <a:ext uri="{FF2B5EF4-FFF2-40B4-BE49-F238E27FC236}">
                  <a16:creationId xmlns:a16="http://schemas.microsoft.com/office/drawing/2014/main" id="{0222CDA6-66B0-4261-8AAB-F61537EBC5C1}"/>
                </a:ext>
              </a:extLst>
            </p:cNvPr>
            <p:cNvSpPr/>
            <p:nvPr userDrawn="1"/>
          </p:nvSpPr>
          <p:spPr>
            <a:xfrm>
              <a:off x="1243012" y="0"/>
              <a:ext cx="704850" cy="1219200"/>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0" name="Freeform: Shape 19">
              <a:extLst>
                <a:ext uri="{FF2B5EF4-FFF2-40B4-BE49-F238E27FC236}">
                  <a16:creationId xmlns:a16="http://schemas.microsoft.com/office/drawing/2014/main" id="{79E29A8A-7472-4C7B-B2D8-F2CA911113E6}"/>
                </a:ext>
              </a:extLst>
            </p:cNvPr>
            <p:cNvSpPr/>
            <p:nvPr userDrawn="1"/>
          </p:nvSpPr>
          <p:spPr>
            <a:xfrm>
              <a:off x="1866578" y="263611"/>
              <a:ext cx="552450" cy="9555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1" name="Freeform: Shape 20">
              <a:extLst>
                <a:ext uri="{FF2B5EF4-FFF2-40B4-BE49-F238E27FC236}">
                  <a16:creationId xmlns:a16="http://schemas.microsoft.com/office/drawing/2014/main" id="{BF2D5BA9-02F0-4EBF-8047-65342716CF01}"/>
                </a:ext>
              </a:extLst>
            </p:cNvPr>
            <p:cNvSpPr/>
            <p:nvPr userDrawn="1"/>
          </p:nvSpPr>
          <p:spPr>
            <a:xfrm>
              <a:off x="1082826" y="422492"/>
              <a:ext cx="464344" cy="803189"/>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2" name="Freeform: Shape 21">
              <a:extLst>
                <a:ext uri="{FF2B5EF4-FFF2-40B4-BE49-F238E27FC236}">
                  <a16:creationId xmlns:a16="http://schemas.microsoft.com/office/drawing/2014/main" id="{94CD11AB-8BFB-424D-B3CC-4FEB6AB5C821}"/>
                </a:ext>
              </a:extLst>
            </p:cNvPr>
            <p:cNvSpPr/>
            <p:nvPr userDrawn="1"/>
          </p:nvSpPr>
          <p:spPr>
            <a:xfrm>
              <a:off x="449896" y="280904"/>
              <a:ext cx="553868" cy="958041"/>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sp>
          <p:nvSpPr>
            <p:cNvPr id="23" name="Freeform: Shape 22">
              <a:extLst>
                <a:ext uri="{FF2B5EF4-FFF2-40B4-BE49-F238E27FC236}">
                  <a16:creationId xmlns:a16="http://schemas.microsoft.com/office/drawing/2014/main" id="{1B82DE08-397D-4848-B109-C55EEF52BDA4}"/>
                </a:ext>
              </a:extLst>
            </p:cNvPr>
            <p:cNvSpPr/>
            <p:nvPr userDrawn="1"/>
          </p:nvSpPr>
          <p:spPr>
            <a:xfrm>
              <a:off x="328292" y="609600"/>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24" name="Freeform: Shape 23">
              <a:extLst>
                <a:ext uri="{FF2B5EF4-FFF2-40B4-BE49-F238E27FC236}">
                  <a16:creationId xmlns:a16="http://schemas.microsoft.com/office/drawing/2014/main" id="{29598C0A-7EE6-4767-B149-6F044CB9FD7B}"/>
                </a:ext>
              </a:extLst>
            </p:cNvPr>
            <p:cNvSpPr/>
            <p:nvPr userDrawn="1"/>
          </p:nvSpPr>
          <p:spPr>
            <a:xfrm>
              <a:off x="939798" y="608493"/>
              <a:ext cx="364480" cy="630452"/>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40000"/>
              </a:schemeClr>
            </a:solidFill>
            <a:ln w="2261" cap="flat">
              <a:noFill/>
              <a:prstDash val="solid"/>
              <a:miter/>
            </a:ln>
          </p:spPr>
          <p:txBody>
            <a:bodyPr wrap="square" rtlCol="0" anchor="ctr">
              <a:noAutofit/>
            </a:bodyPr>
            <a:lstStyle/>
            <a:p>
              <a:endParaRPr lang="en-US" sz="1350"/>
            </a:p>
          </p:txBody>
        </p:sp>
        <p:sp>
          <p:nvSpPr>
            <p:cNvPr id="25" name="Freeform: Shape 24">
              <a:extLst>
                <a:ext uri="{FF2B5EF4-FFF2-40B4-BE49-F238E27FC236}">
                  <a16:creationId xmlns:a16="http://schemas.microsoft.com/office/drawing/2014/main" id="{5736E712-C4F3-4B0A-8585-2B8D1DBCB0CC}"/>
                </a:ext>
              </a:extLst>
            </p:cNvPr>
            <p:cNvSpPr/>
            <p:nvPr userDrawn="1"/>
          </p:nvSpPr>
          <p:spPr>
            <a:xfrm>
              <a:off x="2379627" y="555674"/>
              <a:ext cx="383601" cy="663526"/>
            </a:xfrm>
            <a:custGeom>
              <a:avLst/>
              <a:gdLst>
                <a:gd name="connsiteX0" fmla="*/ 6081 w 704850"/>
                <a:gd name="connsiteY0" fmla="*/ 522 h 1219200"/>
                <a:gd name="connsiteX1" fmla="*/ 32074 w 704850"/>
                <a:gd name="connsiteY1" fmla="*/ 13452 h 1219200"/>
                <a:gd name="connsiteX2" fmla="*/ 371186 w 704850"/>
                <a:gd name="connsiteY2" fmla="*/ 291913 h 1219200"/>
                <a:gd name="connsiteX3" fmla="*/ 478491 w 704850"/>
                <a:gd name="connsiteY3" fmla="*/ 386822 h 1219200"/>
                <a:gd name="connsiteX4" fmla="*/ 492887 w 704850"/>
                <a:gd name="connsiteY4" fmla="*/ 396152 h 1219200"/>
                <a:gd name="connsiteX5" fmla="*/ 508350 w 704850"/>
                <a:gd name="connsiteY5" fmla="*/ 389888 h 1219200"/>
                <a:gd name="connsiteX6" fmla="*/ 519414 w 704850"/>
                <a:gd name="connsiteY6" fmla="*/ 366294 h 1219200"/>
                <a:gd name="connsiteX7" fmla="*/ 543541 w 704850"/>
                <a:gd name="connsiteY7" fmla="*/ 335901 h 1219200"/>
                <a:gd name="connsiteX8" fmla="*/ 675506 w 704850"/>
                <a:gd name="connsiteY8" fmla="*/ 228196 h 1219200"/>
                <a:gd name="connsiteX9" fmla="*/ 698168 w 704850"/>
                <a:gd name="connsiteY9" fmla="*/ 210601 h 1219200"/>
                <a:gd name="connsiteX10" fmla="*/ 704833 w 704850"/>
                <a:gd name="connsiteY10" fmla="*/ 214067 h 1219200"/>
                <a:gd name="connsiteX11" fmla="*/ 699367 w 704850"/>
                <a:gd name="connsiteY11" fmla="*/ 227930 h 1219200"/>
                <a:gd name="connsiteX12" fmla="*/ 664576 w 704850"/>
                <a:gd name="connsiteY12" fmla="*/ 269652 h 1219200"/>
                <a:gd name="connsiteX13" fmla="*/ 535144 w 704850"/>
                <a:gd name="connsiteY13" fmla="*/ 412548 h 1219200"/>
                <a:gd name="connsiteX14" fmla="*/ 531411 w 704850"/>
                <a:gd name="connsiteY14" fmla="*/ 424145 h 1219200"/>
                <a:gd name="connsiteX15" fmla="*/ 525679 w 704850"/>
                <a:gd name="connsiteY15" fmla="*/ 438408 h 1219200"/>
                <a:gd name="connsiteX16" fmla="*/ 523280 w 704850"/>
                <a:gd name="connsiteY16" fmla="*/ 451738 h 1219200"/>
                <a:gd name="connsiteX17" fmla="*/ 544341 w 704850"/>
                <a:gd name="connsiteY17" fmla="*/ 534516 h 1219200"/>
                <a:gd name="connsiteX18" fmla="*/ 588862 w 704850"/>
                <a:gd name="connsiteY18" fmla="*/ 671814 h 1219200"/>
                <a:gd name="connsiteX19" fmla="*/ 640982 w 704850"/>
                <a:gd name="connsiteY19" fmla="*/ 849234 h 1219200"/>
                <a:gd name="connsiteX20" fmla="*/ 688436 w 704850"/>
                <a:gd name="connsiteY20" fmla="*/ 1041451 h 1219200"/>
                <a:gd name="connsiteX21" fmla="*/ 692836 w 704850"/>
                <a:gd name="connsiteY21" fmla="*/ 1068777 h 1219200"/>
                <a:gd name="connsiteX22" fmla="*/ 691902 w 704850"/>
                <a:gd name="connsiteY22" fmla="*/ 1072776 h 1219200"/>
                <a:gd name="connsiteX23" fmla="*/ 688970 w 704850"/>
                <a:gd name="connsiteY23" fmla="*/ 1069844 h 1219200"/>
                <a:gd name="connsiteX24" fmla="*/ 674440 w 704850"/>
                <a:gd name="connsiteY24" fmla="*/ 1027455 h 1219200"/>
                <a:gd name="connsiteX25" fmla="*/ 584463 w 704850"/>
                <a:gd name="connsiteY25" fmla="*/ 724200 h 1219200"/>
                <a:gd name="connsiteX26" fmla="*/ 500886 w 704850"/>
                <a:gd name="connsiteY26" fmla="*/ 489595 h 1219200"/>
                <a:gd name="connsiteX27" fmla="*/ 492354 w 704850"/>
                <a:gd name="connsiteY27" fmla="*/ 470000 h 1219200"/>
                <a:gd name="connsiteX28" fmla="*/ 482090 w 704850"/>
                <a:gd name="connsiteY28" fmla="*/ 460802 h 1219200"/>
                <a:gd name="connsiteX29" fmla="*/ 476092 w 704850"/>
                <a:gd name="connsiteY29" fmla="*/ 471999 h 1219200"/>
                <a:gd name="connsiteX30" fmla="*/ 475292 w 704850"/>
                <a:gd name="connsiteY30" fmla="*/ 495460 h 1219200"/>
                <a:gd name="connsiteX31" fmla="*/ 474505 w 704850"/>
                <a:gd name="connsiteY31" fmla="*/ 1219200 h 1219200"/>
                <a:gd name="connsiteX32" fmla="*/ 407041 w 704850"/>
                <a:gd name="connsiteY32" fmla="*/ 1219200 h 1219200"/>
                <a:gd name="connsiteX33" fmla="*/ 409382 w 704850"/>
                <a:gd name="connsiteY33" fmla="*/ 1154457 h 1219200"/>
                <a:gd name="connsiteX34" fmla="*/ 434503 w 704850"/>
                <a:gd name="connsiteY34" fmla="*/ 499459 h 1219200"/>
                <a:gd name="connsiteX35" fmla="*/ 423306 w 704850"/>
                <a:gd name="connsiteY35" fmla="*/ 490661 h 1219200"/>
                <a:gd name="connsiteX36" fmla="*/ 380117 w 704850"/>
                <a:gd name="connsiteY36" fmla="*/ 479731 h 1219200"/>
                <a:gd name="connsiteX37" fmla="*/ 377317 w 704850"/>
                <a:gd name="connsiteY37" fmla="*/ 473199 h 1219200"/>
                <a:gd name="connsiteX38" fmla="*/ 379584 w 704850"/>
                <a:gd name="connsiteY38" fmla="*/ 459469 h 1219200"/>
                <a:gd name="connsiteX39" fmla="*/ 392380 w 704850"/>
                <a:gd name="connsiteY39" fmla="*/ 423612 h 1219200"/>
                <a:gd name="connsiteX40" fmla="*/ 407577 w 704850"/>
                <a:gd name="connsiteY40" fmla="*/ 416281 h 1219200"/>
                <a:gd name="connsiteX41" fmla="*/ 423839 w 704850"/>
                <a:gd name="connsiteY41" fmla="*/ 426411 h 1219200"/>
                <a:gd name="connsiteX42" fmla="*/ 430771 w 704850"/>
                <a:gd name="connsiteY42" fmla="*/ 427744 h 1219200"/>
                <a:gd name="connsiteX43" fmla="*/ 454498 w 704850"/>
                <a:gd name="connsiteY43" fmla="*/ 419880 h 1219200"/>
                <a:gd name="connsiteX44" fmla="*/ 455564 w 704850"/>
                <a:gd name="connsiteY44" fmla="*/ 414681 h 1219200"/>
                <a:gd name="connsiteX45" fmla="*/ 438368 w 704850"/>
                <a:gd name="connsiteY45" fmla="*/ 402018 h 1219200"/>
                <a:gd name="connsiteX46" fmla="*/ 362921 w 704850"/>
                <a:gd name="connsiteY46" fmla="*/ 341233 h 1219200"/>
                <a:gd name="connsiteX47" fmla="*/ 212294 w 704850"/>
                <a:gd name="connsiteY47" fmla="*/ 191672 h 1219200"/>
                <a:gd name="connsiteX48" fmla="*/ 15811 w 704850"/>
                <a:gd name="connsiteY48" fmla="*/ 18917 h 1219200"/>
                <a:gd name="connsiteX49" fmla="*/ 2215 w 704850"/>
                <a:gd name="connsiteY49" fmla="*/ 6654 h 1219200"/>
                <a:gd name="connsiteX50" fmla="*/ 348 w 704850"/>
                <a:gd name="connsiteY50" fmla="*/ 1589 h 1219200"/>
                <a:gd name="connsiteX51" fmla="*/ 6081 w 704850"/>
                <a:gd name="connsiteY51" fmla="*/ 522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4850" h="1219200">
                  <a:moveTo>
                    <a:pt x="6081" y="522"/>
                  </a:moveTo>
                  <a:cubicBezTo>
                    <a:pt x="15678" y="2921"/>
                    <a:pt x="24342" y="7587"/>
                    <a:pt x="32074" y="13452"/>
                  </a:cubicBezTo>
                  <a:cubicBezTo>
                    <a:pt x="148043" y="102495"/>
                    <a:pt x="262281" y="194072"/>
                    <a:pt x="371186" y="291913"/>
                  </a:cubicBezTo>
                  <a:cubicBezTo>
                    <a:pt x="406643" y="323905"/>
                    <a:pt x="442634" y="355230"/>
                    <a:pt x="478491" y="386822"/>
                  </a:cubicBezTo>
                  <a:cubicBezTo>
                    <a:pt x="482757" y="390687"/>
                    <a:pt x="487555" y="393887"/>
                    <a:pt x="492887" y="396152"/>
                  </a:cubicBezTo>
                  <a:cubicBezTo>
                    <a:pt x="500618" y="399352"/>
                    <a:pt x="505151" y="397752"/>
                    <a:pt x="508350" y="389888"/>
                  </a:cubicBezTo>
                  <a:cubicBezTo>
                    <a:pt x="511682" y="381890"/>
                    <a:pt x="515815" y="374158"/>
                    <a:pt x="519414" y="366294"/>
                  </a:cubicBezTo>
                  <a:cubicBezTo>
                    <a:pt x="525012" y="354163"/>
                    <a:pt x="533677" y="344700"/>
                    <a:pt x="543541" y="335901"/>
                  </a:cubicBezTo>
                  <a:cubicBezTo>
                    <a:pt x="585797" y="297912"/>
                    <a:pt x="630985" y="263520"/>
                    <a:pt x="675506" y="228196"/>
                  </a:cubicBezTo>
                  <a:cubicBezTo>
                    <a:pt x="682971" y="222198"/>
                    <a:pt x="690436" y="216199"/>
                    <a:pt x="698168" y="210601"/>
                  </a:cubicBezTo>
                  <a:cubicBezTo>
                    <a:pt x="702700" y="207268"/>
                    <a:pt x="704566" y="208468"/>
                    <a:pt x="704833" y="214067"/>
                  </a:cubicBezTo>
                  <a:cubicBezTo>
                    <a:pt x="705099" y="219532"/>
                    <a:pt x="702300" y="223797"/>
                    <a:pt x="699367" y="227930"/>
                  </a:cubicBezTo>
                  <a:cubicBezTo>
                    <a:pt x="688836" y="242726"/>
                    <a:pt x="676307" y="255922"/>
                    <a:pt x="664576" y="269652"/>
                  </a:cubicBezTo>
                  <a:cubicBezTo>
                    <a:pt x="622854" y="318573"/>
                    <a:pt x="580598" y="366960"/>
                    <a:pt x="535144" y="412548"/>
                  </a:cubicBezTo>
                  <a:cubicBezTo>
                    <a:pt x="531677" y="416014"/>
                    <a:pt x="532344" y="420280"/>
                    <a:pt x="531411" y="424145"/>
                  </a:cubicBezTo>
                  <a:cubicBezTo>
                    <a:pt x="530345" y="429344"/>
                    <a:pt x="529145" y="434276"/>
                    <a:pt x="525679" y="438408"/>
                  </a:cubicBezTo>
                  <a:cubicBezTo>
                    <a:pt x="522346" y="442274"/>
                    <a:pt x="522346" y="447073"/>
                    <a:pt x="523280" y="451738"/>
                  </a:cubicBezTo>
                  <a:cubicBezTo>
                    <a:pt x="528878" y="479731"/>
                    <a:pt x="537143" y="506924"/>
                    <a:pt x="544341" y="534516"/>
                  </a:cubicBezTo>
                  <a:cubicBezTo>
                    <a:pt x="556338" y="581171"/>
                    <a:pt x="573133" y="626359"/>
                    <a:pt x="588862" y="671814"/>
                  </a:cubicBezTo>
                  <a:cubicBezTo>
                    <a:pt x="609124" y="730066"/>
                    <a:pt x="623920" y="790050"/>
                    <a:pt x="640982" y="849234"/>
                  </a:cubicBezTo>
                  <a:cubicBezTo>
                    <a:pt x="659244" y="912684"/>
                    <a:pt x="674307" y="976935"/>
                    <a:pt x="688436" y="1041451"/>
                  </a:cubicBezTo>
                  <a:cubicBezTo>
                    <a:pt x="690436" y="1050382"/>
                    <a:pt x="691370" y="1059580"/>
                    <a:pt x="692836" y="1068777"/>
                  </a:cubicBezTo>
                  <a:cubicBezTo>
                    <a:pt x="693102" y="1070244"/>
                    <a:pt x="694035" y="1072243"/>
                    <a:pt x="691902" y="1072776"/>
                  </a:cubicBezTo>
                  <a:cubicBezTo>
                    <a:pt x="689903" y="1073310"/>
                    <a:pt x="689503" y="1071310"/>
                    <a:pt x="688970" y="1069844"/>
                  </a:cubicBezTo>
                  <a:cubicBezTo>
                    <a:pt x="683638" y="1055847"/>
                    <a:pt x="678440" y="1041851"/>
                    <a:pt x="674440" y="1027455"/>
                  </a:cubicBezTo>
                  <a:cubicBezTo>
                    <a:pt x="646314" y="925882"/>
                    <a:pt x="616189" y="824841"/>
                    <a:pt x="584463" y="724200"/>
                  </a:cubicBezTo>
                  <a:cubicBezTo>
                    <a:pt x="559404" y="645021"/>
                    <a:pt x="532877" y="566375"/>
                    <a:pt x="500886" y="489595"/>
                  </a:cubicBezTo>
                  <a:cubicBezTo>
                    <a:pt x="498086" y="483063"/>
                    <a:pt x="495287" y="476532"/>
                    <a:pt x="492354" y="470000"/>
                  </a:cubicBezTo>
                  <a:cubicBezTo>
                    <a:pt x="490222" y="465468"/>
                    <a:pt x="486889" y="460136"/>
                    <a:pt x="482090" y="460802"/>
                  </a:cubicBezTo>
                  <a:cubicBezTo>
                    <a:pt x="478092" y="461335"/>
                    <a:pt x="477158" y="467867"/>
                    <a:pt x="476092" y="471999"/>
                  </a:cubicBezTo>
                  <a:cubicBezTo>
                    <a:pt x="474225" y="479731"/>
                    <a:pt x="474892" y="487595"/>
                    <a:pt x="475292" y="495460"/>
                  </a:cubicBezTo>
                  <a:lnTo>
                    <a:pt x="474505" y="1219200"/>
                  </a:lnTo>
                  <a:lnTo>
                    <a:pt x="407041" y="1219200"/>
                  </a:lnTo>
                  <a:lnTo>
                    <a:pt x="409382" y="1154457"/>
                  </a:lnTo>
                  <a:cubicBezTo>
                    <a:pt x="419288" y="881913"/>
                    <a:pt x="429424" y="609994"/>
                    <a:pt x="434503" y="499459"/>
                  </a:cubicBezTo>
                  <a:cubicBezTo>
                    <a:pt x="435169" y="487595"/>
                    <a:pt x="434236" y="486129"/>
                    <a:pt x="423306" y="490661"/>
                  </a:cubicBezTo>
                  <a:cubicBezTo>
                    <a:pt x="405710" y="497992"/>
                    <a:pt x="393313" y="487995"/>
                    <a:pt x="380117" y="479731"/>
                  </a:cubicBezTo>
                  <a:cubicBezTo>
                    <a:pt x="378117" y="478398"/>
                    <a:pt x="377584" y="475732"/>
                    <a:pt x="377317" y="473199"/>
                  </a:cubicBezTo>
                  <a:cubicBezTo>
                    <a:pt x="376918" y="468400"/>
                    <a:pt x="377850" y="463735"/>
                    <a:pt x="379584" y="459469"/>
                  </a:cubicBezTo>
                  <a:cubicBezTo>
                    <a:pt x="384516" y="447739"/>
                    <a:pt x="388248" y="435609"/>
                    <a:pt x="392380" y="423612"/>
                  </a:cubicBezTo>
                  <a:cubicBezTo>
                    <a:pt x="394913" y="416281"/>
                    <a:pt x="400112" y="413881"/>
                    <a:pt x="407577" y="416281"/>
                  </a:cubicBezTo>
                  <a:cubicBezTo>
                    <a:pt x="413841" y="418147"/>
                    <a:pt x="418907" y="422412"/>
                    <a:pt x="423839" y="426411"/>
                  </a:cubicBezTo>
                  <a:cubicBezTo>
                    <a:pt x="426105" y="428145"/>
                    <a:pt x="427837" y="428811"/>
                    <a:pt x="430771" y="427744"/>
                  </a:cubicBezTo>
                  <a:cubicBezTo>
                    <a:pt x="438635" y="424811"/>
                    <a:pt x="446500" y="422279"/>
                    <a:pt x="454498" y="419880"/>
                  </a:cubicBezTo>
                  <a:cubicBezTo>
                    <a:pt x="458629" y="418680"/>
                    <a:pt x="457830" y="417080"/>
                    <a:pt x="455564" y="414681"/>
                  </a:cubicBezTo>
                  <a:cubicBezTo>
                    <a:pt x="450498" y="409482"/>
                    <a:pt x="444500" y="405617"/>
                    <a:pt x="438368" y="402018"/>
                  </a:cubicBezTo>
                  <a:cubicBezTo>
                    <a:pt x="410243" y="385488"/>
                    <a:pt x="385448" y="364694"/>
                    <a:pt x="362921" y="341233"/>
                  </a:cubicBezTo>
                  <a:cubicBezTo>
                    <a:pt x="314001" y="290180"/>
                    <a:pt x="263881" y="240193"/>
                    <a:pt x="212294" y="191672"/>
                  </a:cubicBezTo>
                  <a:cubicBezTo>
                    <a:pt x="148977" y="131821"/>
                    <a:pt x="81661" y="76102"/>
                    <a:pt x="15811" y="18917"/>
                  </a:cubicBezTo>
                  <a:cubicBezTo>
                    <a:pt x="11146" y="14919"/>
                    <a:pt x="6747" y="10786"/>
                    <a:pt x="2215" y="6654"/>
                  </a:cubicBezTo>
                  <a:cubicBezTo>
                    <a:pt x="882" y="5321"/>
                    <a:pt x="-718" y="3588"/>
                    <a:pt x="348" y="1589"/>
                  </a:cubicBezTo>
                  <a:cubicBezTo>
                    <a:pt x="1548" y="-678"/>
                    <a:pt x="4081" y="-11"/>
                    <a:pt x="6081" y="522"/>
                  </a:cubicBezTo>
                  <a:close/>
                </a:path>
              </a:pathLst>
            </a:custGeom>
            <a:solidFill>
              <a:schemeClr val="accent1">
                <a:lumMod val="75000"/>
                <a:alpha val="60000"/>
              </a:schemeClr>
            </a:solidFill>
            <a:ln w="2261" cap="flat">
              <a:noFill/>
              <a:prstDash val="solid"/>
              <a:miter/>
            </a:ln>
          </p:spPr>
          <p:txBody>
            <a:bodyPr wrap="square" rtlCol="0" anchor="ctr">
              <a:noAutofit/>
            </a:bodyPr>
            <a:lstStyle/>
            <a:p>
              <a:endParaRPr lang="en-US" sz="1350"/>
            </a:p>
          </p:txBody>
        </p:sp>
      </p:grpSp>
      <p:sp>
        <p:nvSpPr>
          <p:cNvPr id="8" name="Rectangle 7">
            <a:extLst>
              <a:ext uri="{FF2B5EF4-FFF2-40B4-BE49-F238E27FC236}">
                <a16:creationId xmlns:a16="http://schemas.microsoft.com/office/drawing/2014/main" id="{D758FE55-F2E3-411E-B08B-7BB726147569}"/>
              </a:ext>
            </a:extLst>
          </p:cNvPr>
          <p:cNvSpPr/>
          <p:nvPr userDrawn="1"/>
        </p:nvSpPr>
        <p:spPr>
          <a:xfrm>
            <a:off x="1" y="6359793"/>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B8BD529C-F177-4014-858A-48426744683D}"/>
              </a:ext>
            </a:extLst>
          </p:cNvPr>
          <p:cNvSpPr/>
          <p:nvPr userDrawn="1"/>
        </p:nvSpPr>
        <p:spPr>
          <a:xfrm>
            <a:off x="1" y="6512193"/>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a:extLst>
              <a:ext uri="{FF2B5EF4-FFF2-40B4-BE49-F238E27FC236}">
                <a16:creationId xmlns:a16="http://schemas.microsoft.com/office/drawing/2014/main" id="{729A4EDC-BC81-48B2-A5D1-5C42D2143CB0}"/>
              </a:ext>
            </a:extLst>
          </p:cNvPr>
          <p:cNvSpPr/>
          <p:nvPr userDrawn="1"/>
        </p:nvSpPr>
        <p:spPr>
          <a:xfrm>
            <a:off x="1" y="6664593"/>
            <a:ext cx="9325299" cy="568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948220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a:pPr/>
              <a:t>8/18/2025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72201373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388951987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156745584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4263179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30459588"/>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8948908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74969709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a:pPr/>
              <a:t>8/18/2025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34844264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50985572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a:pPr/>
              <a:t>8/18/2025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248099741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492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290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3DFFCA-E456-D673-EFCC-8E34756AA7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7" name="Rectangle 6">
            <a:extLst>
              <a:ext uri="{FF2B5EF4-FFF2-40B4-BE49-F238E27FC236}">
                <a16:creationId xmlns:a16="http://schemas.microsoft.com/office/drawing/2014/main" id="{BB84290E-806F-4705-8123-220FCCB72BBC}"/>
              </a:ext>
            </a:extLst>
          </p:cNvPr>
          <p:cNvSpPr/>
          <p:nvPr userDrawn="1"/>
        </p:nvSpPr>
        <p:spPr>
          <a:xfrm>
            <a:off x="-1" y="6663576"/>
            <a:ext cx="12192001" cy="194424"/>
          </a:xfrm>
          <a:prstGeom prst="rect">
            <a:avLst/>
          </a:prstGeom>
          <a:gradFill flip="none" rotWithShape="1">
            <a:gsLst>
              <a:gs pos="0">
                <a:srgbClr val="9F224E"/>
              </a:gs>
              <a:gs pos="100000">
                <a:srgbClr val="2870A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74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A017EFE-1A52-4B8E-8BC8-3C72B1178D79}" type="datetimeFigureOut">
              <a:rPr lang="en-US" smtClean="0"/>
              <a:t>8/18/2025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6F09D61-370C-425B-9264-EADD69FB7EE3}" type="slidenum">
              <a:rPr lang="en-US" smtClean="0"/>
              <a:t>‹#›</a:t>
            </a:fld>
            <a:endParaRPr lang="en-US"/>
          </a:p>
        </p:txBody>
      </p:sp>
    </p:spTree>
    <p:extLst>
      <p:ext uri="{BB962C8B-B14F-4D97-AF65-F5344CB8AC3E}">
        <p14:creationId xmlns:p14="http://schemas.microsoft.com/office/powerpoint/2010/main" val="2919210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9" name="Freeform: Shape 8">
            <a:extLst>
              <a:ext uri="{FF2B5EF4-FFF2-40B4-BE49-F238E27FC236}">
                <a16:creationId xmlns:a16="http://schemas.microsoft.com/office/drawing/2014/main" id="{D1DE2E88-6A87-4923-A695-C08C6C89DECA}"/>
              </a:ext>
            </a:extLst>
          </p:cNvPr>
          <p:cNvSpPr/>
          <p:nvPr userDrawn="1"/>
        </p:nvSpPr>
        <p:spPr>
          <a:xfrm>
            <a:off x="173631" y="0"/>
            <a:ext cx="942221" cy="1583239"/>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115276D-F3BF-43F2-930C-943D3CCC450E}"/>
              </a:ext>
            </a:extLst>
          </p:cNvPr>
          <p:cNvSpPr/>
          <p:nvPr userDrawn="1"/>
        </p:nvSpPr>
        <p:spPr>
          <a:xfrm>
            <a:off x="1265750" y="0"/>
            <a:ext cx="542368" cy="911356"/>
          </a:xfrm>
          <a:custGeom>
            <a:avLst/>
            <a:gdLst>
              <a:gd name="connsiteX0" fmla="*/ 238907 w 561676"/>
              <a:gd name="connsiteY0" fmla="*/ 482 h 943801"/>
              <a:gd name="connsiteX1" fmla="*/ 358608 w 561676"/>
              <a:gd name="connsiteY1" fmla="*/ 22 h 943801"/>
              <a:gd name="connsiteX2" fmla="*/ 390836 w 561676"/>
              <a:gd name="connsiteY2" fmla="*/ 22581 h 943801"/>
              <a:gd name="connsiteX3" fmla="*/ 563022 w 561676"/>
              <a:gd name="connsiteY3" fmla="*/ 488036 h 943801"/>
              <a:gd name="connsiteX4" fmla="*/ 540923 w 561676"/>
              <a:gd name="connsiteY4" fmla="*/ 517501 h 943801"/>
              <a:gd name="connsiteX5" fmla="*/ 319015 w 561676"/>
              <a:gd name="connsiteY5" fmla="*/ 517501 h 943801"/>
              <a:gd name="connsiteX6" fmla="*/ 295075 w 561676"/>
              <a:gd name="connsiteY6" fmla="*/ 551109 h 943801"/>
              <a:gd name="connsiteX7" fmla="*/ 434573 w 561676"/>
              <a:gd name="connsiteY7" fmla="*/ 912056 h 943801"/>
              <a:gd name="connsiteX8" fmla="*/ 437796 w 561676"/>
              <a:gd name="connsiteY8" fmla="*/ 920343 h 943801"/>
              <a:gd name="connsiteX9" fmla="*/ 431811 w 561676"/>
              <a:gd name="connsiteY9" fmla="*/ 944743 h 943801"/>
              <a:gd name="connsiteX10" fmla="*/ 408331 w 561676"/>
              <a:gd name="connsiteY10" fmla="*/ 935996 h 943801"/>
              <a:gd name="connsiteX11" fmla="*/ 288169 w 561676"/>
              <a:gd name="connsiteY11" fmla="*/ 771176 h 943801"/>
              <a:gd name="connsiteX12" fmla="*/ 10553 w 561676"/>
              <a:gd name="connsiteY12" fmla="*/ 389973 h 943801"/>
              <a:gd name="connsiteX13" fmla="*/ 2266 w 561676"/>
              <a:gd name="connsiteY13" fmla="*/ 361428 h 943801"/>
              <a:gd name="connsiteX14" fmla="*/ 28969 w 561676"/>
              <a:gd name="connsiteY14" fmla="*/ 352681 h 943801"/>
              <a:gd name="connsiteX15" fmla="*/ 185502 w 561676"/>
              <a:gd name="connsiteY15" fmla="*/ 352681 h 943801"/>
              <a:gd name="connsiteX16" fmla="*/ 208061 w 561676"/>
              <a:gd name="connsiteY16" fmla="*/ 319993 h 943801"/>
              <a:gd name="connsiteX17" fmla="*/ 97567 w 561676"/>
              <a:gd name="connsiteY17" fmla="*/ 34551 h 943801"/>
              <a:gd name="connsiteX18" fmla="*/ 120587 w 561676"/>
              <a:gd name="connsiteY18" fmla="*/ 482 h 943801"/>
              <a:gd name="connsiteX19" fmla="*/ 238907 w 561676"/>
              <a:gd name="connsiteY19" fmla="*/ 482 h 94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1676" h="943801">
                <a:moveTo>
                  <a:pt x="238907" y="482"/>
                </a:moveTo>
                <a:cubicBezTo>
                  <a:pt x="278961" y="482"/>
                  <a:pt x="318555" y="1403"/>
                  <a:pt x="358608" y="22"/>
                </a:cubicBezTo>
                <a:cubicBezTo>
                  <a:pt x="376103" y="-439"/>
                  <a:pt x="384851" y="6467"/>
                  <a:pt x="390836" y="22581"/>
                </a:cubicBezTo>
                <a:cubicBezTo>
                  <a:pt x="447924" y="178193"/>
                  <a:pt x="505473" y="333344"/>
                  <a:pt x="563022" y="488036"/>
                </a:cubicBezTo>
                <a:cubicBezTo>
                  <a:pt x="570388" y="508293"/>
                  <a:pt x="563943" y="517501"/>
                  <a:pt x="540923" y="517501"/>
                </a:cubicBezTo>
                <a:cubicBezTo>
                  <a:pt x="466800" y="517501"/>
                  <a:pt x="393138" y="517501"/>
                  <a:pt x="319015" y="517501"/>
                </a:cubicBezTo>
                <a:cubicBezTo>
                  <a:pt x="290010" y="517501"/>
                  <a:pt x="284946" y="524407"/>
                  <a:pt x="295075" y="551109"/>
                </a:cubicBezTo>
                <a:cubicBezTo>
                  <a:pt x="341574" y="671271"/>
                  <a:pt x="388074" y="791894"/>
                  <a:pt x="434573" y="912056"/>
                </a:cubicBezTo>
                <a:cubicBezTo>
                  <a:pt x="435494" y="914818"/>
                  <a:pt x="436875" y="917580"/>
                  <a:pt x="437796" y="920343"/>
                </a:cubicBezTo>
                <a:cubicBezTo>
                  <a:pt x="441018" y="930011"/>
                  <a:pt x="442400" y="939219"/>
                  <a:pt x="431811" y="944743"/>
                </a:cubicBezTo>
                <a:cubicBezTo>
                  <a:pt x="421222" y="950268"/>
                  <a:pt x="414316" y="944283"/>
                  <a:pt x="408331" y="935996"/>
                </a:cubicBezTo>
                <a:cubicBezTo>
                  <a:pt x="368277" y="880749"/>
                  <a:pt x="328223" y="825963"/>
                  <a:pt x="288169" y="771176"/>
                </a:cubicBezTo>
                <a:cubicBezTo>
                  <a:pt x="195630" y="644108"/>
                  <a:pt x="103092" y="517040"/>
                  <a:pt x="10553" y="389973"/>
                </a:cubicBezTo>
                <a:cubicBezTo>
                  <a:pt x="4568" y="381685"/>
                  <a:pt x="-4179" y="373398"/>
                  <a:pt x="2266" y="361428"/>
                </a:cubicBezTo>
                <a:cubicBezTo>
                  <a:pt x="8251" y="350839"/>
                  <a:pt x="19301" y="352681"/>
                  <a:pt x="28969" y="352681"/>
                </a:cubicBezTo>
                <a:cubicBezTo>
                  <a:pt x="80993" y="352681"/>
                  <a:pt x="133477" y="352681"/>
                  <a:pt x="185502" y="352681"/>
                </a:cubicBezTo>
                <a:cubicBezTo>
                  <a:pt x="211744" y="352681"/>
                  <a:pt x="217269" y="344394"/>
                  <a:pt x="208061" y="319993"/>
                </a:cubicBezTo>
                <a:cubicBezTo>
                  <a:pt x="171230" y="224692"/>
                  <a:pt x="134398" y="129391"/>
                  <a:pt x="97567" y="34551"/>
                </a:cubicBezTo>
                <a:cubicBezTo>
                  <a:pt x="86978" y="7388"/>
                  <a:pt x="91582" y="482"/>
                  <a:pt x="120587" y="482"/>
                </a:cubicBezTo>
                <a:cubicBezTo>
                  <a:pt x="160180" y="482"/>
                  <a:pt x="199313" y="482"/>
                  <a:pt x="238907" y="482"/>
                </a:cubicBezTo>
                <a:close/>
              </a:path>
            </a:pathLst>
          </a:custGeom>
          <a:solidFill>
            <a:schemeClr val="accent4">
              <a:lumMod val="20000"/>
              <a:lumOff val="80000"/>
            </a:schemeClr>
          </a:solidFill>
          <a:ln w="4596" cap="flat">
            <a:noFill/>
            <a:prstDash val="solid"/>
            <a:miter/>
          </a:ln>
        </p:spPr>
        <p:txBody>
          <a:bodyPr rtlCol="0" anchor="ctr"/>
          <a:lstStyle/>
          <a:p>
            <a:endParaRPr lang="en-US"/>
          </a:p>
        </p:txBody>
      </p:sp>
    </p:spTree>
    <p:extLst>
      <p:ext uri="{BB962C8B-B14F-4D97-AF65-F5344CB8AC3E}">
        <p14:creationId xmlns:p14="http://schemas.microsoft.com/office/powerpoint/2010/main" val="4064022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6.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6.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70" r:id="rId3"/>
    <p:sldLayoutId id="2147483672" r:id="rId4"/>
    <p:sldLayoutId id="2147483673" r:id="rId5"/>
    <p:sldLayoutId id="2147483677" r:id="rId6"/>
    <p:sldLayoutId id="2147483678" r:id="rId7"/>
    <p:sldLayoutId id="214748369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1" r:id="rId2"/>
    <p:sldLayoutId id="2147483662" r:id="rId3"/>
    <p:sldLayoutId id="2147483658" r:id="rId4"/>
    <p:sldLayoutId id="2147483666" r:id="rId5"/>
    <p:sldLayoutId id="2147483665" r:id="rId6"/>
    <p:sldLayoutId id="2147483664" r:id="rId7"/>
    <p:sldLayoutId id="2147483667" r:id="rId8"/>
    <p:sldLayoutId id="2147483663"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
      <p:bgPr>
        <a:solidFill>
          <a:schemeClr val="tx2"/>
        </a:solidFill>
        <a:effectLst/>
      </p:bgPr>
    </p:bg>
    <p:spTree>
      <p:nvGrpSpPr>
        <p:cNvPr id="1" name=""/>
        <p:cNvGrpSpPr/>
        <p:nvPr/>
      </p:nvGrpSpPr>
      <p:grpSpPr>
        <a:xfrm>
          <a:off x="0" y="0"/>
          <a:ext cx="0" cy="0"/>
          <a:chOff x="0" y="0"/>
          <a:chExt cx="0" cy="0"/>
        </a:xfrm>
      </p:grpSpPr>
      <p:sp>
        <p:nvSpPr>
          <p:cNvPr id="12534" name="Rectangle 246">
            <a:extLst>
              <a:ext uri="{FF2B5EF4-FFF2-40B4-BE49-F238E27FC236}">
                <a16:creationId xmlns:a16="http://schemas.microsoft.com/office/drawing/2014/main" id="{A5F11A0A-A70C-DA6F-4ED9-465B0E7660CC}"/>
              </a:ext>
            </a:extLst>
          </p:cNvPr>
          <p:cNvSpPr>
            <a:spLocks noChangeArrowheads="1"/>
          </p:cNvSpPr>
          <p:nvPr/>
        </p:nvSpPr>
        <p:spPr bwMode="gray">
          <a:xfrm>
            <a:off x="0" y="0"/>
            <a:ext cx="12192000" cy="838200"/>
          </a:xfrm>
          <a:prstGeom prst="rect">
            <a:avLst/>
          </a:prstGeom>
          <a:gradFill rotWithShape="0">
            <a:gsLst>
              <a:gs pos="0">
                <a:schemeClr val="hlink"/>
              </a:gs>
              <a:gs pos="100000">
                <a:schemeClr val="hlink">
                  <a:gamma/>
                  <a:tint val="21176"/>
                  <a:invGamma/>
                </a:schemeClr>
              </a:gs>
            </a:gsLst>
            <a:lin ang="0" scaled="1"/>
          </a:gradFill>
          <a:ln w="9525">
            <a:noFill/>
            <a:miter lim="800000"/>
            <a:headEnd/>
            <a:tailEnd/>
          </a:ln>
          <a:effectLst/>
        </p:spPr>
        <p:txBody>
          <a:bodyPr wrap="none" anchor="ctr"/>
          <a:lstStyle/>
          <a:p>
            <a:pPr>
              <a:defRPr/>
            </a:pPr>
            <a:endParaRPr lang="en-US"/>
          </a:p>
        </p:txBody>
      </p:sp>
      <p:sp>
        <p:nvSpPr>
          <p:cNvPr id="1027" name="Rectangle 250">
            <a:extLst>
              <a:ext uri="{FF2B5EF4-FFF2-40B4-BE49-F238E27FC236}">
                <a16:creationId xmlns:a16="http://schemas.microsoft.com/office/drawing/2014/main" id="{DAE002B0-4B93-EA31-D1DA-FDB9248BC76F}"/>
              </a:ext>
            </a:extLst>
          </p:cNvPr>
          <p:cNvSpPr>
            <a:spLocks noChangeArrowheads="1"/>
          </p:cNvSpPr>
          <p:nvPr/>
        </p:nvSpPr>
        <p:spPr bwMode="white">
          <a:xfrm>
            <a:off x="0" y="990600"/>
            <a:ext cx="121920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8" name="AutoShape 249">
            <a:extLst>
              <a:ext uri="{FF2B5EF4-FFF2-40B4-BE49-F238E27FC236}">
                <a16:creationId xmlns:a16="http://schemas.microsoft.com/office/drawing/2014/main" id="{6D719A22-802C-D24C-2E79-ECE7CAABC488}"/>
              </a:ext>
            </a:extLst>
          </p:cNvPr>
          <p:cNvSpPr>
            <a:spLocks noChangeArrowheads="1"/>
          </p:cNvSpPr>
          <p:nvPr/>
        </p:nvSpPr>
        <p:spPr bwMode="white">
          <a:xfrm>
            <a:off x="0" y="3886200"/>
            <a:ext cx="12192000" cy="2971800"/>
          </a:xfrm>
          <a:prstGeom prst="flowChartDocumen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29" name="Rectangle 22">
            <a:extLst>
              <a:ext uri="{FF2B5EF4-FFF2-40B4-BE49-F238E27FC236}">
                <a16:creationId xmlns:a16="http://schemas.microsoft.com/office/drawing/2014/main" id="{DECFB1B5-F82B-BEC2-B9F2-B370219A0713}"/>
              </a:ext>
            </a:extLst>
          </p:cNvPr>
          <p:cNvSpPr>
            <a:spLocks noGrp="1" noChangeArrowheads="1"/>
          </p:cNvSpPr>
          <p:nvPr>
            <p:ph type="body" idx="1"/>
          </p:nvPr>
        </p:nvSpPr>
        <p:spPr bwMode="auto">
          <a:xfrm>
            <a:off x="508000" y="1143000"/>
            <a:ext cx="11277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 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12312" name="Rectangle 24">
            <a:extLst>
              <a:ext uri="{FF2B5EF4-FFF2-40B4-BE49-F238E27FC236}">
                <a16:creationId xmlns:a16="http://schemas.microsoft.com/office/drawing/2014/main" id="{FCEAF3D8-8F76-CC85-8860-DC892B62560D}"/>
              </a:ext>
            </a:extLst>
          </p:cNvPr>
          <p:cNvSpPr>
            <a:spLocks noGrp="1" noChangeArrowheads="1"/>
          </p:cNvSpPr>
          <p:nvPr>
            <p:ph type="ftr" sz="quarter" idx="3"/>
          </p:nvPr>
        </p:nvSpPr>
        <p:spPr bwMode="ltGray">
          <a:xfrm>
            <a:off x="7823200" y="6477000"/>
            <a:ext cx="3657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solidFill>
                  <a:schemeClr val="hlink"/>
                </a:solidFill>
                <a:latin typeface="+mn-lt"/>
                <a:ea typeface="굴림" pitchFamily="34" charset="-127"/>
              </a:defRPr>
            </a:lvl1pPr>
          </a:lstStyle>
          <a:p>
            <a:pPr>
              <a:defRPr/>
            </a:pPr>
            <a:r>
              <a:rPr lang="en-US" altLang="ko-KR"/>
              <a:t>Company Logo</a:t>
            </a:r>
          </a:p>
        </p:txBody>
      </p:sp>
      <p:sp>
        <p:nvSpPr>
          <p:cNvPr id="12313" name="Rectangle 25">
            <a:extLst>
              <a:ext uri="{FF2B5EF4-FFF2-40B4-BE49-F238E27FC236}">
                <a16:creationId xmlns:a16="http://schemas.microsoft.com/office/drawing/2014/main" id="{71B40E1A-4F5D-B9F2-F2BE-D3ABF1FA5479}"/>
              </a:ext>
            </a:extLst>
          </p:cNvPr>
          <p:cNvSpPr>
            <a:spLocks noGrp="1" noChangeArrowheads="1"/>
          </p:cNvSpPr>
          <p:nvPr>
            <p:ph type="sldNum" sz="quarter" idx="4"/>
          </p:nvPr>
        </p:nvSpPr>
        <p:spPr bwMode="ltGray">
          <a:xfrm>
            <a:off x="11480800" y="6477000"/>
            <a:ext cx="711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b="1">
                <a:solidFill>
                  <a:schemeClr val="hlink"/>
                </a:solidFill>
                <a:latin typeface="Verdana" panose="020B0604030504040204" pitchFamily="34" charset="0"/>
                <a:ea typeface="굴림" panose="020B0600000101010101" pitchFamily="34" charset="-127"/>
              </a:defRPr>
            </a:lvl1pPr>
          </a:lstStyle>
          <a:p>
            <a:fld id="{EC25E227-4E91-C24E-884B-AC4C58BB7E02}" type="slidenum">
              <a:rPr lang="ko-KR" altLang="en-US"/>
              <a:pPr/>
              <a:t>‹#›</a:t>
            </a:fld>
            <a:endParaRPr lang="en-US" altLang="ko-KR"/>
          </a:p>
        </p:txBody>
      </p:sp>
      <p:sp>
        <p:nvSpPr>
          <p:cNvPr id="1032" name="Rectangle 21">
            <a:extLst>
              <a:ext uri="{FF2B5EF4-FFF2-40B4-BE49-F238E27FC236}">
                <a16:creationId xmlns:a16="http://schemas.microsoft.com/office/drawing/2014/main" id="{6AF7C297-F96A-04DF-2B1B-E87B7BC834B8}"/>
              </a:ext>
            </a:extLst>
          </p:cNvPr>
          <p:cNvSpPr>
            <a:spLocks noGrp="1" noChangeArrowheads="1"/>
          </p:cNvSpPr>
          <p:nvPr>
            <p:ph type="title"/>
          </p:nvPr>
        </p:nvSpPr>
        <p:spPr bwMode="gray">
          <a:xfrm>
            <a:off x="406400" y="152400"/>
            <a:ext cx="10363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33" name="Oval 254">
            <a:extLst>
              <a:ext uri="{FF2B5EF4-FFF2-40B4-BE49-F238E27FC236}">
                <a16:creationId xmlns:a16="http://schemas.microsoft.com/office/drawing/2014/main" id="{0617F4B2-9D6F-7AFF-2A68-BF16D8748657}"/>
              </a:ext>
            </a:extLst>
          </p:cNvPr>
          <p:cNvSpPr>
            <a:spLocks noChangeArrowheads="1"/>
          </p:cNvSpPr>
          <p:nvPr/>
        </p:nvSpPr>
        <p:spPr bwMode="gray">
          <a:xfrm>
            <a:off x="9855201" y="152401"/>
            <a:ext cx="345017" cy="238125"/>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4" name="Oval 255">
            <a:extLst>
              <a:ext uri="{FF2B5EF4-FFF2-40B4-BE49-F238E27FC236}">
                <a16:creationId xmlns:a16="http://schemas.microsoft.com/office/drawing/2014/main" id="{51841071-F855-5837-1FBA-EC70D5AD3404}"/>
              </a:ext>
            </a:extLst>
          </p:cNvPr>
          <p:cNvSpPr>
            <a:spLocks noChangeArrowheads="1"/>
          </p:cNvSpPr>
          <p:nvPr/>
        </p:nvSpPr>
        <p:spPr bwMode="gray">
          <a:xfrm>
            <a:off x="10259485" y="611188"/>
            <a:ext cx="478367" cy="322262"/>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
        <p:nvSpPr>
          <p:cNvPr id="1035" name="Oval 256">
            <a:extLst>
              <a:ext uri="{FF2B5EF4-FFF2-40B4-BE49-F238E27FC236}">
                <a16:creationId xmlns:a16="http://schemas.microsoft.com/office/drawing/2014/main" id="{76F687F9-E15E-579C-63C2-8C45B285E21B}"/>
              </a:ext>
            </a:extLst>
          </p:cNvPr>
          <p:cNvSpPr>
            <a:spLocks noChangeArrowheads="1"/>
          </p:cNvSpPr>
          <p:nvPr/>
        </p:nvSpPr>
        <p:spPr bwMode="gray">
          <a:xfrm>
            <a:off x="11140018" y="120651"/>
            <a:ext cx="679449" cy="468313"/>
          </a:xfrm>
          <a:prstGeom prst="ellipse">
            <a:avLst/>
          </a:prstGeom>
          <a:gradFill rotWithShape="0">
            <a:gsLst>
              <a:gs pos="0">
                <a:schemeClr val="hlink"/>
              </a:gs>
              <a:gs pos="100000">
                <a:schemeClr val="accent2"/>
              </a:gs>
            </a:gsLst>
            <a:path path="rect">
              <a:fillToRect r="100000" b="10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endParaRPr lang="en-US" altLang="en-US"/>
          </a:p>
        </p:txBody>
      </p:sp>
    </p:spTree>
    <p:extLst>
      <p:ext uri="{BB962C8B-B14F-4D97-AF65-F5344CB8AC3E}">
        <p14:creationId xmlns:p14="http://schemas.microsoft.com/office/powerpoint/2010/main" val="39884947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p:wipe dir="r"/>
  </p:transition>
  <p:hf sldNum="0"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341867" y="637500"/>
            <a:ext cx="9899200" cy="763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1pPr>
            <a:lvl2pPr lvl="1"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2pPr>
            <a:lvl3pPr lvl="2"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3pPr>
            <a:lvl4pPr lvl="3"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4pPr>
            <a:lvl5pPr lvl="4"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5pPr>
            <a:lvl6pPr lvl="5"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6pPr>
            <a:lvl7pPr lvl="6"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7pPr>
            <a:lvl8pPr lvl="7"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8pPr>
            <a:lvl9pPr lvl="8" algn="ctr">
              <a:spcBef>
                <a:spcPts val="0"/>
              </a:spcBef>
              <a:spcAft>
                <a:spcPts val="0"/>
              </a:spcAft>
              <a:buClr>
                <a:schemeClr val="dk1"/>
              </a:buClr>
              <a:buSzPts val="3600"/>
              <a:buFont typeface="Playfair Display Regular"/>
              <a:buNone/>
              <a:defRPr sz="3600">
                <a:solidFill>
                  <a:schemeClr val="dk1"/>
                </a:solidFill>
                <a:latin typeface="Playfair Display Regular"/>
                <a:ea typeface="Playfair Display Regular"/>
                <a:cs typeface="Playfair Display Regular"/>
                <a:sym typeface="Playfair Display Regular"/>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1"/>
              </a:buClr>
              <a:buSzPts val="1800"/>
              <a:buFont typeface="Lato"/>
              <a:buChar char="●"/>
              <a:defRPr sz="1800">
                <a:solidFill>
                  <a:schemeClr val="accent1"/>
                </a:solidFill>
                <a:latin typeface="Lato"/>
                <a:ea typeface="Lato"/>
                <a:cs typeface="Lato"/>
                <a:sym typeface="Lato"/>
              </a:defRPr>
            </a:lvl1pPr>
            <a:lvl2pPr marL="914400" lvl="1"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2pPr>
            <a:lvl3pPr marL="1371600" lvl="2"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3pPr>
            <a:lvl4pPr marL="1828800" lvl="3"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4pPr>
            <a:lvl5pPr marL="2286000" lvl="4"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5pPr>
            <a:lvl6pPr marL="2743200" lvl="5"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6pPr>
            <a:lvl7pPr marL="3200400" lvl="6"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7pPr>
            <a:lvl8pPr marL="3657600" lvl="7"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8pPr>
            <a:lvl9pPr marL="4114800" lvl="8" indent="-317500">
              <a:lnSpc>
                <a:spcPct val="115000"/>
              </a:lnSpc>
              <a:spcBef>
                <a:spcPts val="0"/>
              </a:spcBef>
              <a:spcAft>
                <a:spcPts val="0"/>
              </a:spcAft>
              <a:buClr>
                <a:schemeClr val="accent1"/>
              </a:buClr>
              <a:buSzPts val="1400"/>
              <a:buFont typeface="Lato"/>
              <a:buChar char="■"/>
              <a:defRPr>
                <a:solidFill>
                  <a:schemeClr val="accent1"/>
                </a:solidFill>
                <a:latin typeface="Lato"/>
                <a:ea typeface="Lato"/>
                <a:cs typeface="Lato"/>
                <a:sym typeface="Lato"/>
              </a:defRPr>
            </a:lvl9pPr>
          </a:lstStyle>
          <a:p>
            <a:endParaRPr/>
          </a:p>
        </p:txBody>
      </p:sp>
    </p:spTree>
    <p:extLst>
      <p:ext uri="{BB962C8B-B14F-4D97-AF65-F5344CB8AC3E}">
        <p14:creationId xmlns:p14="http://schemas.microsoft.com/office/powerpoint/2010/main" val="2935270522"/>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a:pPr/>
              <a:t>8/18/2025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a:pPr/>
              <a:t>‹#›</a:t>
            </a:fld>
            <a:endParaRPr lang="en-US"/>
          </a:p>
        </p:txBody>
      </p:sp>
    </p:spTree>
    <p:extLst>
      <p:ext uri="{BB962C8B-B14F-4D97-AF65-F5344CB8AC3E}">
        <p14:creationId xmlns:p14="http://schemas.microsoft.com/office/powerpoint/2010/main" val="415015300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AA4E229-A0BE-2A4B-A1A1-FE2D7F084B63}"/>
              </a:ext>
            </a:extLst>
          </p:cNvPr>
          <p:cNvSpPr/>
          <p:nvPr userDrawn="1"/>
        </p:nvSpPr>
        <p:spPr>
          <a:xfrm>
            <a:off x="11069280" y="376277"/>
            <a:ext cx="356709" cy="356616"/>
          </a:xfrm>
          <a:prstGeom prst="ellipse">
            <a:avLst/>
          </a:prstGeom>
          <a:solidFill>
            <a:srgbClr val="26A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a:spLocks noChangeAspect="1"/>
          </p:cNvSpPr>
          <p:nvPr userDrawn="1"/>
        </p:nvSpPr>
        <p:spPr>
          <a:xfrm>
            <a:off x="11074537" y="386142"/>
            <a:ext cx="356717" cy="367873"/>
          </a:xfrm>
          <a:prstGeom prst="ellipse">
            <a:avLst/>
          </a:prstGeom>
          <a:noFill/>
        </p:spPr>
        <p:txBody>
          <a:bodyPr wrap="square" lIns="22860" rIns="22860" rtlCol="0" anchor="ctr">
            <a:spAutoFit/>
          </a:bodyPr>
          <a:lstStyle/>
          <a:p>
            <a:pPr algn="ctr"/>
            <a:fld id="{C2130A1F-96FE-9345-9E91-FD9BE4197128}" type="slidenum">
              <a:rPr lang="en-US" sz="1100" b="0" i="0" spc="0" smtClean="0">
                <a:solidFill>
                  <a:schemeClr val="bg1"/>
                </a:solidFill>
                <a:latin typeface="Poppins Medium" pitchFamily="2" charset="77"/>
                <a:cs typeface="Poppins Medium" pitchFamily="2" charset="77"/>
              </a:rPr>
              <a:pPr algn="ctr"/>
              <a:t>‹#›</a:t>
            </a:fld>
            <a:endParaRPr lang="en-US" sz="11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817382812"/>
      </p:ext>
    </p:extLst>
  </p:cSld>
  <p:clrMap bg1="lt1" tx1="dk1" bg2="lt2" tx2="dk2" accent1="accent1" accent2="accent2" accent3="accent3" accent4="accent4" accent5="accent5" accent6="accent6" hlink="hlink" folHlink="folHlink"/>
  <p:sldLayoutIdLst>
    <p:sldLayoutId id="2147483730" r:id="rId1"/>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hyperlink" Target="222_2025_ND-CP_08082025-signed.pdf"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09_2021_TT_BGDDT-THoNG_Tu_DaY_HoC_TRuC_TUYeN_e9c9fec27b.pdf"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THCS%20BANG%20TONG%20HOP%20DINH%20DANG%20CAU%20TRUC%202025-2026.docx"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Ph&#226;n%20c&#244;ng%20C%20V&#258;N%20B&#7842;N%20N&#258;M%20H&#7884;C%202025-2026.doc" TargetMode="External"/><Relationship Id="rId11"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image" Target="../media/image19.sv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NHIEM%20VU%20TRONG%20TAM.mp4" TargetMode="External"/><Relationship Id="rId2" Type="http://schemas.openxmlformats.org/officeDocument/2006/relationships/chart" Target="../charts/chart2.xml"/><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 Target="slide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gif"/><Relationship Id="rId4" Type="http://schemas.openxmlformats.org/officeDocument/2006/relationships/image" Target="../media/image19.sv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2B2E8-9F34-4995-4A08-1CEAC0E1C368}"/>
            </a:ext>
          </a:extLst>
        </p:cNvPr>
        <p:cNvGrpSpPr/>
        <p:nvPr/>
      </p:nvGrpSpPr>
      <p:grpSpPr>
        <a:xfrm>
          <a:off x="0" y="0"/>
          <a:ext cx="0" cy="0"/>
          <a:chOff x="0" y="0"/>
          <a:chExt cx="0" cy="0"/>
        </a:xfrm>
      </p:grpSpPr>
      <p:sp>
        <p:nvSpPr>
          <p:cNvPr id="4" name="Isosceles Triangle 6">
            <a:extLst>
              <a:ext uri="{FF2B5EF4-FFF2-40B4-BE49-F238E27FC236}">
                <a16:creationId xmlns:a16="http://schemas.microsoft.com/office/drawing/2014/main" id="{095E5E65-0909-3A34-674B-AAE14D828BC0}"/>
              </a:ext>
            </a:extLst>
          </p:cNvPr>
          <p:cNvSpPr/>
          <p:nvPr/>
        </p:nvSpPr>
        <p:spPr>
          <a:xfrm rot="16200000">
            <a:off x="1767529" y="433633"/>
            <a:ext cx="2780907" cy="1913642"/>
          </a:xfrm>
          <a:prstGeom prst="triangle">
            <a:avLst>
              <a:gd name="adj" fmla="val 10000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solidFill>
                <a:schemeClr val="bg1">
                  <a:lumMod val="65000"/>
                </a:schemeClr>
              </a:solidFill>
            </a:endParaRPr>
          </a:p>
        </p:txBody>
      </p:sp>
      <p:sp>
        <p:nvSpPr>
          <p:cNvPr id="5" name="Isosceles Triangle 7">
            <a:extLst>
              <a:ext uri="{FF2B5EF4-FFF2-40B4-BE49-F238E27FC236}">
                <a16:creationId xmlns:a16="http://schemas.microsoft.com/office/drawing/2014/main" id="{AD59E695-F9D1-CB98-35CA-B8E35069A7C4}"/>
              </a:ext>
            </a:extLst>
          </p:cNvPr>
          <p:cNvSpPr/>
          <p:nvPr/>
        </p:nvSpPr>
        <p:spPr>
          <a:xfrm rot="5400000" flipH="1">
            <a:off x="3681173" y="433633"/>
            <a:ext cx="2780907" cy="1913642"/>
          </a:xfrm>
          <a:prstGeom prst="triangle">
            <a:avLst>
              <a:gd name="adj" fmla="val 100000"/>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solidFill>
                <a:schemeClr val="bg1">
                  <a:lumMod val="65000"/>
                </a:schemeClr>
              </a:solidFill>
            </a:endParaRPr>
          </a:p>
        </p:txBody>
      </p:sp>
      <p:sp>
        <p:nvSpPr>
          <p:cNvPr id="6" name="Isosceles Triangle 8">
            <a:extLst>
              <a:ext uri="{FF2B5EF4-FFF2-40B4-BE49-F238E27FC236}">
                <a16:creationId xmlns:a16="http://schemas.microsoft.com/office/drawing/2014/main" id="{43A193E8-8190-7933-DB8C-66FC7DFA423C}"/>
              </a:ext>
            </a:extLst>
          </p:cNvPr>
          <p:cNvSpPr/>
          <p:nvPr/>
        </p:nvSpPr>
        <p:spPr>
          <a:xfrm rot="5400000">
            <a:off x="4781747" y="2462758"/>
            <a:ext cx="659877" cy="240380"/>
          </a:xfrm>
          <a:prstGeom prst="triangle">
            <a:avLst>
              <a:gd name="adj" fmla="val 50000"/>
            </a:avLst>
          </a:prstGeom>
          <a:solidFill>
            <a:srgbClr val="D1CE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7" name="Isosceles Triangle 9">
            <a:extLst>
              <a:ext uri="{FF2B5EF4-FFF2-40B4-BE49-F238E27FC236}">
                <a16:creationId xmlns:a16="http://schemas.microsoft.com/office/drawing/2014/main" id="{76F98B1B-3CE9-1F36-DAD8-CADAD557EA03}"/>
              </a:ext>
            </a:extLst>
          </p:cNvPr>
          <p:cNvSpPr/>
          <p:nvPr/>
        </p:nvSpPr>
        <p:spPr>
          <a:xfrm rot="16200000" flipH="1">
            <a:off x="4006392" y="2677215"/>
            <a:ext cx="1300898" cy="452487"/>
          </a:xfrm>
          <a:prstGeom prst="triangle">
            <a:avLst>
              <a:gd name="adj" fmla="val 53623"/>
            </a:avLst>
          </a:prstGeom>
          <a:solidFill>
            <a:srgbClr val="9F224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8" name="Isosceles Triangle 10">
            <a:extLst>
              <a:ext uri="{FF2B5EF4-FFF2-40B4-BE49-F238E27FC236}">
                <a16:creationId xmlns:a16="http://schemas.microsoft.com/office/drawing/2014/main" id="{B9972B74-3999-48ED-42F5-3F78770DF70B}"/>
              </a:ext>
            </a:extLst>
          </p:cNvPr>
          <p:cNvSpPr/>
          <p:nvPr/>
        </p:nvSpPr>
        <p:spPr>
          <a:xfrm rot="16200000">
            <a:off x="11035647" y="219956"/>
            <a:ext cx="1376310" cy="936397"/>
          </a:xfrm>
          <a:prstGeom prst="triangle">
            <a:avLst>
              <a:gd name="adj" fmla="val 100000"/>
            </a:avLst>
          </a:prstGeom>
          <a:solidFill>
            <a:srgbClr val="2870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22" name="Picture 21">
            <a:extLst>
              <a:ext uri="{FF2B5EF4-FFF2-40B4-BE49-F238E27FC236}">
                <a16:creationId xmlns:a16="http://schemas.microsoft.com/office/drawing/2014/main" id="{8B6063E1-B5B1-B9D2-84DA-3C6AA41D4C0C}"/>
              </a:ext>
            </a:extLst>
          </p:cNvPr>
          <p:cNvPicPr>
            <a:picLocks noChangeAspect="1"/>
          </p:cNvPicPr>
          <p:nvPr/>
        </p:nvPicPr>
        <p:blipFill>
          <a:blip r:embed="rId3">
            <a:duotone>
              <a:prstClr val="black"/>
              <a:schemeClr val="accent5">
                <a:tint val="45000"/>
                <a:satMod val="400000"/>
              </a:schemeClr>
            </a:duotone>
          </a:blip>
          <a:srcRect l="222" t="359" r="1653" b="113"/>
          <a:stretch>
            <a:fillRect/>
          </a:stretch>
        </p:blipFill>
        <p:spPr>
          <a:xfrm>
            <a:off x="-8092" y="0"/>
            <a:ext cx="6789218" cy="6886322"/>
          </a:xfrm>
          <a:custGeom>
            <a:avLst/>
            <a:gdLst>
              <a:gd name="connsiteX0" fmla="*/ 8092 w 6789218"/>
              <a:gd name="connsiteY0" fmla="*/ 0 h 6886322"/>
              <a:gd name="connsiteX1" fmla="*/ 72828 w 6789218"/>
              <a:gd name="connsiteY1" fmla="*/ 8092 h 6886322"/>
              <a:gd name="connsiteX2" fmla="*/ 2071561 w 6789218"/>
              <a:gd name="connsiteY2" fmla="*/ 8092 h 6886322"/>
              <a:gd name="connsiteX3" fmla="*/ 6789218 w 6789218"/>
              <a:gd name="connsiteY3" fmla="*/ 6886322 h 6886322"/>
              <a:gd name="connsiteX4" fmla="*/ 0 w 6789218"/>
              <a:gd name="connsiteY4" fmla="*/ 6886322 h 6886322"/>
              <a:gd name="connsiteX5" fmla="*/ 8092 w 6789218"/>
              <a:gd name="connsiteY5" fmla="*/ 0 h 68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9218" h="6886322">
                <a:moveTo>
                  <a:pt x="8092" y="0"/>
                </a:moveTo>
                <a:lnTo>
                  <a:pt x="72828" y="8092"/>
                </a:lnTo>
                <a:lnTo>
                  <a:pt x="2071561" y="8092"/>
                </a:lnTo>
                <a:lnTo>
                  <a:pt x="6789218" y="6886322"/>
                </a:lnTo>
                <a:lnTo>
                  <a:pt x="0" y="6886322"/>
                </a:lnTo>
                <a:cubicBezTo>
                  <a:pt x="2697" y="4590881"/>
                  <a:pt x="5395" y="2295441"/>
                  <a:pt x="8092" y="0"/>
                </a:cubicBezTo>
                <a:close/>
              </a:path>
            </a:pathLst>
          </a:custGeom>
        </p:spPr>
      </p:pic>
      <p:sp>
        <p:nvSpPr>
          <p:cNvPr id="20" name="Freeform 19">
            <a:extLst>
              <a:ext uri="{FF2B5EF4-FFF2-40B4-BE49-F238E27FC236}">
                <a16:creationId xmlns:a16="http://schemas.microsoft.com/office/drawing/2014/main" id="{0D09AED2-2146-531A-85EE-EB5FE667E378}"/>
              </a:ext>
            </a:extLst>
          </p:cNvPr>
          <p:cNvSpPr/>
          <p:nvPr/>
        </p:nvSpPr>
        <p:spPr>
          <a:xfrm>
            <a:off x="15360" y="-14161"/>
            <a:ext cx="6789218" cy="6886322"/>
          </a:xfrm>
          <a:custGeom>
            <a:avLst/>
            <a:gdLst>
              <a:gd name="connsiteX0" fmla="*/ 8092 w 6789218"/>
              <a:gd name="connsiteY0" fmla="*/ 0 h 6886322"/>
              <a:gd name="connsiteX1" fmla="*/ 72828 w 6789218"/>
              <a:gd name="connsiteY1" fmla="*/ 8092 h 6886322"/>
              <a:gd name="connsiteX2" fmla="*/ 2071561 w 6789218"/>
              <a:gd name="connsiteY2" fmla="*/ 8092 h 6886322"/>
              <a:gd name="connsiteX3" fmla="*/ 6789218 w 6789218"/>
              <a:gd name="connsiteY3" fmla="*/ 6886322 h 6886322"/>
              <a:gd name="connsiteX4" fmla="*/ 0 w 6789218"/>
              <a:gd name="connsiteY4" fmla="*/ 6886322 h 6886322"/>
              <a:gd name="connsiteX5" fmla="*/ 8092 w 6789218"/>
              <a:gd name="connsiteY5" fmla="*/ 0 h 688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9218" h="6886322">
                <a:moveTo>
                  <a:pt x="8092" y="0"/>
                </a:moveTo>
                <a:lnTo>
                  <a:pt x="72828" y="8092"/>
                </a:lnTo>
                <a:lnTo>
                  <a:pt x="2071561" y="8092"/>
                </a:lnTo>
                <a:lnTo>
                  <a:pt x="6789218" y="6886322"/>
                </a:lnTo>
                <a:lnTo>
                  <a:pt x="0" y="6886322"/>
                </a:lnTo>
                <a:cubicBezTo>
                  <a:pt x="2697" y="4590881"/>
                  <a:pt x="5395" y="2295441"/>
                  <a:pt x="8092" y="0"/>
                </a:cubicBezTo>
                <a:close/>
              </a:path>
            </a:pathLst>
          </a:custGeom>
          <a:solidFill>
            <a:schemeClr val="accent1">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sp>
        <p:nvSpPr>
          <p:cNvPr id="2" name="TextBox 1">
            <a:extLst>
              <a:ext uri="{FF2B5EF4-FFF2-40B4-BE49-F238E27FC236}">
                <a16:creationId xmlns:a16="http://schemas.microsoft.com/office/drawing/2014/main" id="{44E93153-EBA0-0197-1F83-11840C8E63BB}"/>
              </a:ext>
            </a:extLst>
          </p:cNvPr>
          <p:cNvSpPr txBox="1"/>
          <p:nvPr/>
        </p:nvSpPr>
        <p:spPr>
          <a:xfrm>
            <a:off x="4656840" y="1983136"/>
            <a:ext cx="7376017" cy="2645276"/>
          </a:xfrm>
          <a:prstGeom prst="rect">
            <a:avLst/>
          </a:prstGeom>
          <a:noFill/>
        </p:spPr>
        <p:txBody>
          <a:bodyPr wrap="square" rtlCol="0">
            <a:spAutoFit/>
          </a:bodyPr>
          <a:lstStyle/>
          <a:p>
            <a:pPr algn="ctr">
              <a:lnSpc>
                <a:spcPct val="130000"/>
              </a:lnSpc>
            </a:pPr>
            <a:r>
              <a:rPr lang="en-US" sz="4400" b="1" noProof="0">
                <a:solidFill>
                  <a:srgbClr val="9F224E"/>
                </a:solidFill>
                <a:latin typeface="Times New Roman" panose="02020603050405020304" pitchFamily="18" charset="0"/>
                <a:cs typeface="Times New Roman" panose="02020603050405020304" pitchFamily="18" charset="0"/>
              </a:rPr>
              <a:t>HƯỚNG DẪN </a:t>
            </a:r>
            <a:r>
              <a:rPr lang="vi-VN" sz="4400" b="1" noProof="0">
                <a:solidFill>
                  <a:srgbClr val="9F224E"/>
                </a:solidFill>
                <a:latin typeface="Times New Roman" panose="02020603050405020304" pitchFamily="18" charset="0"/>
                <a:cs typeface="Times New Roman" panose="02020603050405020304" pitchFamily="18" charset="0"/>
              </a:rPr>
              <a:t>NHIỆM VỤ</a:t>
            </a:r>
            <a:endParaRPr lang="en-US" sz="4400" b="1" noProof="0">
              <a:solidFill>
                <a:srgbClr val="9F224E"/>
              </a:solidFill>
              <a:latin typeface="Times New Roman" panose="02020603050405020304" pitchFamily="18" charset="0"/>
              <a:cs typeface="Times New Roman" panose="02020603050405020304" pitchFamily="18" charset="0"/>
            </a:endParaRPr>
          </a:p>
          <a:p>
            <a:pPr algn="ctr">
              <a:lnSpc>
                <a:spcPct val="130000"/>
              </a:lnSpc>
            </a:pPr>
            <a:r>
              <a:rPr lang="vi-VN" sz="4400" b="1">
                <a:solidFill>
                  <a:srgbClr val="203864"/>
                </a:solidFill>
                <a:latin typeface="Times New Roman" panose="02020603050405020304" pitchFamily="18" charset="0"/>
                <a:cs typeface="Times New Roman" panose="02020603050405020304" pitchFamily="18" charset="0"/>
              </a:rPr>
              <a:t>NĂM HỌC 2025</a:t>
            </a:r>
            <a:r>
              <a:rPr lang="en-US" sz="4400" b="1">
                <a:solidFill>
                  <a:srgbClr val="203864"/>
                </a:solidFill>
                <a:latin typeface="Times New Roman" panose="02020603050405020304" pitchFamily="18" charset="0"/>
                <a:cs typeface="Times New Roman" panose="02020603050405020304" pitchFamily="18" charset="0"/>
              </a:rPr>
              <a:t> – </a:t>
            </a:r>
            <a:r>
              <a:rPr lang="vi-VN" sz="4400" b="1">
                <a:solidFill>
                  <a:srgbClr val="203864"/>
                </a:solidFill>
                <a:latin typeface="Times New Roman" panose="02020603050405020304" pitchFamily="18" charset="0"/>
                <a:cs typeface="Times New Roman" panose="02020603050405020304" pitchFamily="18" charset="0"/>
              </a:rPr>
              <a:t>2026</a:t>
            </a:r>
          </a:p>
          <a:p>
            <a:pPr algn="ctr">
              <a:lnSpc>
                <a:spcPct val="130000"/>
              </a:lnSpc>
            </a:pPr>
            <a:r>
              <a:rPr lang="en-US" sz="4400" b="1" noProof="0">
                <a:solidFill>
                  <a:srgbClr val="9F224E"/>
                </a:solidFill>
                <a:latin typeface="Times New Roman" panose="02020603050405020304" pitchFamily="18" charset="0"/>
                <a:cs typeface="Times New Roman" panose="02020603050405020304" pitchFamily="18" charset="0"/>
              </a:rPr>
              <a:t>ĐỐI </a:t>
            </a:r>
            <a:r>
              <a:rPr lang="en-US" sz="4400" b="1">
                <a:solidFill>
                  <a:srgbClr val="9F224E"/>
                </a:solidFill>
                <a:latin typeface="Times New Roman" panose="02020603050405020304" pitchFamily="18" charset="0"/>
                <a:cs typeface="Times New Roman" panose="02020603050405020304" pitchFamily="18" charset="0"/>
              </a:rPr>
              <a:t>VỚI CẤP THCS</a:t>
            </a:r>
            <a:endParaRPr lang="en-US" sz="4400" b="1" noProof="0" dirty="0">
              <a:solidFill>
                <a:srgbClr val="9F224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109177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57"/>
          <p:cNvSpPr txBox="1">
            <a:spLocks noGrp="1"/>
          </p:cNvSpPr>
          <p:nvPr>
            <p:ph type="title"/>
          </p:nvPr>
        </p:nvSpPr>
        <p:spPr>
          <a:xfrm>
            <a:off x="1341867" y="637500"/>
            <a:ext cx="6386621" cy="763600"/>
          </a:xfrm>
          <a:prstGeom prst="rect">
            <a:avLst/>
          </a:prstGeom>
        </p:spPr>
        <p:txBody>
          <a:bodyPr spcFirstLastPara="1" wrap="square" lIns="121900" tIns="121900" rIns="121900" bIns="121900" anchor="t" anchorCtr="0">
            <a:noAutofit/>
          </a:bodyPr>
          <a:lstStyle/>
          <a:p>
            <a:pPr algn="l"/>
            <a:r>
              <a:rPr lang="vi-VN" sz="4267"/>
              <a:t>Quy </a:t>
            </a:r>
            <a:r>
              <a:rPr lang="vi-VN" sz="4267" dirty="0"/>
              <a:t>trình tổ chức</a:t>
            </a:r>
            <a:endParaRPr sz="4267" dirty="0"/>
          </a:p>
        </p:txBody>
      </p:sp>
      <p:sp>
        <p:nvSpPr>
          <p:cNvPr id="1486" name="Google Shape;1486;p57"/>
          <p:cNvSpPr txBox="1">
            <a:spLocks noGrp="1"/>
          </p:cNvSpPr>
          <p:nvPr>
            <p:ph type="subTitle" idx="1"/>
          </p:nvPr>
        </p:nvSpPr>
        <p:spPr>
          <a:xfrm>
            <a:off x="1774651" y="2658500"/>
            <a:ext cx="4321351" cy="3439600"/>
          </a:xfrm>
          <a:prstGeom prst="rect">
            <a:avLst/>
          </a:prstGeom>
        </p:spPr>
        <p:txBody>
          <a:bodyPr spcFirstLastPara="1" wrap="square" lIns="121900" tIns="121900" rIns="121900" bIns="121900" anchor="t" anchorCtr="0">
            <a:noAutofit/>
          </a:bodyPr>
          <a:lstStyle/>
          <a:p>
            <a:pPr marL="609585" indent="-440256">
              <a:buSzPts val="1600"/>
            </a:pPr>
            <a:r>
              <a:rPr lang="vi-VN" sz="3200" dirty="0">
                <a:latin typeface="+mj-lt"/>
              </a:rPr>
              <a:t>Khởi động</a:t>
            </a:r>
            <a:endParaRPr lang="en-US" sz="3200" dirty="0">
              <a:latin typeface="+mj-lt"/>
            </a:endParaRPr>
          </a:p>
          <a:p>
            <a:pPr marL="609585" indent="-440256">
              <a:buSzPts val="1600"/>
            </a:pPr>
            <a:r>
              <a:rPr lang="vi-VN" sz="3200" dirty="0">
                <a:latin typeface="+mj-lt"/>
              </a:rPr>
              <a:t>Hình thành kiến thức</a:t>
            </a:r>
            <a:endParaRPr lang="en-US" sz="3200" dirty="0">
              <a:latin typeface="+mj-lt"/>
            </a:endParaRPr>
          </a:p>
          <a:p>
            <a:pPr marL="609585" indent="-440256">
              <a:buSzPts val="1600"/>
            </a:pPr>
            <a:r>
              <a:rPr lang="vi-VN" sz="3200" dirty="0">
                <a:latin typeface="+mj-lt"/>
              </a:rPr>
              <a:t>Luyện tập</a:t>
            </a:r>
          </a:p>
          <a:p>
            <a:pPr marL="609585" indent="-440256">
              <a:buSzPts val="1600"/>
            </a:pPr>
            <a:r>
              <a:rPr lang="vi-VN" sz="3200" dirty="0">
                <a:latin typeface="+mj-lt"/>
              </a:rPr>
              <a:t>Vận dụng</a:t>
            </a:r>
            <a:endParaRPr sz="3200" dirty="0">
              <a:latin typeface="+mj-lt"/>
            </a:endParaRPr>
          </a:p>
        </p:txBody>
      </p:sp>
      <p:sp>
        <p:nvSpPr>
          <p:cNvPr id="1487" name="Google Shape;1487;p57"/>
          <p:cNvSpPr txBox="1">
            <a:spLocks noGrp="1"/>
          </p:cNvSpPr>
          <p:nvPr>
            <p:ph type="subTitle" idx="2"/>
          </p:nvPr>
        </p:nvSpPr>
        <p:spPr>
          <a:xfrm>
            <a:off x="2165551" y="2176033"/>
            <a:ext cx="3723805" cy="482400"/>
          </a:xfrm>
          <a:prstGeom prst="rect">
            <a:avLst/>
          </a:prstGeom>
        </p:spPr>
        <p:txBody>
          <a:bodyPr spcFirstLastPara="1" wrap="square" lIns="121900" tIns="121900" rIns="121900" bIns="121900" anchor="ctr" anchorCtr="0">
            <a:noAutofit/>
          </a:bodyPr>
          <a:lstStyle/>
          <a:p>
            <a:pPr marL="0" indent="0"/>
            <a:r>
              <a:rPr lang="vi-VN" dirty="0"/>
              <a:t>Hoạt động dạy  học</a:t>
            </a:r>
            <a:endParaRPr dirty="0"/>
          </a:p>
        </p:txBody>
      </p:sp>
      <p:sp>
        <p:nvSpPr>
          <p:cNvPr id="1488" name="Google Shape;1488;p57"/>
          <p:cNvSpPr txBox="1">
            <a:spLocks noGrp="1"/>
          </p:cNvSpPr>
          <p:nvPr>
            <p:ph type="subTitle" idx="3"/>
          </p:nvPr>
        </p:nvSpPr>
        <p:spPr>
          <a:xfrm>
            <a:off x="7004955" y="2658500"/>
            <a:ext cx="4321351" cy="3439600"/>
          </a:xfrm>
          <a:prstGeom prst="rect">
            <a:avLst/>
          </a:prstGeom>
        </p:spPr>
        <p:txBody>
          <a:bodyPr spcFirstLastPara="1" wrap="square" lIns="121900" tIns="121900" rIns="121900" bIns="121900" anchor="t" anchorCtr="0">
            <a:noAutofit/>
          </a:bodyPr>
          <a:lstStyle/>
          <a:p>
            <a:pPr marL="609585" indent="-440256">
              <a:buSzPts val="1600"/>
            </a:pPr>
            <a:r>
              <a:rPr lang="vi-VN" sz="3200" dirty="0">
                <a:latin typeface="+mj-lt"/>
              </a:rPr>
              <a:t>Khởi động</a:t>
            </a:r>
            <a:endParaRPr sz="3200" dirty="0">
              <a:latin typeface="+mj-lt"/>
            </a:endParaRPr>
          </a:p>
          <a:p>
            <a:pPr indent="-440256">
              <a:buSzPts val="1600"/>
            </a:pPr>
            <a:r>
              <a:rPr lang="vi-VN" sz="3200" dirty="0">
                <a:latin typeface="+mj-lt"/>
              </a:rPr>
              <a:t>Khám phá - Kết nối </a:t>
            </a:r>
          </a:p>
          <a:p>
            <a:pPr indent="-440256">
              <a:buSzPts val="1600"/>
            </a:pPr>
            <a:r>
              <a:rPr lang="vi-VN" sz="3200" dirty="0">
                <a:latin typeface="+mj-lt"/>
              </a:rPr>
              <a:t>Vận dụng</a:t>
            </a:r>
          </a:p>
          <a:p>
            <a:pPr indent="-440256">
              <a:buSzPts val="1600"/>
            </a:pPr>
            <a:r>
              <a:rPr lang="vi-VN" sz="3200" dirty="0">
                <a:latin typeface="+mj-lt"/>
              </a:rPr>
              <a:t>Đánh giá</a:t>
            </a:r>
            <a:endParaRPr sz="3200" dirty="0">
              <a:latin typeface="+mj-lt"/>
            </a:endParaRPr>
          </a:p>
        </p:txBody>
      </p:sp>
      <p:sp>
        <p:nvSpPr>
          <p:cNvPr id="1489" name="Google Shape;1489;p57"/>
          <p:cNvSpPr txBox="1">
            <a:spLocks noGrp="1"/>
          </p:cNvSpPr>
          <p:nvPr>
            <p:ph type="subTitle" idx="4"/>
          </p:nvPr>
        </p:nvSpPr>
        <p:spPr>
          <a:xfrm>
            <a:off x="7224028" y="2176033"/>
            <a:ext cx="4321349" cy="482400"/>
          </a:xfrm>
          <a:prstGeom prst="rect">
            <a:avLst/>
          </a:prstGeom>
        </p:spPr>
        <p:txBody>
          <a:bodyPr spcFirstLastPara="1" wrap="square" lIns="121900" tIns="121900" rIns="121900" bIns="121900" anchor="ctr" anchorCtr="0">
            <a:noAutofit/>
          </a:bodyPr>
          <a:lstStyle/>
          <a:p>
            <a:pPr marL="0" indent="0"/>
            <a:r>
              <a:rPr lang="vi-VN"/>
              <a:t>Hoạt động trải </a:t>
            </a:r>
            <a:r>
              <a:rPr lang="vi-VN" dirty="0"/>
              <a:t>nghiệm</a:t>
            </a:r>
            <a:endParaRPr dirty="0"/>
          </a:p>
        </p:txBody>
      </p:sp>
      <p:sp>
        <p:nvSpPr>
          <p:cNvPr id="7" name="Google Shape;1104;p35">
            <a:extLst>
              <a:ext uri="{FF2B5EF4-FFF2-40B4-BE49-F238E27FC236}">
                <a16:creationId xmlns:a16="http://schemas.microsoft.com/office/drawing/2014/main" id="{C8CECEE3-8966-4325-BBB9-D8A6EB8C7A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6" name="Google Shape;1111;p36">
            <a:extLst>
              <a:ext uri="{FF2B5EF4-FFF2-40B4-BE49-F238E27FC236}">
                <a16:creationId xmlns:a16="http://schemas.microsoft.com/office/drawing/2014/main" id="{94AEEE13-D9BD-44DC-8497-ACB5B8095154}"/>
              </a:ext>
            </a:extLst>
          </p:cNvPr>
          <p:cNvSpPr txBox="1">
            <a:spLocks/>
          </p:cNvSpPr>
          <p:nvPr/>
        </p:nvSpPr>
        <p:spPr>
          <a:xfrm>
            <a:off x="1409167" y="637500"/>
            <a:ext cx="9795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Playfair Display Regular"/>
              <a:buNone/>
              <a:defRPr sz="20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pPr algn="just" defTabSz="1219170">
              <a:buClr>
                <a:srgbClr val="086245"/>
              </a:buClr>
            </a:pPr>
            <a:r>
              <a:rPr lang="vi-VN" sz="3200" kern="0" dirty="0">
                <a:solidFill>
                  <a:srgbClr val="086245"/>
                </a:solidFill>
              </a:rPr>
              <a:t>3. Tổ chức Sinh hoạt lớp theo hướng trải nghiệm</a:t>
            </a:r>
          </a:p>
        </p:txBody>
      </p:sp>
      <p:sp>
        <p:nvSpPr>
          <p:cNvPr id="2" name="TextBox 1">
            <a:extLst>
              <a:ext uri="{FF2B5EF4-FFF2-40B4-BE49-F238E27FC236}">
                <a16:creationId xmlns:a16="http://schemas.microsoft.com/office/drawing/2014/main" id="{FC1CBB96-0D91-4632-846C-EDAE5A5C811A}"/>
              </a:ext>
            </a:extLst>
          </p:cNvPr>
          <p:cNvSpPr txBox="1"/>
          <p:nvPr/>
        </p:nvSpPr>
        <p:spPr>
          <a:xfrm>
            <a:off x="1322523" y="1281199"/>
            <a:ext cx="8017791" cy="584775"/>
          </a:xfrm>
          <a:prstGeom prst="rect">
            <a:avLst/>
          </a:prstGeom>
          <a:noFill/>
        </p:spPr>
        <p:txBody>
          <a:bodyPr wrap="square" rtlCol="0">
            <a:spAutoFit/>
          </a:bodyPr>
          <a:lstStyle/>
          <a:p>
            <a:pPr algn="just" defTabSz="1219170">
              <a:buClr>
                <a:srgbClr val="000000"/>
              </a:buClr>
            </a:pPr>
            <a:r>
              <a:rPr lang="vi-VN" sz="3200" b="1" i="1" kern="0" dirty="0">
                <a:solidFill>
                  <a:srgbClr val="000000"/>
                </a:solidFill>
                <a:latin typeface="Times New Roman" panose="02020603050405020304" pitchFamily="18" charset="0"/>
                <a:cs typeface="Times New Roman" panose="02020603050405020304" pitchFamily="18" charset="0"/>
                <a:sym typeface="Arial"/>
              </a:rPr>
              <a:t>- Nhận xét đánh giá thi đua</a:t>
            </a:r>
            <a:endParaRPr lang="en-US" sz="3200" b="1" i="1" kern="0" dirty="0">
              <a:solidFill>
                <a:srgbClr val="000000"/>
              </a:solidFill>
              <a:latin typeface="Arial"/>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7B6841AD-79F2-4E6B-A188-9B2590D1BE82}"/>
              </a:ext>
            </a:extLst>
          </p:cNvPr>
          <p:cNvSpPr txBox="1"/>
          <p:nvPr/>
        </p:nvSpPr>
        <p:spPr>
          <a:xfrm>
            <a:off x="3357967" y="1936787"/>
            <a:ext cx="7846399" cy="3539430"/>
          </a:xfrm>
          <a:prstGeom prst="rect">
            <a:avLst/>
          </a:prstGeom>
          <a:noFill/>
        </p:spPr>
        <p:txBody>
          <a:bodyPr wrap="square" rtlCol="0">
            <a:spAutoFit/>
          </a:bodyPr>
          <a:lstStyle/>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VD: Trong giờ sinh hoạt, lớp trưởng báo cáo có 02 bạn đi học  muộn. GVCN sẽ:</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T</a:t>
            </a:r>
            <a:r>
              <a:rPr lang="en-US" sz="3200" i="1" kern="0" dirty="0" err="1">
                <a:solidFill>
                  <a:srgbClr val="000000"/>
                </a:solidFill>
                <a:latin typeface="Times New Roman" panose="02020603050405020304" pitchFamily="18" charset="0"/>
                <a:cs typeface="Times New Roman" panose="02020603050405020304" pitchFamily="18" charset="0"/>
                <a:sym typeface="Arial"/>
              </a:rPr>
              <a:t>ìm</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hiểu</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về</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lý</a:t>
            </a:r>
            <a:r>
              <a:rPr lang="en-US" sz="3200" i="1" kern="0" dirty="0">
                <a:solidFill>
                  <a:srgbClr val="000000"/>
                </a:solidFill>
                <a:latin typeface="Times New Roman" panose="02020603050405020304" pitchFamily="18" charset="0"/>
                <a:cs typeface="Times New Roman" panose="02020603050405020304" pitchFamily="18" charset="0"/>
                <a:sym typeface="Arial"/>
              </a:rPr>
              <a:t> do </a:t>
            </a:r>
            <a:r>
              <a:rPr lang="vi-VN" sz="3200" i="1" kern="0" dirty="0">
                <a:solidFill>
                  <a:srgbClr val="000000"/>
                </a:solidFill>
                <a:latin typeface="Times New Roman" panose="02020603050405020304" pitchFamily="18" charset="0"/>
                <a:cs typeface="Times New Roman" panose="02020603050405020304" pitchFamily="18" charset="0"/>
                <a:sym typeface="Arial"/>
              </a:rPr>
              <a:t>02 HS</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đi</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học</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vi-VN" sz="3200" i="1" kern="0" dirty="0">
                <a:solidFill>
                  <a:srgbClr val="000000"/>
                </a:solidFill>
                <a:latin typeface="Times New Roman" panose="02020603050405020304" pitchFamily="18" charset="0"/>
                <a:cs typeface="Times New Roman" panose="02020603050405020304" pitchFamily="18" charset="0"/>
                <a:sym typeface="Arial"/>
              </a:rPr>
              <a:t>muộn</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Nhắc lại quy định kỉ luật của trường và nhắc nhở 02 HS thực hiện nghiêm túc.</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Có thể phân công bạn hỗ trợ các bạn đi học muộn.</a:t>
            </a:r>
          </a:p>
        </p:txBody>
      </p:sp>
      <p:cxnSp>
        <p:nvCxnSpPr>
          <p:cNvPr id="7" name="Straight Connector 6">
            <a:extLst>
              <a:ext uri="{FF2B5EF4-FFF2-40B4-BE49-F238E27FC236}">
                <a16:creationId xmlns:a16="http://schemas.microsoft.com/office/drawing/2014/main" id="{10743F83-7BAF-431E-853F-24D0397373B4}"/>
              </a:ext>
            </a:extLst>
          </p:cNvPr>
          <p:cNvCxnSpPr/>
          <p:nvPr/>
        </p:nvCxnSpPr>
        <p:spPr>
          <a:xfrm>
            <a:off x="3357967" y="2097438"/>
            <a:ext cx="7692792" cy="31823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DAD8D1-E306-4DBC-8E05-D8A69F72C249}"/>
              </a:ext>
            </a:extLst>
          </p:cNvPr>
          <p:cNvCxnSpPr/>
          <p:nvPr/>
        </p:nvCxnSpPr>
        <p:spPr>
          <a:xfrm flipH="1">
            <a:off x="3719594" y="2107770"/>
            <a:ext cx="7087892" cy="3254644"/>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3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6" name="Google Shape;1111;p36">
            <a:extLst>
              <a:ext uri="{FF2B5EF4-FFF2-40B4-BE49-F238E27FC236}">
                <a16:creationId xmlns:a16="http://schemas.microsoft.com/office/drawing/2014/main" id="{94AEEE13-D9BD-44DC-8497-ACB5B8095154}"/>
              </a:ext>
            </a:extLst>
          </p:cNvPr>
          <p:cNvSpPr txBox="1">
            <a:spLocks/>
          </p:cNvSpPr>
          <p:nvPr/>
        </p:nvSpPr>
        <p:spPr>
          <a:xfrm>
            <a:off x="1409167" y="637500"/>
            <a:ext cx="97952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000"/>
              <a:buFont typeface="Playfair Display Regular"/>
              <a:buNone/>
              <a:defRPr sz="20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3600"/>
              <a:buFont typeface="Playfair Display Regular"/>
              <a:buNone/>
              <a:defRPr sz="3600" b="0" i="0" u="none" strike="noStrike" cap="none">
                <a:solidFill>
                  <a:schemeClr val="dk1"/>
                </a:solidFill>
                <a:latin typeface="Playfair Display Regular"/>
                <a:ea typeface="Playfair Display Regular"/>
                <a:cs typeface="Playfair Display Regular"/>
                <a:sym typeface="Playfair Display Regular"/>
              </a:defRPr>
            </a:lvl9pPr>
          </a:lstStyle>
          <a:p>
            <a:pPr algn="just" defTabSz="1219170">
              <a:buClr>
                <a:srgbClr val="086245"/>
              </a:buClr>
            </a:pPr>
            <a:r>
              <a:rPr lang="vi-VN" sz="3200" kern="0" dirty="0">
                <a:solidFill>
                  <a:srgbClr val="086245"/>
                </a:solidFill>
              </a:rPr>
              <a:t>3. Tổ chức Sinh hoạt lớp theo hướng trải nghiệm</a:t>
            </a:r>
          </a:p>
        </p:txBody>
      </p:sp>
      <p:sp>
        <p:nvSpPr>
          <p:cNvPr id="2" name="TextBox 1">
            <a:extLst>
              <a:ext uri="{FF2B5EF4-FFF2-40B4-BE49-F238E27FC236}">
                <a16:creationId xmlns:a16="http://schemas.microsoft.com/office/drawing/2014/main" id="{FC1CBB96-0D91-4632-846C-EDAE5A5C811A}"/>
              </a:ext>
            </a:extLst>
          </p:cNvPr>
          <p:cNvSpPr txBox="1"/>
          <p:nvPr/>
        </p:nvSpPr>
        <p:spPr>
          <a:xfrm>
            <a:off x="1322523" y="1281199"/>
            <a:ext cx="8017791" cy="584775"/>
          </a:xfrm>
          <a:prstGeom prst="rect">
            <a:avLst/>
          </a:prstGeom>
          <a:noFill/>
        </p:spPr>
        <p:txBody>
          <a:bodyPr wrap="square" rtlCol="0">
            <a:spAutoFit/>
          </a:bodyPr>
          <a:lstStyle/>
          <a:p>
            <a:pPr algn="just" defTabSz="1219170">
              <a:buClr>
                <a:srgbClr val="000000"/>
              </a:buClr>
            </a:pPr>
            <a:r>
              <a:rPr lang="vi-VN" sz="3200" b="1" i="1" kern="0" dirty="0">
                <a:solidFill>
                  <a:srgbClr val="000000"/>
                </a:solidFill>
                <a:latin typeface="Times New Roman" panose="02020603050405020304" pitchFamily="18" charset="0"/>
                <a:cs typeface="Times New Roman" panose="02020603050405020304" pitchFamily="18" charset="0"/>
                <a:sym typeface="Arial"/>
              </a:rPr>
              <a:t>- Nhận xét đánh giá thi đua</a:t>
            </a:r>
            <a:endParaRPr lang="en-US" sz="3200" b="1" i="1" kern="0" dirty="0">
              <a:solidFill>
                <a:srgbClr val="000000"/>
              </a:solidFill>
              <a:latin typeface="Arial"/>
              <a:cs typeface="Times New Roman" panose="02020603050405020304" pitchFamily="18" charset="0"/>
              <a:sym typeface="Arial"/>
            </a:endParaRPr>
          </a:p>
        </p:txBody>
      </p:sp>
      <p:sp>
        <p:nvSpPr>
          <p:cNvPr id="3" name="TextBox 2">
            <a:extLst>
              <a:ext uri="{FF2B5EF4-FFF2-40B4-BE49-F238E27FC236}">
                <a16:creationId xmlns:a16="http://schemas.microsoft.com/office/drawing/2014/main" id="{7B6841AD-79F2-4E6B-A188-9B2590D1BE82}"/>
              </a:ext>
            </a:extLst>
          </p:cNvPr>
          <p:cNvSpPr txBox="1"/>
          <p:nvPr/>
        </p:nvSpPr>
        <p:spPr>
          <a:xfrm>
            <a:off x="1409167" y="1823135"/>
            <a:ext cx="9795199" cy="4524315"/>
          </a:xfrm>
          <a:prstGeom prst="rect">
            <a:avLst/>
          </a:prstGeom>
          <a:noFill/>
        </p:spPr>
        <p:txBody>
          <a:bodyPr wrap="square" rtlCol="0">
            <a:spAutoFit/>
          </a:bodyPr>
          <a:lstStyle/>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VD: Trong giờ sinh hoạt, lớp trưởng báo cáo có 02 bạn đi học  muộn. GVCN sẽ: Tổ chức</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thảo</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luận</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về</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tầm</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quan</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trọng</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en-US" sz="3200" i="1" kern="0" dirty="0" err="1">
                <a:solidFill>
                  <a:srgbClr val="000000"/>
                </a:solidFill>
                <a:latin typeface="Times New Roman" panose="02020603050405020304" pitchFamily="18" charset="0"/>
                <a:cs typeface="Times New Roman" panose="02020603050405020304" pitchFamily="18" charset="0"/>
                <a:sym typeface="Arial"/>
              </a:rPr>
              <a:t>của</a:t>
            </a:r>
            <a:r>
              <a:rPr lang="en-US" sz="3200" i="1" kern="0" dirty="0">
                <a:solidFill>
                  <a:srgbClr val="000000"/>
                </a:solidFill>
                <a:latin typeface="Times New Roman" panose="02020603050405020304" pitchFamily="18" charset="0"/>
                <a:cs typeface="Times New Roman" panose="02020603050405020304" pitchFamily="18" charset="0"/>
                <a:sym typeface="Arial"/>
              </a:rPr>
              <a:t> </a:t>
            </a:r>
            <a:r>
              <a:rPr lang="vi-VN" sz="3200" i="1" kern="0" dirty="0">
                <a:solidFill>
                  <a:srgbClr val="000000"/>
                </a:solidFill>
                <a:latin typeface="Times New Roman" panose="02020603050405020304" pitchFamily="18" charset="0"/>
                <a:cs typeface="Times New Roman" panose="02020603050405020304" pitchFamily="18" charset="0"/>
                <a:sym typeface="Arial"/>
              </a:rPr>
              <a:t>việc đi học đúng giờ</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 Nhóm 1 nêu lợi ích của việc đi học đúng giờ</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 Nhóm 2 chỉ ra hậu quả của việc đi học muộn</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 Nhóm 3 chia sẻ kinh nghiệm để có thể đi học</a:t>
            </a:r>
          </a:p>
          <a:p>
            <a:pPr algn="just"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đúng giờ.</a:t>
            </a:r>
          </a:p>
          <a:p>
            <a:pPr algn="r" defTabSz="1219170">
              <a:buClr>
                <a:srgbClr val="000000"/>
              </a:buClr>
            </a:pPr>
            <a:r>
              <a:rPr lang="vi-VN" sz="3200" i="1" kern="0" dirty="0">
                <a:solidFill>
                  <a:srgbClr val="000000"/>
                </a:solidFill>
                <a:latin typeface="Times New Roman" panose="02020603050405020304" pitchFamily="18" charset="0"/>
                <a:cs typeface="Times New Roman" panose="02020603050405020304" pitchFamily="18" charset="0"/>
                <a:sym typeface="Arial"/>
              </a:rPr>
              <a:t>                (Tất nhiên sẽ cố gắng tạo điều kiện cho 02 bạn đi học muộn được tham gia ý kiến nhiều nhất)</a:t>
            </a:r>
          </a:p>
        </p:txBody>
      </p:sp>
    </p:spTree>
    <p:extLst>
      <p:ext uri="{BB962C8B-B14F-4D97-AF65-F5344CB8AC3E}">
        <p14:creationId xmlns:p14="http://schemas.microsoft.com/office/powerpoint/2010/main" val="2624641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10" name="TextBox 9">
            <a:extLst>
              <a:ext uri="{FF2B5EF4-FFF2-40B4-BE49-F238E27FC236}">
                <a16:creationId xmlns:a16="http://schemas.microsoft.com/office/drawing/2014/main" id="{33227475-1BB6-4EC8-AB76-16FE7CF57F9A}"/>
              </a:ext>
            </a:extLst>
          </p:cNvPr>
          <p:cNvSpPr txBox="1"/>
          <p:nvPr/>
        </p:nvSpPr>
        <p:spPr>
          <a:xfrm>
            <a:off x="1233519" y="1610040"/>
            <a:ext cx="9883931" cy="3637919"/>
          </a:xfrm>
          <a:prstGeom prst="rect">
            <a:avLst/>
          </a:prstGeom>
          <a:noFill/>
        </p:spPr>
        <p:txBody>
          <a:bodyPr wrap="square" rtlCol="0">
            <a:spAutoFit/>
          </a:bodyPr>
          <a:lstStyle/>
          <a:p>
            <a:pPr algn="just"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Trong 01 giờ lên lớp dự thi GVCN giỏi với chủ đề “Lựa chọn nghề nghiệp”, GV đã tổ chức cho HS thực hành bằng cách </a:t>
            </a:r>
            <a:r>
              <a:rPr lang="vi-VN" sz="3200" b="1" i="1" kern="0" dirty="0">
                <a:solidFill>
                  <a:srgbClr val="000000"/>
                </a:solidFill>
                <a:latin typeface="Times New Roman" panose="02020603050405020304" pitchFamily="18" charset="0"/>
                <a:cs typeface="Arial"/>
                <a:sym typeface="Arial"/>
              </a:rPr>
              <a:t>cung cấp </a:t>
            </a:r>
            <a:r>
              <a:rPr lang="vi-VN" sz="3200" i="1" kern="0" dirty="0">
                <a:solidFill>
                  <a:srgbClr val="000000"/>
                </a:solidFill>
                <a:latin typeface="Times New Roman" panose="02020603050405020304" pitchFamily="18" charset="0"/>
                <a:cs typeface="Arial"/>
                <a:sym typeface="Arial"/>
              </a:rPr>
              <a:t>các nhóm nghề với đầy đủ các thông tin về đặc điểm nhóm nghề, yêu cầu của nhóm nghề,</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nhu cầu xã hội và nhóm nghề này gồm có những</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nghề nào.</a:t>
            </a:r>
            <a:r>
              <a:rPr lang="vi-VN" sz="2400" i="1" kern="0" dirty="0">
                <a:solidFill>
                  <a:srgbClr val="000000"/>
                </a:solidFill>
                <a:latin typeface="Arial"/>
                <a:cs typeface="Arial"/>
                <a:sym typeface="Arial"/>
              </a:rPr>
              <a:t> </a:t>
            </a:r>
            <a:r>
              <a:rPr lang="vi-VN" sz="3200" i="1" kern="0" dirty="0">
                <a:solidFill>
                  <a:srgbClr val="000000"/>
                </a:solidFill>
                <a:latin typeface="Times New Roman" panose="02020603050405020304" pitchFamily="18" charset="0"/>
                <a:cs typeface="Arial"/>
                <a:sym typeface="Arial"/>
              </a:rPr>
              <a:t>Sau đó GV yêu cầu HS tự xem mình có </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những đặc điểm cá nhân gì, phù hợp với nhóm </a:t>
            </a:r>
          </a:p>
          <a:p>
            <a:pPr algn="r"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nghề, nghề nào trong hệ thống GV cung cấp.</a:t>
            </a:r>
            <a:endParaRPr lang="en-US" sz="3200" i="1" kern="0" dirty="0">
              <a:solidFill>
                <a:srgbClr val="000000"/>
              </a:solidFill>
              <a:latin typeface="Arial"/>
              <a:cs typeface="Arial"/>
              <a:sym typeface="Arial"/>
            </a:endParaRPr>
          </a:p>
        </p:txBody>
      </p:sp>
      <p:cxnSp>
        <p:nvCxnSpPr>
          <p:cNvPr id="13" name="Straight Connector 12">
            <a:extLst>
              <a:ext uri="{FF2B5EF4-FFF2-40B4-BE49-F238E27FC236}">
                <a16:creationId xmlns:a16="http://schemas.microsoft.com/office/drawing/2014/main" id="{0B374507-FEF2-4053-8530-CF7FFA3C8F6B}"/>
              </a:ext>
            </a:extLst>
          </p:cNvPr>
          <p:cNvCxnSpPr>
            <a:cxnSpLocks/>
          </p:cNvCxnSpPr>
          <p:nvPr/>
        </p:nvCxnSpPr>
        <p:spPr>
          <a:xfrm flipH="1">
            <a:off x="2820142" y="2008319"/>
            <a:ext cx="7294537" cy="28413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5E3E78-407C-4CF8-A42A-AFF60428836B}"/>
              </a:ext>
            </a:extLst>
          </p:cNvPr>
          <p:cNvCxnSpPr>
            <a:cxnSpLocks/>
          </p:cNvCxnSpPr>
          <p:nvPr/>
        </p:nvCxnSpPr>
        <p:spPr>
          <a:xfrm>
            <a:off x="2227770" y="2132306"/>
            <a:ext cx="8730711" cy="259338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6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anim calcmode="lin" valueType="num">
                                      <p:cBhvr>
                                        <p:cTn id="18"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anim calcmode="lin" valueType="num">
                                      <p:cBhvr>
                                        <p:cTn id="23"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anim calcmode="lin" valueType="num">
                                      <p:cBhvr>
                                        <p:cTn id="28"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par>
                                <p:cTn id="35" presetID="16" presetClass="entr" presetSubtype="21"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5" name="Google Shape;1104;p35">
            <a:extLst>
              <a:ext uri="{FF2B5EF4-FFF2-40B4-BE49-F238E27FC236}">
                <a16:creationId xmlns:a16="http://schemas.microsoft.com/office/drawing/2014/main" id="{7A195F90-A353-4EAF-93E9-EE3DEE5226F3}"/>
              </a:ext>
            </a:extLst>
          </p:cNvPr>
          <p:cNvSpPr txBox="1">
            <a:spLocks/>
          </p:cNvSpPr>
          <p:nvPr/>
        </p:nvSpPr>
        <p:spPr>
          <a:xfrm>
            <a:off x="1141241" y="-32503"/>
            <a:ext cx="9793835" cy="788464"/>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1pPr>
            <a:lvl2pPr marR="0" lvl="1"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2pPr>
            <a:lvl3pPr marR="0" lvl="2"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3pPr>
            <a:lvl4pPr marR="0" lvl="3"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4pPr>
            <a:lvl5pPr marR="0" lvl="4"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5pPr>
            <a:lvl6pPr marR="0" lvl="5"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6pPr>
            <a:lvl7pPr marR="0" lvl="6"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7pPr>
            <a:lvl8pPr marR="0" lvl="7"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8pPr>
            <a:lvl9pPr marR="0" lvl="8" algn="ctr" rtl="0">
              <a:lnSpc>
                <a:spcPct val="100000"/>
              </a:lnSpc>
              <a:spcBef>
                <a:spcPts val="0"/>
              </a:spcBef>
              <a:spcAft>
                <a:spcPts val="0"/>
              </a:spcAft>
              <a:buClr>
                <a:schemeClr val="dk1"/>
              </a:buClr>
              <a:buSzPts val="4200"/>
              <a:buFont typeface="Playfair Display Regular"/>
              <a:buNone/>
              <a:defRPr sz="4200" b="0" i="0" u="none" strike="noStrike" cap="none">
                <a:solidFill>
                  <a:schemeClr val="dk1"/>
                </a:solidFill>
                <a:latin typeface="Playfair Display Regular"/>
                <a:ea typeface="Playfair Display Regular"/>
                <a:cs typeface="Playfair Display Regular"/>
                <a:sym typeface="Playfair Display Regular"/>
              </a:defRPr>
            </a:lvl9pPr>
          </a:lstStyle>
          <a:p>
            <a:pPr defTabSz="1219170">
              <a:buClr>
                <a:srgbClr val="086245"/>
              </a:buClr>
            </a:pPr>
            <a:r>
              <a:rPr lang="vi-VN" sz="2933" kern="0" dirty="0">
                <a:solidFill>
                  <a:srgbClr val="086245"/>
                </a:solidFill>
              </a:rPr>
              <a:t>Cách tổ chức Hoạt động trải nghiệm, hướng nghiệp</a:t>
            </a:r>
          </a:p>
        </p:txBody>
      </p:sp>
      <p:sp>
        <p:nvSpPr>
          <p:cNvPr id="10" name="TextBox 9">
            <a:extLst>
              <a:ext uri="{FF2B5EF4-FFF2-40B4-BE49-F238E27FC236}">
                <a16:creationId xmlns:a16="http://schemas.microsoft.com/office/drawing/2014/main" id="{33227475-1BB6-4EC8-AB76-16FE7CF57F9A}"/>
              </a:ext>
            </a:extLst>
          </p:cNvPr>
          <p:cNvSpPr txBox="1"/>
          <p:nvPr/>
        </p:nvSpPr>
        <p:spPr>
          <a:xfrm>
            <a:off x="2171756" y="1338832"/>
            <a:ext cx="8270021" cy="2751522"/>
          </a:xfrm>
          <a:prstGeom prst="rect">
            <a:avLst/>
          </a:prstGeom>
          <a:noFill/>
        </p:spPr>
        <p:txBody>
          <a:bodyPr wrap="square" rtlCol="0">
            <a:spAutoFit/>
          </a:bodyPr>
          <a:lstStyle/>
          <a:p>
            <a:pPr algn="just" defTabSz="1219170">
              <a:lnSpc>
                <a:spcPct val="90000"/>
              </a:lnSpc>
              <a:buClr>
                <a:srgbClr val="000000"/>
              </a:buClr>
            </a:pPr>
            <a:r>
              <a:rPr lang="vi-VN" sz="3200" i="1" kern="0" dirty="0">
                <a:solidFill>
                  <a:srgbClr val="000000"/>
                </a:solidFill>
                <a:latin typeface="Times New Roman" panose="02020603050405020304" pitchFamily="18" charset="0"/>
                <a:cs typeface="Arial"/>
                <a:sym typeface="Arial"/>
              </a:rPr>
              <a:t>       Với chủ đề “Lựa chọn nghề nghiệp” GV cần hướng dẫn HS tự tìm thông tin về các nhóm nghề / nghề mà bản thân HS quan tâm. HS tự xem xét bản thân đã có gì phù hợp và chưa phù hợp với nhóm nghề / nghề . Trên cơ sở đó HS mới lựa chọn nhóm nghề / nghề mình sẽ theo đuổi.</a:t>
            </a:r>
            <a:endParaRPr lang="en-US" sz="2400" i="1" kern="0" dirty="0">
              <a:solidFill>
                <a:srgbClr val="000000"/>
              </a:solidFill>
              <a:latin typeface="Arial"/>
              <a:cs typeface="Arial"/>
              <a:sym typeface="Arial"/>
            </a:endParaRPr>
          </a:p>
        </p:txBody>
      </p:sp>
    </p:spTree>
    <p:extLst>
      <p:ext uri="{BB962C8B-B14F-4D97-AF65-F5344CB8AC3E}">
        <p14:creationId xmlns:p14="http://schemas.microsoft.com/office/powerpoint/2010/main" val="39015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92C23-CC2A-5E68-4E32-6D1CCC6A61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2B1573-EB7D-D568-F649-E08A8CA7D1BD}"/>
              </a:ext>
            </a:extLst>
          </p:cNvPr>
          <p:cNvSpPr txBox="1"/>
          <p:nvPr/>
        </p:nvSpPr>
        <p:spPr>
          <a:xfrm>
            <a:off x="2328428" y="367943"/>
            <a:ext cx="7880350" cy="523220"/>
          </a:xfrm>
          <a:prstGeom prst="rect">
            <a:avLst/>
          </a:prstGeom>
          <a:noFill/>
        </p:spPr>
        <p:txBody>
          <a:bodyPr wrap="square">
            <a:spAutoFit/>
          </a:bodyPr>
          <a:lstStyle/>
          <a:p>
            <a:pPr algn="ctr"/>
            <a:r>
              <a:rPr lang="vi-VN" sz="2800" b="1" kern="0">
                <a:latin typeface="Times New Roman" panose="02020603050405020304" pitchFamily="18" charset="0"/>
                <a:ea typeface="Arial" panose="020B0604020202020204" pitchFamily="34" charset="0"/>
              </a:rPr>
              <a:t>Xây dựng </a:t>
            </a:r>
            <a:r>
              <a:rPr lang="en-US" sz="2800" b="1" kern="0">
                <a:latin typeface="Times New Roman" panose="02020603050405020304" pitchFamily="18" charset="0"/>
                <a:ea typeface="Arial" panose="020B0604020202020204" pitchFamily="34" charset="0"/>
              </a:rPr>
              <a:t>và thực hiện </a:t>
            </a:r>
            <a:r>
              <a:rPr lang="vi-VN" sz="2800" b="1" kern="0">
                <a:latin typeface="Times New Roman" panose="02020603050405020304" pitchFamily="18" charset="0"/>
                <a:ea typeface="Arial" panose="020B0604020202020204" pitchFamily="34" charset="0"/>
              </a:rPr>
              <a:t>kế hoạch giáo dục</a:t>
            </a:r>
            <a:endParaRPr lang="en-US" sz="2800" b="1"/>
          </a:p>
        </p:txBody>
      </p:sp>
      <p:sp>
        <p:nvSpPr>
          <p:cNvPr id="2" name="TextBox 1">
            <a:extLst>
              <a:ext uri="{FF2B5EF4-FFF2-40B4-BE49-F238E27FC236}">
                <a16:creationId xmlns:a16="http://schemas.microsoft.com/office/drawing/2014/main" id="{0C901CA5-C3D0-1CD3-1A0E-354F7447A7F2}"/>
              </a:ext>
            </a:extLst>
          </p:cNvPr>
          <p:cNvSpPr txBox="1"/>
          <p:nvPr/>
        </p:nvSpPr>
        <p:spPr>
          <a:xfrm>
            <a:off x="671810" y="1282981"/>
            <a:ext cx="10740431" cy="1107996"/>
          </a:xfrm>
          <a:prstGeom prst="rect">
            <a:avLst/>
          </a:prstGeom>
          <a:noFill/>
        </p:spPr>
        <p:txBody>
          <a:bodyPr wrap="square" rtlCol="0">
            <a:spAutoFit/>
          </a:bodyPr>
          <a:lstStyle/>
          <a:p>
            <a:pPr algn="just"/>
            <a:r>
              <a:rPr lang="en-US" sz="2200" b="1" i="1">
                <a:solidFill>
                  <a:srgbClr val="0070C0"/>
                </a:solidFill>
                <a:latin typeface="Times New Roman" panose="02020603050405020304" pitchFamily="18" charset="0"/>
                <a:cs typeface="Times New Roman" panose="02020603050405020304" pitchFamily="18" charset="0"/>
              </a:rPr>
              <a:t>1. Cầ</a:t>
            </a:r>
            <a:r>
              <a:rPr lang="vi-VN" sz="2200" b="1" i="1">
                <a:solidFill>
                  <a:srgbClr val="0070C0"/>
                </a:solidFill>
                <a:latin typeface="Times New Roman" panose="02020603050405020304" pitchFamily="18" charset="0"/>
                <a:cs typeface="Times New Roman" panose="02020603050405020304" pitchFamily="18" charset="0"/>
              </a:rPr>
              <a:t>n quan tâm đến việc phân hóa đối tượng học sinh, có giải pháp bồi dưỡng học sinh giỏi, tổ chức ôn tập hiệu quả cho học sinh cuối cấp, hỗ trợ học sinh có kết quả học tập chưa đạt yêu</a:t>
            </a:r>
            <a:r>
              <a:rPr lang="en-US" sz="2200" b="1" i="1">
                <a:solidFill>
                  <a:srgbClr val="0070C0"/>
                </a:solidFill>
                <a:latin typeface="Times New Roman" panose="02020603050405020304" pitchFamily="18" charset="0"/>
                <a:cs typeface="Times New Roman" panose="02020603050405020304" pitchFamily="18" charset="0"/>
              </a:rPr>
              <a:t> </a:t>
            </a:r>
            <a:r>
              <a:rPr lang="vi-VN" sz="2200" b="1" i="1">
                <a:solidFill>
                  <a:srgbClr val="0070C0"/>
                </a:solidFill>
                <a:latin typeface="Times New Roman" panose="02020603050405020304" pitchFamily="18" charset="0"/>
                <a:cs typeface="Times New Roman" panose="02020603050405020304" pitchFamily="18" charset="0"/>
              </a:rPr>
              <a:t>cầu theo quy định</a:t>
            </a:r>
            <a:endParaRPr lang="en-US" sz="2200" b="1" i="1">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F592A7E-8FD2-E798-359D-001D54C0FEED}"/>
              </a:ext>
            </a:extLst>
          </p:cNvPr>
          <p:cNvSpPr txBox="1"/>
          <p:nvPr/>
        </p:nvSpPr>
        <p:spPr>
          <a:xfrm>
            <a:off x="558522" y="2466475"/>
            <a:ext cx="10740431" cy="1785104"/>
          </a:xfrm>
          <a:prstGeom prst="rect">
            <a:avLst/>
          </a:prstGeom>
          <a:noFill/>
        </p:spPr>
        <p:txBody>
          <a:bodyPr wrap="square" rtlCol="0">
            <a:spAutoFit/>
          </a:bodyPr>
          <a:lstStyle/>
          <a:p>
            <a:pPr algn="just"/>
            <a:r>
              <a:rPr lang="en-US" sz="2200" b="1" i="1">
                <a:solidFill>
                  <a:srgbClr val="0070C0"/>
                </a:solidFill>
                <a:latin typeface="Times New Roman" panose="02020603050405020304" pitchFamily="18" charset="0"/>
                <a:cs typeface="Times New Roman" panose="02020603050405020304" pitchFamily="18" charset="0"/>
              </a:rPr>
              <a:t>2. Thực hiện hiệu quả dạy học 2 buổi/ngày: </a:t>
            </a:r>
            <a:r>
              <a:rPr lang="vi-VN" sz="2200" b="1" i="1">
                <a:solidFill>
                  <a:srgbClr val="0070C0"/>
                </a:solidFill>
                <a:latin typeface="Times New Roman" panose="02020603050405020304" pitchFamily="18" charset="0"/>
                <a:cs typeface="Times New Roman" panose="02020603050405020304" pitchFamily="18" charset="0"/>
              </a:rPr>
              <a:t>Kế hoạch cần thể hiện rõ phương án huy động và sử dụng hiệu quả các nguồn lực nhằm tổ chức dạy học 2 buổi/ngày</a:t>
            </a:r>
            <a:r>
              <a:rPr lang="en-US" sz="2200" b="1" i="1">
                <a:solidFill>
                  <a:srgbClr val="0070C0"/>
                </a:solidFill>
                <a:latin typeface="Times New Roman" panose="02020603050405020304" pitchFamily="18" charset="0"/>
                <a:cs typeface="Times New Roman" panose="02020603050405020304" pitchFamily="18" charset="0"/>
              </a:rPr>
              <a:t>; </a:t>
            </a:r>
            <a:r>
              <a:rPr lang="vi-VN" sz="2200" b="1" i="1">
                <a:solidFill>
                  <a:srgbClr val="0070C0"/>
                </a:solidFill>
                <a:latin typeface="Times New Roman" panose="02020603050405020304" pitchFamily="18" charset="0"/>
                <a:cs typeface="Times New Roman" panose="02020603050405020304" pitchFamily="18" charset="0"/>
              </a:rPr>
              <a:t>phải cụ thể hóa các nội dung, thời lượng, thời gian, địa điểm, đối tượng học sinh được tổ chức học 2 buổi/ngày; phân công giáo viên hợp lý, khoa học, bảo đảm đúng quy định về thời gian làm việc, phù hợp với điều kiện tổ chức dạy học của từng nhà trường </a:t>
            </a:r>
            <a:endParaRPr lang="en-US" sz="2200" b="1" i="1">
              <a:solidFill>
                <a:srgbClr val="0070C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A974342-B1C6-0345-E061-EFD44EAF0123}"/>
              </a:ext>
            </a:extLst>
          </p:cNvPr>
          <p:cNvSpPr txBox="1"/>
          <p:nvPr/>
        </p:nvSpPr>
        <p:spPr>
          <a:xfrm>
            <a:off x="453325" y="4391525"/>
            <a:ext cx="10845628" cy="1785104"/>
          </a:xfrm>
          <a:prstGeom prst="rect">
            <a:avLst/>
          </a:prstGeom>
          <a:noFill/>
        </p:spPr>
        <p:txBody>
          <a:bodyPr wrap="square" rtlCol="0">
            <a:spAutoFit/>
          </a:bodyPr>
          <a:lstStyle/>
          <a:p>
            <a:pPr algn="just"/>
            <a:r>
              <a:rPr lang="en-US" sz="2200" b="1" i="1">
                <a:solidFill>
                  <a:srgbClr val="0070C0"/>
                </a:solidFill>
                <a:latin typeface="Times New Roman" panose="02020603050405020304" pitchFamily="18" charset="0"/>
                <a:cs typeface="Times New Roman" panose="02020603050405020304" pitchFamily="18" charset="0"/>
              </a:rPr>
              <a:t>3. </a:t>
            </a:r>
            <a:r>
              <a:rPr lang="vi-VN" sz="2200" b="1" i="1">
                <a:solidFill>
                  <a:srgbClr val="0070C0"/>
                </a:solidFill>
                <a:latin typeface="Times New Roman" panose="02020603050405020304" pitchFamily="18" charset="0"/>
                <a:cs typeface="Times New Roman" panose="02020603050405020304" pitchFamily="18" charset="0"/>
              </a:rPr>
              <a:t>Đưa tiếng Anh thành ngôn ngữ thứ hai trong trường học giai đoạn 2025-2035, tầm nhìn đến năm 2045</a:t>
            </a:r>
            <a:r>
              <a:rPr lang="en-US" sz="2200" b="1" i="1">
                <a:solidFill>
                  <a:srgbClr val="0070C0"/>
                </a:solidFill>
                <a:latin typeface="Times New Roman" panose="02020603050405020304" pitchFamily="18" charset="0"/>
                <a:cs typeface="Times New Roman" panose="02020603050405020304" pitchFamily="18" charset="0"/>
              </a:rPr>
              <a:t>. D</a:t>
            </a:r>
            <a:r>
              <a:rPr lang="vi-VN" sz="2200" b="1" i="1">
                <a:solidFill>
                  <a:srgbClr val="0070C0"/>
                </a:solidFill>
                <a:latin typeface="Times New Roman" panose="02020603050405020304" pitchFamily="18" charset="0"/>
                <a:cs typeface="Times New Roman" panose="02020603050405020304" pitchFamily="18" charset="0"/>
              </a:rPr>
              <a:t>ạy môn học khác bằng ngoại ngữ, dạy chương trình giáo dục tích hợp, đặc biệt là tiếng Anh. Khuyến khích các trường có giáo viên đáp ứng được trình độ, năng lực theo quy định để triển khai dạy một số môn, một số bài </a:t>
            </a:r>
            <a:r>
              <a:rPr lang="en-US" sz="2200" b="1" i="1">
                <a:solidFill>
                  <a:srgbClr val="0070C0"/>
                </a:solidFill>
                <a:latin typeface="Times New Roman" panose="02020603050405020304" pitchFamily="18" charset="0"/>
                <a:cs typeface="Times New Roman" panose="02020603050405020304" pitchFamily="18" charset="0"/>
              </a:rPr>
              <a:t>của</a:t>
            </a:r>
            <a:r>
              <a:rPr lang="vi-VN" sz="2200" b="1" i="1">
                <a:solidFill>
                  <a:srgbClr val="0070C0"/>
                </a:solidFill>
                <a:latin typeface="Times New Roman" panose="02020603050405020304" pitchFamily="18" charset="0"/>
                <a:cs typeface="Times New Roman" panose="02020603050405020304" pitchFamily="18" charset="0"/>
              </a:rPr>
              <a:t> môn Toán học, Khoa học, Công nghệ và Tin học bằng tiếng Anh</a:t>
            </a:r>
            <a:endParaRPr lang="en-US" sz="2200" b="1" i="1">
              <a:solidFill>
                <a:srgbClr val="0070C0"/>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8ED86780-923C-EEFD-DB15-EB2B34C08BB8}"/>
              </a:ext>
            </a:extLst>
          </p:cNvPr>
          <p:cNvGrpSpPr/>
          <p:nvPr/>
        </p:nvGrpSpPr>
        <p:grpSpPr>
          <a:xfrm>
            <a:off x="453325" y="0"/>
            <a:ext cx="2473742" cy="1155862"/>
            <a:chOff x="326102" y="51622"/>
            <a:chExt cx="2473742" cy="1155862"/>
          </a:xfrm>
        </p:grpSpPr>
        <p:sp>
          <p:nvSpPr>
            <p:cNvPr id="5" name="Google Shape;2734;p59">
              <a:extLst>
                <a:ext uri="{FF2B5EF4-FFF2-40B4-BE49-F238E27FC236}">
                  <a16:creationId xmlns:a16="http://schemas.microsoft.com/office/drawing/2014/main" id="{46D6BB37-C818-B99F-7004-BDE24020C698}"/>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EA253F0D-9DF9-1B54-5F58-3DB2898C9690}"/>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FFFF00"/>
                  </a:solidFill>
                </a:rPr>
                <a:t>ĐIỂM MỚI </a:t>
              </a:r>
            </a:p>
          </p:txBody>
        </p:sp>
      </p:grpSp>
      <p:sp>
        <p:nvSpPr>
          <p:cNvPr id="8" name="Oval 26">
            <a:hlinkClick r:id="rId2" action="ppaction://hlinkfile"/>
            <a:extLst>
              <a:ext uri="{FF2B5EF4-FFF2-40B4-BE49-F238E27FC236}">
                <a16:creationId xmlns:a16="http://schemas.microsoft.com/office/drawing/2014/main" id="{A8611118-4553-45C9-837B-A5EA5C617D63}"/>
              </a:ext>
            </a:extLst>
          </p:cNvPr>
          <p:cNvSpPr/>
          <p:nvPr/>
        </p:nvSpPr>
        <p:spPr>
          <a:xfrm>
            <a:off x="4451745" y="5769025"/>
            <a:ext cx="419660" cy="414925"/>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36026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306DF-BBAD-1950-0E3B-F3E8770AD6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2EEEAA4-A081-3B70-3202-2825ABAA1254}"/>
              </a:ext>
            </a:extLst>
          </p:cNvPr>
          <p:cNvSpPr txBox="1"/>
          <p:nvPr/>
        </p:nvSpPr>
        <p:spPr>
          <a:xfrm>
            <a:off x="2101851" y="292845"/>
            <a:ext cx="7880350" cy="523220"/>
          </a:xfrm>
          <a:prstGeom prst="rect">
            <a:avLst/>
          </a:prstGeom>
          <a:noFill/>
        </p:spPr>
        <p:txBody>
          <a:bodyPr wrap="square">
            <a:spAutoFit/>
          </a:bodyPr>
          <a:lstStyle/>
          <a:p>
            <a:pPr algn="ctr"/>
            <a:r>
              <a:rPr lang="vi-VN" sz="2800" b="1" kern="0">
                <a:latin typeface="Times New Roman" panose="02020603050405020304" pitchFamily="18" charset="0"/>
                <a:ea typeface="Arial" panose="020B0604020202020204" pitchFamily="34" charset="0"/>
              </a:rPr>
              <a:t>Xây dựng </a:t>
            </a:r>
            <a:r>
              <a:rPr lang="en-US" sz="2800" b="1" kern="0">
                <a:latin typeface="Times New Roman" panose="02020603050405020304" pitchFamily="18" charset="0"/>
                <a:ea typeface="Arial" panose="020B0604020202020204" pitchFamily="34" charset="0"/>
              </a:rPr>
              <a:t>và thực hiện </a:t>
            </a:r>
            <a:r>
              <a:rPr lang="vi-VN" sz="2800" b="1" kern="0">
                <a:latin typeface="Times New Roman" panose="02020603050405020304" pitchFamily="18" charset="0"/>
                <a:ea typeface="Arial" panose="020B0604020202020204" pitchFamily="34" charset="0"/>
              </a:rPr>
              <a:t>kế hoạch giáo dục</a:t>
            </a:r>
            <a:endParaRPr lang="en-US" sz="2800" b="1"/>
          </a:p>
        </p:txBody>
      </p:sp>
      <p:sp>
        <p:nvSpPr>
          <p:cNvPr id="6" name="TextBox 5">
            <a:extLst>
              <a:ext uri="{FF2B5EF4-FFF2-40B4-BE49-F238E27FC236}">
                <a16:creationId xmlns:a16="http://schemas.microsoft.com/office/drawing/2014/main" id="{071BCE9B-D9E4-EA76-6437-6B37314050D4}"/>
              </a:ext>
            </a:extLst>
          </p:cNvPr>
          <p:cNvSpPr txBox="1"/>
          <p:nvPr/>
        </p:nvSpPr>
        <p:spPr>
          <a:xfrm>
            <a:off x="566613" y="1643896"/>
            <a:ext cx="10740431" cy="1785104"/>
          </a:xfrm>
          <a:prstGeom prst="rect">
            <a:avLst/>
          </a:prstGeom>
          <a:noFill/>
        </p:spPr>
        <p:txBody>
          <a:bodyPr wrap="square" rtlCol="0">
            <a:spAutoFit/>
          </a:bodyPr>
          <a:lstStyle/>
          <a:p>
            <a:pPr algn="just"/>
            <a:r>
              <a:rPr lang="en-US" sz="2200" b="1" i="1">
                <a:solidFill>
                  <a:srgbClr val="7030A0"/>
                </a:solidFill>
                <a:latin typeface="Times New Roman" panose="02020603050405020304" pitchFamily="18" charset="0"/>
                <a:cs typeface="Times New Roman" panose="02020603050405020304" pitchFamily="18" charset="0"/>
              </a:rPr>
              <a:t>4. – Đẩy mạnh </a:t>
            </a:r>
            <a:r>
              <a:rPr lang="vi-VN" sz="2200" b="1" i="1">
                <a:solidFill>
                  <a:srgbClr val="7030A0"/>
                </a:solidFill>
                <a:latin typeface="Times New Roman" panose="02020603050405020304" pitchFamily="18" charset="0"/>
                <a:cs typeface="Times New Roman" panose="02020603050405020304" pitchFamily="18" charset="0"/>
              </a:rPr>
              <a:t>việc dạy ngoại ngữ 1 và ngoại ngữ 2 là tiếng Anh, tiếng Nhật, tiếng Hàn, tiếng Trung Quốc; Khuyến khích học sinh tham gia các kỳ thi theo chuẩn quốc tế để đạt chuẩn đầu ra theo quy định như: IELTS, TOEFL …</a:t>
            </a:r>
            <a:endParaRPr lang="en-US" sz="2200" b="1" i="1">
              <a:solidFill>
                <a:srgbClr val="7030A0"/>
              </a:solidFill>
              <a:latin typeface="Times New Roman" panose="02020603050405020304" pitchFamily="18" charset="0"/>
              <a:cs typeface="Times New Roman" panose="02020603050405020304" pitchFamily="18" charset="0"/>
            </a:endParaRPr>
          </a:p>
          <a:p>
            <a:pPr algn="just"/>
            <a:r>
              <a:rPr lang="en-US" sz="2200" b="1" i="1">
                <a:solidFill>
                  <a:srgbClr val="7030A0"/>
                </a:solidFill>
                <a:latin typeface="Times New Roman" panose="02020603050405020304" pitchFamily="18" charset="0"/>
                <a:cs typeface="Times New Roman" panose="02020603050405020304" pitchFamily="18" charset="0"/>
              </a:rPr>
              <a:t>- T</a:t>
            </a:r>
            <a:r>
              <a:rPr lang="vi-VN" sz="2200" b="1" i="1">
                <a:solidFill>
                  <a:srgbClr val="7030A0"/>
                </a:solidFill>
                <a:latin typeface="Times New Roman" panose="02020603050405020304" pitchFamily="18" charset="0"/>
                <a:cs typeface="Times New Roman" panose="02020603050405020304" pitchFamily="18" charset="0"/>
              </a:rPr>
              <a:t>ăng cường việc dạy và học chương trình tin học theo chuẩn quốc tế và thi Chứng chỉ IC3 (đối với THCS) và MOS (đối với THPT)</a:t>
            </a:r>
            <a:endParaRPr lang="en-US" sz="2200" b="1" i="1">
              <a:solidFill>
                <a:srgbClr val="7030A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44565D32-C4E3-B201-8795-984B9506B64A}"/>
              </a:ext>
            </a:extLst>
          </p:cNvPr>
          <p:cNvGrpSpPr/>
          <p:nvPr/>
        </p:nvGrpSpPr>
        <p:grpSpPr>
          <a:xfrm>
            <a:off x="481645" y="0"/>
            <a:ext cx="2473742" cy="1155862"/>
            <a:chOff x="326102" y="51622"/>
            <a:chExt cx="2473742" cy="1155862"/>
          </a:xfrm>
        </p:grpSpPr>
        <p:sp>
          <p:nvSpPr>
            <p:cNvPr id="5" name="Google Shape;2734;p59">
              <a:extLst>
                <a:ext uri="{FF2B5EF4-FFF2-40B4-BE49-F238E27FC236}">
                  <a16:creationId xmlns:a16="http://schemas.microsoft.com/office/drawing/2014/main" id="{63F1673A-490F-72BF-0C3A-4DFB252B2741}"/>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097BFA28-497B-704E-C690-635D96BDE7AE}"/>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FFFF00"/>
                  </a:solidFill>
                </a:rPr>
                <a:t>ĐIỂM MỚI </a:t>
              </a:r>
            </a:p>
          </p:txBody>
        </p:sp>
      </p:grpSp>
    </p:spTree>
    <p:extLst>
      <p:ext uri="{BB962C8B-B14F-4D97-AF65-F5344CB8AC3E}">
        <p14:creationId xmlns:p14="http://schemas.microsoft.com/office/powerpoint/2010/main" val="135062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C701F-273A-7581-28E2-78B022935E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775923-277A-E947-4411-9FE80CE34890}"/>
              </a:ext>
            </a:extLst>
          </p:cNvPr>
          <p:cNvSpPr txBox="1"/>
          <p:nvPr/>
        </p:nvSpPr>
        <p:spPr>
          <a:xfrm>
            <a:off x="493784" y="263953"/>
            <a:ext cx="9396931" cy="523220"/>
          </a:xfrm>
          <a:prstGeom prst="rect">
            <a:avLst/>
          </a:prstGeom>
          <a:noFill/>
        </p:spPr>
        <p:txBody>
          <a:bodyPr wrap="square">
            <a:spAutoFit/>
          </a:bodyPr>
          <a:lstStyle/>
          <a:p>
            <a:pPr algn="ctr"/>
            <a:r>
              <a:rPr lang="en-US" sz="2800" b="1" kern="0">
                <a:latin typeface="Times New Roman" panose="02020603050405020304" pitchFamily="18" charset="0"/>
              </a:rPr>
              <a:t>Dạy 2 buổi/ngày: VB 4567/ BGDĐT-GDPT ngày 5/8/2025</a:t>
            </a:r>
            <a:endParaRPr lang="en-US" sz="2800" b="1"/>
          </a:p>
        </p:txBody>
      </p:sp>
      <p:sp>
        <p:nvSpPr>
          <p:cNvPr id="6" name="TextBox 5">
            <a:extLst>
              <a:ext uri="{FF2B5EF4-FFF2-40B4-BE49-F238E27FC236}">
                <a16:creationId xmlns:a16="http://schemas.microsoft.com/office/drawing/2014/main" id="{8463BEB6-A87A-52B7-F71F-B8413B568697}"/>
              </a:ext>
            </a:extLst>
          </p:cNvPr>
          <p:cNvSpPr txBox="1"/>
          <p:nvPr/>
        </p:nvSpPr>
        <p:spPr>
          <a:xfrm>
            <a:off x="574705" y="1433503"/>
            <a:ext cx="9920665" cy="769441"/>
          </a:xfrm>
          <a:prstGeom prst="rect">
            <a:avLst/>
          </a:prstGeom>
          <a:noFill/>
        </p:spPr>
        <p:txBody>
          <a:bodyPr wrap="square" rtlCol="0">
            <a:spAutoFit/>
          </a:bodyPr>
          <a:lstStyle/>
          <a:p>
            <a:pPr algn="just"/>
            <a:r>
              <a:rPr lang="en-US" sz="2200" b="1" i="1">
                <a:solidFill>
                  <a:srgbClr val="7030A0"/>
                </a:solidFill>
                <a:latin typeface="Times New Roman" panose="02020603050405020304" pitchFamily="18" charset="0"/>
                <a:cs typeface="Times New Roman" panose="02020603050405020304" pitchFamily="18" charset="0"/>
              </a:rPr>
              <a:t>- Thực hiện đối với nhà trường có đủ điều kiện cơ sở vật chất, đội ngũ giáo viên</a:t>
            </a:r>
          </a:p>
          <a:p>
            <a:pPr algn="just"/>
            <a:r>
              <a:rPr lang="en-US" sz="2200" b="1" i="1">
                <a:solidFill>
                  <a:srgbClr val="7030A0"/>
                </a:solidFill>
                <a:latin typeface="Times New Roman" panose="02020603050405020304" pitchFamily="18" charset="0"/>
                <a:cs typeface="Times New Roman" panose="02020603050405020304" pitchFamily="18" charset="0"/>
              </a:rPr>
              <a:t>- Thời lượng: Tối thiểu 5 ngày/tuần; tối đa 11 buổi/tuần; không quá 7 tiết/ngày</a:t>
            </a:r>
          </a:p>
        </p:txBody>
      </p:sp>
      <p:sp>
        <p:nvSpPr>
          <p:cNvPr id="2" name="TextBox 1">
            <a:extLst>
              <a:ext uri="{FF2B5EF4-FFF2-40B4-BE49-F238E27FC236}">
                <a16:creationId xmlns:a16="http://schemas.microsoft.com/office/drawing/2014/main" id="{09F55157-A2CE-1BA1-0E89-6C390D63AD84}"/>
              </a:ext>
            </a:extLst>
          </p:cNvPr>
          <p:cNvSpPr txBox="1"/>
          <p:nvPr/>
        </p:nvSpPr>
        <p:spPr>
          <a:xfrm>
            <a:off x="493784" y="2202944"/>
            <a:ext cx="11029274" cy="1446550"/>
          </a:xfrm>
          <a:prstGeom prst="rect">
            <a:avLst/>
          </a:prstGeom>
          <a:noFill/>
        </p:spPr>
        <p:txBody>
          <a:bodyPr wrap="square" rtlCol="0">
            <a:spAutoFit/>
          </a:bodyPr>
          <a:lstStyle/>
          <a:p>
            <a:pPr algn="just"/>
            <a:r>
              <a:rPr lang="vi-VN" sz="2200" b="1" i="1">
                <a:solidFill>
                  <a:srgbClr val="7030A0"/>
                </a:solidFill>
                <a:latin typeface="Times New Roman" panose="02020603050405020304" pitchFamily="18" charset="0"/>
                <a:cs typeface="Times New Roman" panose="02020603050405020304" pitchFamily="18" charset="0"/>
              </a:rPr>
              <a:t>- </a:t>
            </a:r>
            <a:r>
              <a:rPr lang="en-US" sz="2200" b="1" i="1">
                <a:solidFill>
                  <a:srgbClr val="7030A0"/>
                </a:solidFill>
                <a:latin typeface="Times New Roman" panose="02020603050405020304" pitchFamily="18" charset="0"/>
                <a:cs typeface="Times New Roman" panose="02020603050405020304" pitchFamily="18" charset="0"/>
              </a:rPr>
              <a:t>Nội dung:</a:t>
            </a:r>
          </a:p>
          <a:p>
            <a:pPr algn="just"/>
            <a:r>
              <a:rPr lang="en-US" sz="2200" b="1" i="1">
                <a:latin typeface="Times New Roman" panose="02020603050405020304" pitchFamily="18" charset="0"/>
                <a:cs typeface="Times New Roman" panose="02020603050405020304" pitchFamily="18" charset="0"/>
              </a:rPr>
              <a:t>+ </a:t>
            </a:r>
            <a:r>
              <a:rPr lang="vi-VN" sz="2200" b="1" i="1">
                <a:latin typeface="Times New Roman" panose="02020603050405020304" pitchFamily="18" charset="0"/>
                <a:cs typeface="Times New Roman" panose="02020603050405020304" pitchFamily="18" charset="0"/>
              </a:rPr>
              <a:t>Buổi 1: Tổ chức dạy học nội dung các môn học, hoạt động giáo dục bắt buộc, lựa chọn, chuyên đề học tập ban hành kèm theo Thông tư số 32/2018/TT-BGDĐT, Thông tư số 13/2022/TT-BGDĐT ngày 03/8/2022 của Bộ trưởng Bộ GDĐT.</a:t>
            </a:r>
            <a:endParaRPr lang="en-US" sz="2200" b="1" i="1">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1CB30E4-EFE0-0A11-78B3-E61A33B3DC68}"/>
              </a:ext>
            </a:extLst>
          </p:cNvPr>
          <p:cNvSpPr txBox="1"/>
          <p:nvPr/>
        </p:nvSpPr>
        <p:spPr>
          <a:xfrm>
            <a:off x="388589" y="3649494"/>
            <a:ext cx="11309627" cy="2800767"/>
          </a:xfrm>
          <a:prstGeom prst="rect">
            <a:avLst/>
          </a:prstGeom>
          <a:noFill/>
        </p:spPr>
        <p:txBody>
          <a:bodyPr wrap="square" rtlCol="0">
            <a:spAutoFit/>
          </a:bodyPr>
          <a:lstStyle/>
          <a:p>
            <a:pPr algn="just"/>
            <a:r>
              <a:rPr lang="en-US" sz="2200" b="1" i="1">
                <a:solidFill>
                  <a:srgbClr val="7030A0"/>
                </a:solidFill>
                <a:latin typeface="Times New Roman" panose="02020603050405020304" pitchFamily="18" charset="0"/>
                <a:cs typeface="Times New Roman" panose="02020603050405020304" pitchFamily="18" charset="0"/>
              </a:rPr>
              <a:t>+ </a:t>
            </a:r>
            <a:r>
              <a:rPr lang="vi-VN" sz="2200" b="1" i="1">
                <a:latin typeface="Times New Roman" panose="02020603050405020304" pitchFamily="18" charset="0"/>
                <a:cs typeface="Times New Roman" panose="02020603050405020304" pitchFamily="18" charset="0"/>
              </a:rPr>
              <a:t>Buổi 2: Tổ chức ôn tập, phụ đạo học sinh chưa đạt theo yêu cầu của Chương trình giáo dục phổ thông; bồi dưỡng học sinh giỏi; ôn thi tốt nghiệp trung học phổ thông; tổ chức hoạt động nghiên cứu khoa học kỹ thuật, giáo dục hướng nghiệp, hoạt động trải nghiệm, giáo dục STEM/STEAM, giáo dục văn hóa đọc, văn hóa học đường, tư vấn hướng nghiệp, hoạt động tình nguyện; giáo dục đạo đức, giáo dục kỹ năng sống, giáo dục tài chính, giáo dục kiến thức về trật tự an toàn giao thông; giáo dục năng lực số, trí tuệ nhân tạo (AI), ngoại ngữ, thể thao, văn hóa, nghệ thuật và các nội dung giáo dục khác theo quy định, đáp ứng nhu cầu, sở thích, năng khiếu của học sinh,…</a:t>
            </a:r>
            <a:endParaRPr lang="en-US" sz="2200" b="1" i="1">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B1BCCF4B-2EA6-4A67-771B-6985E8100E5D}"/>
              </a:ext>
            </a:extLst>
          </p:cNvPr>
          <p:cNvGrpSpPr/>
          <p:nvPr/>
        </p:nvGrpSpPr>
        <p:grpSpPr>
          <a:xfrm>
            <a:off x="9718258" y="40460"/>
            <a:ext cx="2473742" cy="1155862"/>
            <a:chOff x="326102" y="51622"/>
            <a:chExt cx="2473742" cy="1155862"/>
          </a:xfrm>
        </p:grpSpPr>
        <p:sp>
          <p:nvSpPr>
            <p:cNvPr id="7" name="Google Shape;2734;p59">
              <a:extLst>
                <a:ext uri="{FF2B5EF4-FFF2-40B4-BE49-F238E27FC236}">
                  <a16:creationId xmlns:a16="http://schemas.microsoft.com/office/drawing/2014/main" id="{8B037475-846C-FC31-9AA1-7D5AFA256112}"/>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B357D654-913B-E46E-F449-A0CE6226F563}"/>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0000FF"/>
                  </a:solidFill>
                </a:rPr>
                <a:t>ĐIỂM MỚI </a:t>
              </a:r>
            </a:p>
          </p:txBody>
        </p:sp>
      </p:grpSp>
    </p:spTree>
    <p:extLst>
      <p:ext uri="{BB962C8B-B14F-4D97-AF65-F5344CB8AC3E}">
        <p14:creationId xmlns:p14="http://schemas.microsoft.com/office/powerpoint/2010/main" val="424531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3C9C0-F092-C22D-ABAB-73337999A6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50DB5AD-1999-B9CA-BF74-81ADB0D01AA7}"/>
              </a:ext>
            </a:extLst>
          </p:cNvPr>
          <p:cNvSpPr txBox="1"/>
          <p:nvPr/>
        </p:nvSpPr>
        <p:spPr>
          <a:xfrm>
            <a:off x="574705" y="284752"/>
            <a:ext cx="9396931" cy="523220"/>
          </a:xfrm>
          <a:prstGeom prst="rect">
            <a:avLst/>
          </a:prstGeom>
          <a:noFill/>
        </p:spPr>
        <p:txBody>
          <a:bodyPr wrap="square">
            <a:spAutoFit/>
          </a:bodyPr>
          <a:lstStyle/>
          <a:p>
            <a:pPr algn="ctr"/>
            <a:r>
              <a:rPr lang="en-US" sz="2800" b="1" kern="0">
                <a:latin typeface="Times New Roman" panose="02020603050405020304" pitchFamily="18" charset="0"/>
              </a:rPr>
              <a:t>Dạy 2 buổi/ngày: VB 4567/ BGDĐT-GDPT ngày 5/8/2025</a:t>
            </a:r>
            <a:endParaRPr lang="en-US" sz="2800" b="1"/>
          </a:p>
        </p:txBody>
      </p:sp>
      <p:sp>
        <p:nvSpPr>
          <p:cNvPr id="6" name="TextBox 5">
            <a:extLst>
              <a:ext uri="{FF2B5EF4-FFF2-40B4-BE49-F238E27FC236}">
                <a16:creationId xmlns:a16="http://schemas.microsoft.com/office/drawing/2014/main" id="{6041EAEB-D4F2-207A-4E31-F1D614B42FCF}"/>
              </a:ext>
            </a:extLst>
          </p:cNvPr>
          <p:cNvSpPr txBox="1"/>
          <p:nvPr/>
        </p:nvSpPr>
        <p:spPr>
          <a:xfrm>
            <a:off x="574705" y="1433503"/>
            <a:ext cx="11077826" cy="2123658"/>
          </a:xfrm>
          <a:prstGeom prst="rect">
            <a:avLst/>
          </a:prstGeom>
          <a:noFill/>
        </p:spPr>
        <p:txBody>
          <a:bodyPr wrap="square" rtlCol="0">
            <a:spAutoFit/>
          </a:bodyPr>
          <a:lstStyle/>
          <a:p>
            <a:pPr algn="just"/>
            <a:r>
              <a:rPr lang="vi-VN" sz="2200" b="1" i="1">
                <a:solidFill>
                  <a:srgbClr val="7030A0"/>
                </a:solidFill>
                <a:latin typeface="Times New Roman" panose="02020603050405020304" pitchFamily="18" charset="0"/>
                <a:cs typeface="Times New Roman" panose="02020603050405020304" pitchFamily="18" charset="0"/>
              </a:rPr>
              <a:t>- </a:t>
            </a:r>
            <a:r>
              <a:rPr lang="en-US" sz="2200" b="1" i="1">
                <a:solidFill>
                  <a:srgbClr val="7030A0"/>
                </a:solidFill>
                <a:latin typeface="Times New Roman" panose="02020603050405020304" pitchFamily="18" charset="0"/>
                <a:cs typeface="Times New Roman" panose="02020603050405020304" pitchFamily="18" charset="0"/>
              </a:rPr>
              <a:t>Hình thức: </a:t>
            </a:r>
            <a:r>
              <a:rPr lang="vi-VN" sz="2200" b="1" i="1">
                <a:latin typeface="Times New Roman" panose="02020603050405020304" pitchFamily="18" charset="0"/>
                <a:cs typeface="Times New Roman" panose="02020603050405020304" pitchFamily="18" charset="0"/>
              </a:rPr>
              <a:t>Đa dạng hóa các hình thức tổ chức dạy học: học tập theo nhóm học sinh có cùng trình độ, sở thích; tổ chức các câu lạc bộ, hướng dẫn học sinh tự học, kết hợp giữa học tập trong lớp học và các hoạt động giáo dục ngoài lớp học, ngoài nhà trường; phối hợp với các cơ sở giáo dục đại học, cơ sở nghiên cứu, cơ sở giáo dục nghề nghiệp, doanh nghiệp, tổ chức, cá nhân tham gia vào các hoạt động giáo dục phù hợp nhằm hỗ trợ việc tổ chức dạy học 2 buổi/ngày.</a:t>
            </a:r>
            <a:endParaRPr lang="en-US" sz="2200" b="1" i="1">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0AEA547A-20ED-2481-459B-685F0A51E795}"/>
              </a:ext>
            </a:extLst>
          </p:cNvPr>
          <p:cNvGrpSpPr/>
          <p:nvPr/>
        </p:nvGrpSpPr>
        <p:grpSpPr>
          <a:xfrm>
            <a:off x="9542930" y="0"/>
            <a:ext cx="2473742" cy="1155862"/>
            <a:chOff x="326102" y="51622"/>
            <a:chExt cx="2473742" cy="1155862"/>
          </a:xfrm>
        </p:grpSpPr>
        <p:sp>
          <p:nvSpPr>
            <p:cNvPr id="4" name="Google Shape;2734;p59">
              <a:extLst>
                <a:ext uri="{FF2B5EF4-FFF2-40B4-BE49-F238E27FC236}">
                  <a16:creationId xmlns:a16="http://schemas.microsoft.com/office/drawing/2014/main" id="{138D5749-B3E9-9401-DBF4-B03B3A115F7C}"/>
                </a:ext>
              </a:extLst>
            </p:cNvPr>
            <p:cNvSpPr/>
            <p:nvPr/>
          </p:nvSpPr>
          <p:spPr>
            <a:xfrm>
              <a:off x="326102" y="51622"/>
              <a:ext cx="2473742" cy="1155862"/>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218EF7FF-2103-D4D7-56F4-29741CF9DB31}"/>
                </a:ext>
              </a:extLst>
            </p:cNvPr>
            <p:cNvSpPr txBox="1"/>
            <p:nvPr/>
          </p:nvSpPr>
          <p:spPr>
            <a:xfrm>
              <a:off x="961045" y="432860"/>
              <a:ext cx="1367383" cy="369332"/>
            </a:xfrm>
            <a:prstGeom prst="rect">
              <a:avLst/>
            </a:prstGeom>
            <a:noFill/>
            <a:ln>
              <a:noFill/>
            </a:ln>
          </p:spPr>
          <p:txBody>
            <a:bodyPr wrap="square" rtlCol="0">
              <a:spAutoFit/>
            </a:bodyPr>
            <a:lstStyle/>
            <a:p>
              <a:r>
                <a:rPr lang="en-US" b="1">
                  <a:solidFill>
                    <a:srgbClr val="0000FF"/>
                  </a:solidFill>
                </a:rPr>
                <a:t>ĐIỂM MỚI </a:t>
              </a:r>
            </a:p>
          </p:txBody>
        </p:sp>
      </p:grpSp>
    </p:spTree>
    <p:extLst>
      <p:ext uri="{BB962C8B-B14F-4D97-AF65-F5344CB8AC3E}">
        <p14:creationId xmlns:p14="http://schemas.microsoft.com/office/powerpoint/2010/main" val="200594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97C24EF-8A23-8EC8-3E40-EFE033B30E6E}"/>
              </a:ext>
            </a:extLst>
          </p:cNvPr>
          <p:cNvSpPr txBox="1">
            <a:spLocks noGrp="1"/>
          </p:cNvSpPr>
          <p:nvPr>
            <p:ph type="title"/>
          </p:nvPr>
        </p:nvSpPr>
        <p:spPr>
          <a:xfrm>
            <a:off x="1573011" y="171686"/>
            <a:ext cx="11402365" cy="535531"/>
          </a:xfrm>
          <a:prstGeom prst="rect">
            <a:avLst/>
          </a:prstGeom>
          <a:noFill/>
        </p:spPr>
        <p:txBody>
          <a:bodyPr wrap="square" rtlCol="0">
            <a:spAutoFit/>
          </a:bodyPr>
          <a:lstStyle/>
          <a:p>
            <a:r>
              <a:rPr lang="en-US" sz="3200" b="1" i="1">
                <a:solidFill>
                  <a:srgbClr val="FF0000"/>
                </a:solidFill>
                <a:latin typeface="Times New Roman" pitchFamily="18" charset="0"/>
                <a:cs typeface="Times New Roman" pitchFamily="18" charset="0"/>
              </a:rPr>
              <a:t>Chủ động, linh hoạt, sáng tạo trong kiểm tra đánh giá</a:t>
            </a:r>
            <a:endParaRPr lang="en-US" sz="3200" b="1" i="1" dirty="0">
              <a:solidFill>
                <a:srgbClr val="FF0000"/>
              </a:solidFill>
              <a:latin typeface="Times New Roman" pitchFamily="18" charset="0"/>
              <a:cs typeface="Times New Roman" pitchFamily="18" charset="0"/>
            </a:endParaRPr>
          </a:p>
        </p:txBody>
      </p:sp>
      <p:sp>
        <p:nvSpPr>
          <p:cNvPr id="14" name="TextBox 13">
            <a:extLst>
              <a:ext uri="{FF2B5EF4-FFF2-40B4-BE49-F238E27FC236}">
                <a16:creationId xmlns:a16="http://schemas.microsoft.com/office/drawing/2014/main" id="{D4D1CC93-47B8-85D2-DE38-F9F00CB0C386}"/>
              </a:ext>
            </a:extLst>
          </p:cNvPr>
          <p:cNvSpPr txBox="1"/>
          <p:nvPr/>
        </p:nvSpPr>
        <p:spPr>
          <a:xfrm>
            <a:off x="885125" y="682941"/>
            <a:ext cx="10722543" cy="2767104"/>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Tăng cường đổi mới các hình thức kiểm tra đánh giá đối với các bài kiểm tra thường xuyên</a:t>
            </a:r>
          </a:p>
          <a:p>
            <a:pPr marL="457200" marR="0" lvl="0" indent="-457200" algn="just" defTabSz="914400" rtl="0" eaLnBrk="1" fontAlgn="auto" latinLnBrk="0" hangingPunct="1">
              <a:lnSpc>
                <a:spcPct val="107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Xây dựng tiêu chí từ đầu năm hay đầu HK đối với các môn đánh giá bằng nhận xét (TN,HN; GDĐP; GDTC; Âm nhạc; Mỹ thuật)</a:t>
            </a:r>
          </a:p>
          <a:p>
            <a:pPr marL="457200" marR="0" lvl="0" indent="-457200" algn="just" defTabSz="914400" rtl="0" eaLnBrk="1" fontAlgn="auto" latinLnBrk="0" hangingPunct="1">
              <a:lnSpc>
                <a:spcPct val="107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Đổi mới trong KTĐG môn Ngữ văn</a:t>
            </a:r>
          </a:p>
          <a:p>
            <a:pPr marL="457200" marR="0" lvl="0" indent="-457200" algn="just" defTabSz="914400" rtl="0" eaLnBrk="1" fontAlgn="auto" latinLnBrk="0" hangingPunct="1">
              <a:lnSpc>
                <a:spcPct val="107000"/>
              </a:lnSpc>
              <a:spcBef>
                <a:spcPts val="0"/>
              </a:spcBef>
              <a:spcAft>
                <a:spcPts val="0"/>
              </a:spcAft>
              <a:buClrTx/>
              <a:buSzTx/>
              <a:buFontTx/>
              <a:buChar char="-"/>
              <a:tabLst/>
              <a:defRPr/>
            </a:pPr>
            <a:r>
              <a:rPr kumimoji="0" lang="en-US" sz="2800" b="0" i="0" u="none" strike="noStrike" kern="1200" cap="none" spc="0" normalizeH="0" baseline="0" noProof="0">
                <a:ln>
                  <a:noFill/>
                </a:ln>
                <a:solidFill>
                  <a:srgbClr val="0000FF"/>
                </a:solidFill>
                <a:effectLst/>
                <a:uLnTx/>
                <a:uFillTx/>
                <a:latin typeface="Times New Roman" panose="02020603050405020304" pitchFamily="18" charset="0"/>
                <a:ea typeface="Times New Roman" panose="02020603050405020304" pitchFamily="18" charset="0"/>
                <a:cs typeface="+mn-cs"/>
              </a:rPr>
              <a:t>Tiếp cận các hình thức mới trong định dạng đề thi HSG, vào lớp 10</a:t>
            </a:r>
          </a:p>
        </p:txBody>
      </p:sp>
      <p:pic>
        <p:nvPicPr>
          <p:cNvPr id="3" name="Picture 2">
            <a:extLst>
              <a:ext uri="{FF2B5EF4-FFF2-40B4-BE49-F238E27FC236}">
                <a16:creationId xmlns:a16="http://schemas.microsoft.com/office/drawing/2014/main" id="{05D3822F-4319-4E29-2B9A-C2F2A21BF6C3}"/>
              </a:ext>
            </a:extLst>
          </p:cNvPr>
          <p:cNvPicPr>
            <a:picLocks noChangeAspect="1"/>
          </p:cNvPicPr>
          <p:nvPr/>
        </p:nvPicPr>
        <p:blipFill>
          <a:blip r:embed="rId2"/>
          <a:stretch>
            <a:fillRect/>
          </a:stretch>
        </p:blipFill>
        <p:spPr>
          <a:xfrm>
            <a:off x="1441195" y="3450045"/>
            <a:ext cx="2993240" cy="2848615"/>
          </a:xfrm>
          <a:prstGeom prst="rect">
            <a:avLst/>
          </a:prstGeom>
        </p:spPr>
      </p:pic>
      <p:pic>
        <p:nvPicPr>
          <p:cNvPr id="5" name="Picture 4">
            <a:extLst>
              <a:ext uri="{FF2B5EF4-FFF2-40B4-BE49-F238E27FC236}">
                <a16:creationId xmlns:a16="http://schemas.microsoft.com/office/drawing/2014/main" id="{1B62C95E-DDFD-97FB-CE5C-26A3E9120812}"/>
              </a:ext>
            </a:extLst>
          </p:cNvPr>
          <p:cNvPicPr>
            <a:picLocks noChangeAspect="1"/>
          </p:cNvPicPr>
          <p:nvPr/>
        </p:nvPicPr>
        <p:blipFill>
          <a:blip r:embed="rId3"/>
          <a:stretch>
            <a:fillRect/>
          </a:stretch>
        </p:blipFill>
        <p:spPr>
          <a:xfrm>
            <a:off x="5512069" y="3659833"/>
            <a:ext cx="3524250" cy="2979092"/>
          </a:xfrm>
          <a:prstGeom prst="rect">
            <a:avLst/>
          </a:prstGeom>
        </p:spPr>
      </p:pic>
      <p:sp>
        <p:nvSpPr>
          <p:cNvPr id="7" name="Arrow: Right 6">
            <a:extLst>
              <a:ext uri="{FF2B5EF4-FFF2-40B4-BE49-F238E27FC236}">
                <a16:creationId xmlns:a16="http://schemas.microsoft.com/office/drawing/2014/main" id="{77AB20CF-B4E4-5605-93FA-A66D1873085B}"/>
              </a:ext>
            </a:extLst>
          </p:cNvPr>
          <p:cNvSpPr/>
          <p:nvPr/>
        </p:nvSpPr>
        <p:spPr>
          <a:xfrm>
            <a:off x="442762" y="4379495"/>
            <a:ext cx="1164457" cy="6160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FF"/>
                </a:solidFill>
                <a:effectLst/>
                <a:uLnTx/>
                <a:uFillTx/>
                <a:latin typeface="Arial"/>
                <a:cs typeface="+mn-cs"/>
              </a:rPr>
              <a:t>H1</a:t>
            </a:r>
          </a:p>
        </p:txBody>
      </p:sp>
      <p:sp>
        <p:nvSpPr>
          <p:cNvPr id="10" name="Arrow: Right 9">
            <a:extLst>
              <a:ext uri="{FF2B5EF4-FFF2-40B4-BE49-F238E27FC236}">
                <a16:creationId xmlns:a16="http://schemas.microsoft.com/office/drawing/2014/main" id="{D7209AB2-4E7D-1969-B6B5-C84F8B6A0072}"/>
              </a:ext>
            </a:extLst>
          </p:cNvPr>
          <p:cNvSpPr/>
          <p:nvPr/>
        </p:nvSpPr>
        <p:spPr>
          <a:xfrm>
            <a:off x="4929840" y="3480823"/>
            <a:ext cx="1164457" cy="616017"/>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Arial"/>
                <a:cs typeface="+mn-cs"/>
              </a:rPr>
              <a:t>H2</a:t>
            </a:r>
          </a:p>
        </p:txBody>
      </p:sp>
      <p:sp>
        <p:nvSpPr>
          <p:cNvPr id="11" name="TextBox 10">
            <a:extLst>
              <a:ext uri="{FF2B5EF4-FFF2-40B4-BE49-F238E27FC236}">
                <a16:creationId xmlns:a16="http://schemas.microsoft.com/office/drawing/2014/main" id="{D2784252-BA78-76FC-7CDF-E474DC1D218A}"/>
              </a:ext>
            </a:extLst>
          </p:cNvPr>
          <p:cNvSpPr txBox="1"/>
          <p:nvPr/>
        </p:nvSpPr>
        <p:spPr>
          <a:xfrm>
            <a:off x="584333" y="6017378"/>
            <a:ext cx="35242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Đánh giá làm tăng giá trị</a:t>
            </a:r>
          </a:p>
        </p:txBody>
      </p:sp>
      <p:sp>
        <p:nvSpPr>
          <p:cNvPr id="12" name="TextBox 11">
            <a:extLst>
              <a:ext uri="{FF2B5EF4-FFF2-40B4-BE49-F238E27FC236}">
                <a16:creationId xmlns:a16="http://schemas.microsoft.com/office/drawing/2014/main" id="{A7BA1367-8362-E870-3E9A-587FA710AF5E}"/>
              </a:ext>
            </a:extLst>
          </p:cNvPr>
          <p:cNvSpPr txBox="1"/>
          <p:nvPr/>
        </p:nvSpPr>
        <p:spPr>
          <a:xfrm>
            <a:off x="5090563" y="6119514"/>
            <a:ext cx="509557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Đánh giá để phán xét chất lượng</a:t>
            </a:r>
          </a:p>
        </p:txBody>
      </p:sp>
      <p:sp>
        <p:nvSpPr>
          <p:cNvPr id="13" name="Arrow: Right 12">
            <a:extLst>
              <a:ext uri="{FF2B5EF4-FFF2-40B4-BE49-F238E27FC236}">
                <a16:creationId xmlns:a16="http://schemas.microsoft.com/office/drawing/2014/main" id="{9D06841D-E445-DF6F-3167-582679DC8518}"/>
              </a:ext>
            </a:extLst>
          </p:cNvPr>
          <p:cNvSpPr/>
          <p:nvPr/>
        </p:nvSpPr>
        <p:spPr>
          <a:xfrm rot="20316680" flipH="1">
            <a:off x="8150979" y="4220420"/>
            <a:ext cx="3327133" cy="133881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Cây này thấp và ít lá quá, điểm C</a:t>
            </a:r>
          </a:p>
        </p:txBody>
      </p:sp>
    </p:spTree>
    <p:extLst>
      <p:ext uri="{BB962C8B-B14F-4D97-AF65-F5344CB8AC3E}">
        <p14:creationId xmlns:p14="http://schemas.microsoft.com/office/powerpoint/2010/main" val="26705763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3889" y="1195737"/>
            <a:ext cx="10430539" cy="4730334"/>
          </a:xfrm>
          <a:prstGeom prst="rect">
            <a:avLst/>
          </a:prstGeom>
        </p:spPr>
        <p:txBody>
          <a:bodyPr wrap="square">
            <a:spAutoFit/>
          </a:bodyPr>
          <a:lstStyle/>
          <a:p>
            <a:pPr indent="360045" algn="just">
              <a:lnSpc>
                <a:spcPct val="115000"/>
              </a:lnSpc>
              <a:spcBef>
                <a:spcPts val="600"/>
              </a:spcBef>
              <a:spcAft>
                <a:spcPts val="600"/>
              </a:spcAft>
            </a:pPr>
            <a:r>
              <a:rPr lang="en-US" sz="2400" dirty="0" err="1">
                <a:latin typeface="Times New Roman" panose="02020603050405020304" pitchFamily="18" charset="0"/>
                <a:ea typeface="Calibri" panose="020F0502020204030204" pitchFamily="34" charset="0"/>
              </a:rPr>
              <a:t>Lần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đầu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tiên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phổ</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nước</a:t>
            </a:r>
            <a:r>
              <a:rPr lang="en-US" sz="2400" dirty="0">
                <a:latin typeface="Times New Roman" panose="02020603050405020304" pitchFamily="18" charset="0"/>
                <a:ea typeface="Calibri" panose="020F0502020204030204" pitchFamily="34" charset="0"/>
              </a:rPr>
              <a:t> ta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bộ</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ở </a:t>
            </a:r>
            <a:r>
              <a:rPr lang="en-US" sz="2400" dirty="0" err="1">
                <a:latin typeface="Times New Roman" panose="02020603050405020304" pitchFamily="18" charset="0"/>
                <a:ea typeface="Calibri" panose="020F0502020204030204" pitchFamily="34" charset="0"/>
              </a:rPr>
              <a:t>tất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cả</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lớp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đổi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bản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từ</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hướng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nội</a:t>
            </a:r>
            <a:r>
              <a:rPr lang="en-US" sz="2400" dirty="0">
                <a:latin typeface="Times New Roman" panose="02020603050405020304" pitchFamily="18" charset="0"/>
                <a:ea typeface="Calibri" panose="020F0502020204030204" pitchFamily="34" charset="0"/>
              </a:rPr>
              <a:t> dung sang </a:t>
            </a:r>
            <a:r>
              <a:rPr lang="en-US" sz="2400" err="1">
                <a:latin typeface="Times New Roman" panose="02020603050405020304" pitchFamily="18" charset="0"/>
                <a:ea typeface="Calibri" panose="020F0502020204030204" pitchFamily="34" charset="0"/>
              </a:rPr>
              <a:t>chương</a:t>
            </a:r>
            <a:r>
              <a:rPr lang="en-US" sz="2400">
                <a:latin typeface="Times New Roman" panose="02020603050405020304" pitchFamily="18" charset="0"/>
                <a:ea typeface="Calibri" panose="020F0502020204030204" pitchFamily="34" charset="0"/>
              </a:rPr>
              <a:t> trình phát triển </a:t>
            </a:r>
            <a:r>
              <a:rPr lang="en-US" sz="2400" b="1">
                <a:latin typeface="Times New Roman" panose="02020603050405020304" pitchFamily="18" charset="0"/>
                <a:ea typeface="Calibri" panose="020F0502020204030204" pitchFamily="34" charset="0"/>
              </a:rPr>
              <a:t>phẩm chất và năng lực </a:t>
            </a:r>
            <a:r>
              <a:rPr lang="en-US" sz="2400">
                <a:latin typeface="Times New Roman" panose="02020603050405020304" pitchFamily="18" charset="0"/>
                <a:ea typeface="Calibri" panose="020F0502020204030204" pitchFamily="34" charset="0"/>
              </a:rPr>
              <a:t>học sinh; </a:t>
            </a:r>
            <a:r>
              <a:rPr lang="en-US" sz="2400" dirty="0" err="1">
                <a:latin typeface="Times New Roman" panose="02020603050405020304" pitchFamily="18" charset="0"/>
                <a:ea typeface="Calibri" panose="020F0502020204030204" pitchFamily="34" charset="0"/>
              </a:rPr>
              <a:t>được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theo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hướng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mở</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chủ</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trương</a:t>
            </a:r>
            <a:r>
              <a:rPr lang="en-US" sz="2400" dirty="0">
                <a:latin typeface="Times New Roman" panose="02020603050405020304" pitchFamily="18" charset="0"/>
                <a:ea typeface="Calibri" panose="020F0502020204030204" pitchFamily="34" charset="0"/>
              </a:rPr>
              <a:t> "</a:t>
            </a:r>
            <a:r>
              <a:rPr lang="en-US" sz="2400" err="1">
                <a:latin typeface="Times New Roman" panose="02020603050405020304" pitchFamily="18" charset="0"/>
                <a:ea typeface="Calibri" panose="020F0502020204030204" pitchFamily="34" charset="0"/>
              </a:rPr>
              <a:t>một</a:t>
            </a:r>
            <a:r>
              <a:rPr lang="en-US" sz="2400">
                <a:latin typeface="Times New Roman" panose="02020603050405020304" pitchFamily="18" charset="0"/>
                <a:ea typeface="Calibri" panose="020F0502020204030204" pitchFamily="34" charset="0"/>
              </a:rPr>
              <a:t> chương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khoa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GDPT 2018 </a:t>
            </a:r>
            <a:r>
              <a:rPr lang="en-US" sz="2400" b="1" dirty="0" err="1">
                <a:latin typeface="Times New Roman" panose="02020603050405020304" pitchFamily="18" charset="0"/>
                <a:ea typeface="Calibri" panose="020F0502020204030204" pitchFamily="34" charset="0"/>
              </a:rPr>
              <a:t>không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quy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định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số</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tiết</a:t>
            </a:r>
            <a:r>
              <a:rPr lang="en-US" sz="2400" b="1" dirty="0">
                <a:latin typeface="Times New Roman" panose="02020603050405020304" pitchFamily="18" charset="0"/>
                <a:ea typeface="Calibri" panose="020F0502020204030204" pitchFamily="34" charset="0"/>
              </a:rPr>
              <a:t>/</a:t>
            </a:r>
            <a:r>
              <a:rPr lang="en-US" sz="2400" b="1" dirty="0" err="1">
                <a:latin typeface="Times New Roman" panose="02020603050405020304" pitchFamily="18" charset="0"/>
                <a:ea typeface="Calibri" panose="020F0502020204030204" pitchFamily="34" charset="0"/>
              </a:rPr>
              <a:t>tuần</a:t>
            </a:r>
            <a:r>
              <a:rPr lang="en-US" sz="2400" b="1"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môn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động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như</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Chương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trình</a:t>
            </a:r>
            <a:r>
              <a:rPr lang="en-US" sz="2400" dirty="0">
                <a:latin typeface="Times New Roman" panose="02020603050405020304" pitchFamily="18" charset="0"/>
                <a:ea typeface="Calibri" panose="020F0502020204030204" pitchFamily="34" charset="0"/>
              </a:rPr>
              <a:t> GDPT 2006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giao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quyền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chủ</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các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xây</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dựng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kế</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hoạch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phù</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hợp</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với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ngũ</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viên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cơ</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sở</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của</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nhà</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trường</a:t>
            </a:r>
            <a:r>
              <a:rPr lang="en-US" sz="2400" b="1"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đồng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thời</a:t>
            </a:r>
            <a:r>
              <a:rPr lang="en-US" sz="2400" dirty="0">
                <a:latin typeface="Times New Roman" panose="02020603050405020304" pitchFamily="18" charset="0"/>
                <a:ea typeface="Calibri" panose="020F0502020204030204" pitchFamily="34" charset="0"/>
              </a:rPr>
              <a:t> có </a:t>
            </a:r>
            <a:r>
              <a:rPr lang="en-US" sz="2400" b="1" dirty="0" err="1">
                <a:latin typeface="Times New Roman" panose="02020603050405020304" pitchFamily="18" charset="0"/>
                <a:ea typeface="Calibri" panose="020F0502020204030204" pitchFamily="34" charset="0"/>
              </a:rPr>
              <a:t>một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số</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giáo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dục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đòi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hỏi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phải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phát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huy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tinh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thần</a:t>
            </a:r>
            <a:r>
              <a:rPr lang="en-US" sz="2400"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chủ</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động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tạo</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trong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việc</a:t>
            </a:r>
            <a:r>
              <a:rPr lang="en-US" sz="2400" b="1" dirty="0">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phân</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công</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giáo</a:t>
            </a:r>
            <a:r>
              <a:rPr lang="en-US" sz="2400" b="1" dirty="0">
                <a:solidFill>
                  <a:srgbClr val="FF0000"/>
                </a:solidFill>
                <a:latin typeface="Times New Roman" panose="02020603050405020304" pitchFamily="18" charset="0"/>
                <a:ea typeface="Calibri" panose="020F0502020204030204" pitchFamily="34" charset="0"/>
              </a:rPr>
              <a:t> </a:t>
            </a:r>
            <a:r>
              <a:rPr lang="en-US" sz="2400" b="1" dirty="0" err="1">
                <a:solidFill>
                  <a:srgbClr val="FF0000"/>
                </a:solidFill>
                <a:latin typeface="Times New Roman" panose="02020603050405020304" pitchFamily="18" charset="0"/>
                <a:ea typeface="Calibri" panose="020F0502020204030204" pitchFamily="34" charset="0"/>
              </a:rPr>
              <a:t>viên</a:t>
            </a:r>
            <a:r>
              <a:rPr lang="en-US" sz="2400" b="1" dirty="0">
                <a:solidFill>
                  <a:srgbClr val="FF0000"/>
                </a:solidFill>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xây</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dựng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kế</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hoạch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giáo</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dục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của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nhà</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trường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một</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cách</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khoa</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học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phù</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hợp</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điều</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kiện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tiễn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để</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triển</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khai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thực</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hiện</a:t>
            </a:r>
            <a:r>
              <a:rPr lang="en-US" sz="2400" dirty="0">
                <a:latin typeface="Times New Roman" panose="02020603050405020304" pitchFamily="18" charset="0"/>
                <a:ea typeface="Calibri" panose="020F0502020204030204" pitchFamily="34" charset="0"/>
              </a:rPr>
              <a:t>.</a:t>
            </a:r>
          </a:p>
        </p:txBody>
      </p:sp>
      <p:sp>
        <p:nvSpPr>
          <p:cNvPr id="5" name="Title 4">
            <a:extLst>
              <a:ext uri="{FF2B5EF4-FFF2-40B4-BE49-F238E27FC236}">
                <a16:creationId xmlns:a16="http://schemas.microsoft.com/office/drawing/2014/main" id="{C3DB5004-BEF4-B844-2137-1ED703320D01}"/>
              </a:ext>
            </a:extLst>
          </p:cNvPr>
          <p:cNvSpPr txBox="1">
            <a:spLocks/>
          </p:cNvSpPr>
          <p:nvPr/>
        </p:nvSpPr>
        <p:spPr>
          <a:xfrm>
            <a:off x="2551692" y="542260"/>
            <a:ext cx="7474931" cy="461665"/>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baseline="0">
                <a:solidFill>
                  <a:schemeClr val="tx1">
                    <a:lumMod val="85000"/>
                    <a:lumOff val="15000"/>
                  </a:schemeClr>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solidFill>
                  <a:srgbClr val="0000FF"/>
                </a:solidFill>
                <a:latin typeface="Times New Roman" pitchFamily="18" charset="0"/>
                <a:cs typeface="Times New Roman" pitchFamily="18" charset="0"/>
              </a:rPr>
              <a:t>CHƯƠNG TRÌNH GIÁO DỤC PHỔ THÔNG 2018</a:t>
            </a:r>
          </a:p>
        </p:txBody>
      </p:sp>
    </p:spTree>
    <p:extLst>
      <p:ext uri="{BB962C8B-B14F-4D97-AF65-F5344CB8AC3E}">
        <p14:creationId xmlns:p14="http://schemas.microsoft.com/office/powerpoint/2010/main" val="24912796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a:extLst>
              <a:ext uri="{FF2B5EF4-FFF2-40B4-BE49-F238E27FC236}">
                <a16:creationId xmlns:a16="http://schemas.microsoft.com/office/drawing/2014/main" id="{A5E557F8-B306-4E06-8A00-2031ACD30C1E}"/>
              </a:ext>
            </a:extLst>
          </p:cNvPr>
          <p:cNvSpPr txBox="1"/>
          <p:nvPr/>
        </p:nvSpPr>
        <p:spPr>
          <a:xfrm>
            <a:off x="3652416" y="803804"/>
            <a:ext cx="8609925" cy="507831"/>
          </a:xfrm>
          <a:prstGeom prst="rect">
            <a:avLst/>
          </a:prstGeom>
          <a:noFill/>
        </p:spPr>
        <p:txBody>
          <a:bodyPr wrap="square" lIns="108000" rIns="108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700" b="1" i="0" u="none" strike="noStrike" kern="1200" cap="none" spc="0" normalizeH="0" baseline="0" noProof="0">
                <a:ln>
                  <a:noFill/>
                </a:ln>
                <a:solidFill>
                  <a:srgbClr val="82C650"/>
                </a:solidFill>
                <a:effectLst/>
                <a:uLnTx/>
                <a:uFillTx/>
                <a:latin typeface="Times New Roman" panose="02020603050405020304" pitchFamily="18" charset="0"/>
                <a:cs typeface="Times New Roman" panose="02020603050405020304" pitchFamily="18" charset="0"/>
              </a:rPr>
              <a:t> XÂY DỰNG KẾ HOẠCH GIÁO DỤC NHÀ TRƯỜNG</a:t>
            </a:r>
            <a:endParaRPr kumimoji="0" lang="ko-KR" altLang="en-US" sz="2700" b="1" i="0" u="none" strike="noStrike" kern="1200" cap="none" spc="0" normalizeH="0" baseline="0" noProof="0" dirty="0">
              <a:ln>
                <a:noFill/>
              </a:ln>
              <a:solidFill>
                <a:srgbClr val="82C65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5743F60-0ED7-DCC5-F2ED-03461E5884D6}"/>
              </a:ext>
            </a:extLst>
          </p:cNvPr>
          <p:cNvSpPr txBox="1"/>
          <p:nvPr/>
        </p:nvSpPr>
        <p:spPr>
          <a:xfrm>
            <a:off x="3752056" y="2620591"/>
            <a:ext cx="80946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Phân công giáo viên giảng dạy môn học; KHTN, LS&amp;ĐL; HĐ TN,HN; GDĐP</a:t>
            </a:r>
          </a:p>
        </p:txBody>
      </p:sp>
      <p:sp>
        <p:nvSpPr>
          <p:cNvPr id="9" name="TextBox 8">
            <a:extLst>
              <a:ext uri="{FF2B5EF4-FFF2-40B4-BE49-F238E27FC236}">
                <a16:creationId xmlns:a16="http://schemas.microsoft.com/office/drawing/2014/main" id="{8F323963-7D84-94F6-1B7D-8B7E87E0041F}"/>
              </a:ext>
            </a:extLst>
          </p:cNvPr>
          <p:cNvSpPr txBox="1"/>
          <p:nvPr/>
        </p:nvSpPr>
        <p:spPr>
          <a:xfrm>
            <a:off x="3804243" y="1614292"/>
            <a:ext cx="792920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 Phân bổ số tiết cho từng môn học và từng hoạt động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cần linh hoạt, không nên chia đều số tiết ở 1 số hoạt động) </a:t>
            </a:r>
          </a:p>
        </p:txBody>
      </p:sp>
      <p:sp>
        <p:nvSpPr>
          <p:cNvPr id="11" name="TextBox 10">
            <a:extLst>
              <a:ext uri="{FF2B5EF4-FFF2-40B4-BE49-F238E27FC236}">
                <a16:creationId xmlns:a16="http://schemas.microsoft.com/office/drawing/2014/main" id="{13585361-2296-7DD1-08E3-3A482E3D4FE1}"/>
              </a:ext>
            </a:extLst>
          </p:cNvPr>
          <p:cNvSpPr txBox="1"/>
          <p:nvPr/>
        </p:nvSpPr>
        <p:spPr>
          <a:xfrm>
            <a:off x="3804184" y="4489911"/>
            <a:ext cx="415319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4. Phân phối chương trình</a:t>
            </a:r>
          </a:p>
        </p:txBody>
      </p:sp>
      <p:sp>
        <p:nvSpPr>
          <p:cNvPr id="12" name="TextBox 11">
            <a:extLst>
              <a:ext uri="{FF2B5EF4-FFF2-40B4-BE49-F238E27FC236}">
                <a16:creationId xmlns:a16="http://schemas.microsoft.com/office/drawing/2014/main" id="{E53B5F03-D08C-B315-2347-44B2DC63221F}"/>
              </a:ext>
            </a:extLst>
          </p:cNvPr>
          <p:cNvSpPr txBox="1"/>
          <p:nvPr/>
        </p:nvSpPr>
        <p:spPr>
          <a:xfrm>
            <a:off x="3804243" y="3555251"/>
            <a:ext cx="783321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3. Thời khóa biểu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(xếp từ tháng 8 cho cả năm học, TKB có sự thay đổi theo tuần, tháng, kỳ)</a:t>
            </a:r>
            <a:endParaRPr kumimoji="0" lang="en-US" sz="2400" b="1" i="1"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5591071-C9CF-641F-D54D-EB9C50646D30}"/>
              </a:ext>
            </a:extLst>
          </p:cNvPr>
          <p:cNvSpPr txBox="1"/>
          <p:nvPr/>
        </p:nvSpPr>
        <p:spPr>
          <a:xfrm>
            <a:off x="3804184" y="5057199"/>
            <a:ext cx="40936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Times New Roman" panose="02020603050405020304" pitchFamily="18" charset="0"/>
                <a:cs typeface="Times New Roman" panose="02020603050405020304" pitchFamily="18" charset="0"/>
              </a:rPr>
              <a:t>5</a:t>
            </a:r>
            <a:r>
              <a:rPr kumimoji="0" lang="en-US" sz="2400" b="0"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Tổ chức kiểm tra, đánh giá</a:t>
            </a:r>
          </a:p>
        </p:txBody>
      </p:sp>
      <p:sp>
        <p:nvSpPr>
          <p:cNvPr id="2" name="TextBox 1">
            <a:extLst>
              <a:ext uri="{FF2B5EF4-FFF2-40B4-BE49-F238E27FC236}">
                <a16:creationId xmlns:a16="http://schemas.microsoft.com/office/drawing/2014/main" id="{B5E0AB81-16AC-2941-5FD6-470D56E0C182}"/>
              </a:ext>
            </a:extLst>
          </p:cNvPr>
          <p:cNvSpPr txBox="1"/>
          <p:nvPr/>
        </p:nvSpPr>
        <p:spPr>
          <a:xfrm>
            <a:off x="3804184" y="5592531"/>
            <a:ext cx="72067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srgbClr val="FF0000"/>
                </a:solidFill>
                <a:latin typeface="Times New Roman" panose="02020603050405020304" pitchFamily="18" charset="0"/>
                <a:cs typeface="Times New Roman" panose="02020603050405020304" pitchFamily="18" charset="0"/>
              </a:rPr>
              <a:t>6</a:t>
            </a: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Kế hoạch tổ chức các hoạt động giáo dục</a:t>
            </a:r>
            <a:r>
              <a:rPr kumimoji="0" lang="vi-VN"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419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61FAC-3EFE-2AA8-BE98-CC707C8DFA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B2DD33-B141-DB19-3E94-A18592C1004E}"/>
              </a:ext>
            </a:extLst>
          </p:cNvPr>
          <p:cNvSpPr txBox="1"/>
          <p:nvPr/>
        </p:nvSpPr>
        <p:spPr>
          <a:xfrm>
            <a:off x="2101851" y="292845"/>
            <a:ext cx="7880350" cy="523220"/>
          </a:xfrm>
          <a:prstGeom prst="rect">
            <a:avLst/>
          </a:prstGeom>
          <a:noFill/>
        </p:spPr>
        <p:txBody>
          <a:bodyPr wrap="square">
            <a:spAutoFit/>
          </a:bodyPr>
          <a:lstStyle/>
          <a:p>
            <a:pPr algn="ctr"/>
            <a:r>
              <a:rPr lang="vi-VN" sz="2800" b="1">
                <a:solidFill>
                  <a:srgbClr val="203864"/>
                </a:solidFill>
                <a:latin typeface="Times New Roman" panose="02020603050405020304" pitchFamily="18" charset="0"/>
                <a:cs typeface="Times New Roman" panose="02020603050405020304" pitchFamily="18" charset="0"/>
              </a:rPr>
              <a:t>Triển khai thực hiện chuyển đổi số trong giáo dục</a:t>
            </a:r>
            <a:endParaRPr lang="en-US" sz="2800" b="1"/>
          </a:p>
        </p:txBody>
      </p:sp>
      <p:sp>
        <p:nvSpPr>
          <p:cNvPr id="6" name="TextBox 5">
            <a:extLst>
              <a:ext uri="{FF2B5EF4-FFF2-40B4-BE49-F238E27FC236}">
                <a16:creationId xmlns:a16="http://schemas.microsoft.com/office/drawing/2014/main" id="{779DC323-03E7-166C-D66B-78189736DE51}"/>
              </a:ext>
            </a:extLst>
          </p:cNvPr>
          <p:cNvSpPr txBox="1"/>
          <p:nvPr/>
        </p:nvSpPr>
        <p:spPr>
          <a:xfrm>
            <a:off x="566613" y="1643896"/>
            <a:ext cx="10740431" cy="430887"/>
          </a:xfrm>
          <a:prstGeom prst="rect">
            <a:avLst/>
          </a:prstGeom>
          <a:noFill/>
        </p:spPr>
        <p:txBody>
          <a:bodyPr wrap="square" rtlCol="0">
            <a:spAutoFit/>
          </a:bodyPr>
          <a:lstStyle/>
          <a:p>
            <a:pPr algn="just"/>
            <a:r>
              <a:rPr lang="en-US" sz="2200" b="1">
                <a:solidFill>
                  <a:srgbClr val="7030A0"/>
                </a:solidFill>
                <a:latin typeface="Times New Roman" panose="02020603050405020304" pitchFamily="18" charset="0"/>
                <a:cs typeface="Times New Roman" panose="02020603050405020304" pitchFamily="18" charset="0"/>
              </a:rPr>
              <a:t>1.</a:t>
            </a:r>
            <a:r>
              <a:rPr lang="vi-VN" sz="2200" b="1">
                <a:solidFill>
                  <a:srgbClr val="7030A0"/>
                </a:solidFill>
                <a:latin typeface="Times New Roman" panose="02020603050405020304" pitchFamily="18" charset="0"/>
                <a:cs typeface="Times New Roman" panose="02020603050405020304" pitchFamily="18" charset="0"/>
              </a:rPr>
              <a:t> Tăng cường ứng dụng công nghệ thông tin và chuyển đổi số trong giáo dục </a:t>
            </a:r>
            <a:endParaRPr lang="en-US" sz="2200" b="1">
              <a:solidFill>
                <a:srgbClr val="7030A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3304D55-9BB9-39B7-F12C-9269D30E6603}"/>
              </a:ext>
            </a:extLst>
          </p:cNvPr>
          <p:cNvSpPr txBox="1"/>
          <p:nvPr/>
        </p:nvSpPr>
        <p:spPr>
          <a:xfrm>
            <a:off x="566612" y="4829383"/>
            <a:ext cx="10740431" cy="769441"/>
          </a:xfrm>
          <a:prstGeom prst="rect">
            <a:avLst/>
          </a:prstGeom>
          <a:noFill/>
        </p:spPr>
        <p:txBody>
          <a:bodyPr wrap="square" rtlCol="0">
            <a:spAutoFit/>
          </a:bodyPr>
          <a:lstStyle/>
          <a:p>
            <a:pPr algn="just"/>
            <a:r>
              <a:rPr lang="en-US" sz="2200" b="1">
                <a:solidFill>
                  <a:srgbClr val="7030A0"/>
                </a:solidFill>
                <a:latin typeface="Times New Roman" panose="02020603050405020304" pitchFamily="18" charset="0"/>
                <a:cs typeface="Times New Roman" panose="02020603050405020304" pitchFamily="18" charset="0"/>
              </a:rPr>
              <a:t> 2.</a:t>
            </a:r>
            <a:r>
              <a:rPr lang="vi-VN" sz="2200" b="1">
                <a:solidFill>
                  <a:srgbClr val="7030A0"/>
                </a:solidFill>
                <a:latin typeface="Times New Roman" panose="02020603050405020304" pitchFamily="18" charset="0"/>
                <a:cs typeface="Times New Roman" panose="02020603050405020304" pitchFamily="18" charset="0"/>
              </a:rPr>
              <a:t> Triển khai thực hiện Khung năng lực số, Học bạ số và ứng dụng Trí tuệ nhân tạo (AI) đổi mới công tác quản lý giáo dục </a:t>
            </a:r>
            <a:endParaRPr lang="en-US" sz="2200" b="1">
              <a:solidFill>
                <a:srgbClr val="7030A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0C3F396-27AC-A62C-585A-ADCC33074925}"/>
              </a:ext>
            </a:extLst>
          </p:cNvPr>
          <p:cNvSpPr txBox="1"/>
          <p:nvPr/>
        </p:nvSpPr>
        <p:spPr>
          <a:xfrm>
            <a:off x="671810" y="2188224"/>
            <a:ext cx="10740431" cy="2800767"/>
          </a:xfrm>
          <a:prstGeom prst="rect">
            <a:avLst/>
          </a:prstGeom>
          <a:noFill/>
        </p:spPr>
        <p:txBody>
          <a:bodyPr wrap="square" rtlCol="0">
            <a:spAutoFit/>
          </a:bodyPr>
          <a:lstStyle/>
          <a:p>
            <a:pPr algn="just"/>
            <a:r>
              <a:rPr lang="en-US" sz="2200">
                <a:solidFill>
                  <a:srgbClr val="7030A0"/>
                </a:solidFill>
                <a:latin typeface="Times New Roman" panose="02020603050405020304" pitchFamily="18" charset="0"/>
                <a:cs typeface="Times New Roman" panose="02020603050405020304" pitchFamily="18" charset="0"/>
              </a:rPr>
              <a:t>- </a:t>
            </a:r>
            <a:r>
              <a:rPr lang="vi-VN" sz="2200">
                <a:solidFill>
                  <a:srgbClr val="7030A0"/>
                </a:solidFill>
                <a:latin typeface="Times New Roman" panose="02020603050405020304" pitchFamily="18" charset="0"/>
                <a:cs typeface="Times New Roman" panose="02020603050405020304" pitchFamily="18" charset="0"/>
              </a:rPr>
              <a:t>Tập trung đẩy mạnh ứng dụng công nghệ thông tin trong quản lý, điều hành, tổ chức dạy học và kiểm tra, đánh giá</a:t>
            </a:r>
            <a:r>
              <a:rPr lang="en-US" sz="2200">
                <a:solidFill>
                  <a:srgbClr val="7030A0"/>
                </a:solidFill>
                <a:latin typeface="Times New Roman" panose="02020603050405020304" pitchFamily="18" charset="0"/>
                <a:cs typeface="Times New Roman" panose="02020603050405020304" pitchFamily="18" charset="0"/>
              </a:rPr>
              <a:t>;</a:t>
            </a:r>
            <a:r>
              <a:rPr lang="vi-VN" sz="2200">
                <a:solidFill>
                  <a:srgbClr val="7030A0"/>
                </a:solidFill>
                <a:latin typeface="Times New Roman" panose="02020603050405020304" pitchFamily="18" charset="0"/>
                <a:cs typeface="Times New Roman" panose="02020603050405020304" pitchFamily="18" charset="0"/>
              </a:rPr>
              <a:t> </a:t>
            </a:r>
            <a:endParaRPr lang="en-US" sz="2200">
              <a:solidFill>
                <a:srgbClr val="7030A0"/>
              </a:solidFill>
              <a:latin typeface="Times New Roman" panose="02020603050405020304" pitchFamily="18" charset="0"/>
              <a:cs typeface="Times New Roman" panose="02020603050405020304" pitchFamily="18" charset="0"/>
            </a:endParaRPr>
          </a:p>
          <a:p>
            <a:pPr algn="just"/>
            <a:r>
              <a:rPr lang="en-US" sz="2200">
                <a:solidFill>
                  <a:srgbClr val="7030A0"/>
                </a:solidFill>
                <a:latin typeface="Times New Roman" panose="02020603050405020304" pitchFamily="18" charset="0"/>
                <a:cs typeface="Times New Roman" panose="02020603050405020304" pitchFamily="18" charset="0"/>
              </a:rPr>
              <a:t>- P</a:t>
            </a:r>
            <a:r>
              <a:rPr lang="vi-VN" sz="2200">
                <a:solidFill>
                  <a:srgbClr val="7030A0"/>
                </a:solidFill>
                <a:latin typeface="Times New Roman" panose="02020603050405020304" pitchFamily="18" charset="0"/>
                <a:cs typeface="Times New Roman" panose="02020603050405020304" pitchFamily="18" charset="0"/>
              </a:rPr>
              <a:t>hát triển kho học liệu số, học liệu mở</a:t>
            </a:r>
            <a:r>
              <a:rPr lang="en-US" sz="2200">
                <a:solidFill>
                  <a:srgbClr val="7030A0"/>
                </a:solidFill>
                <a:latin typeface="Times New Roman" panose="02020603050405020304" pitchFamily="18" charset="0"/>
                <a:cs typeface="Times New Roman" panose="02020603050405020304" pitchFamily="18" charset="0"/>
              </a:rPr>
              <a:t>, </a:t>
            </a:r>
            <a:r>
              <a:rPr lang="vi-VN" sz="2200">
                <a:solidFill>
                  <a:srgbClr val="7030A0"/>
                </a:solidFill>
                <a:latin typeface="Times New Roman" panose="02020603050405020304" pitchFamily="18" charset="0"/>
                <a:cs typeface="Times New Roman" panose="02020603050405020304" pitchFamily="18" charset="0"/>
              </a:rPr>
              <a:t>tăng cường giáo viên đưa bài giảng điện tử dùng chung lên hệ thống quản lý hồ sơ chuyên môn; </a:t>
            </a:r>
            <a:endParaRPr lang="en-US" sz="2200">
              <a:solidFill>
                <a:srgbClr val="7030A0"/>
              </a:solidFill>
              <a:latin typeface="Times New Roman" panose="02020603050405020304" pitchFamily="18" charset="0"/>
              <a:cs typeface="Times New Roman" panose="02020603050405020304" pitchFamily="18" charset="0"/>
            </a:endParaRPr>
          </a:p>
          <a:p>
            <a:pPr algn="just"/>
            <a:r>
              <a:rPr lang="en-US" sz="2200">
                <a:solidFill>
                  <a:srgbClr val="7030A0"/>
                </a:solidFill>
                <a:latin typeface="Times New Roman" panose="02020603050405020304" pitchFamily="18" charset="0"/>
                <a:cs typeface="Times New Roman" panose="02020603050405020304" pitchFamily="18" charset="0"/>
              </a:rPr>
              <a:t>- T</a:t>
            </a:r>
            <a:r>
              <a:rPr lang="vi-VN" sz="2200">
                <a:solidFill>
                  <a:srgbClr val="7030A0"/>
                </a:solidFill>
                <a:latin typeface="Times New Roman" panose="02020603050405020304" pitchFamily="18" charset="0"/>
                <a:cs typeface="Times New Roman" panose="02020603050405020304" pitchFamily="18" charset="0"/>
              </a:rPr>
              <a:t>riển khai hệ thống quản lý học tập, quản lý nhà trường, học bạ số, hồ sơ giáo viên điện tử</a:t>
            </a:r>
            <a:r>
              <a:rPr lang="en-US" sz="2200">
                <a:solidFill>
                  <a:srgbClr val="7030A0"/>
                </a:solidFill>
                <a:latin typeface="Times New Roman" panose="02020603050405020304" pitchFamily="18" charset="0"/>
                <a:cs typeface="Times New Roman" panose="02020603050405020304" pitchFamily="18" charset="0"/>
              </a:rPr>
              <a:t>;</a:t>
            </a:r>
          </a:p>
          <a:p>
            <a:r>
              <a:rPr lang="en-US" sz="2200">
                <a:solidFill>
                  <a:srgbClr val="7030A0"/>
                </a:solidFill>
                <a:latin typeface="Times New Roman" panose="02020603050405020304" pitchFamily="18" charset="0"/>
                <a:cs typeface="Times New Roman" panose="02020603050405020304" pitchFamily="18" charset="0"/>
              </a:rPr>
              <a:t>- Dạy học trực tuyến. </a:t>
            </a:r>
            <a:r>
              <a:rPr lang="en-US" sz="2200" i="1">
                <a:solidFill>
                  <a:srgbClr val="7030A0"/>
                </a:solidFill>
                <a:latin typeface="Times New Roman" panose="02020603050405020304" pitchFamily="18" charset="0"/>
                <a:cs typeface="Times New Roman" panose="02020603050405020304" pitchFamily="18" charset="0"/>
              </a:rPr>
              <a:t>( TT 09/2021/TT-BGDĐT ngày 30/3/2021 Quy định tổ chức quản lý dạy học trực tuyến –Điều 5)   </a:t>
            </a:r>
            <a:r>
              <a:rPr lang="en-US" sz="2200" i="1">
                <a:solidFill>
                  <a:srgbClr val="7030A0"/>
                </a:solidFill>
                <a:latin typeface="Times New Roman" panose="02020603050405020304" pitchFamily="18" charset="0"/>
                <a:cs typeface="Times New Roman" panose="02020603050405020304" pitchFamily="18" charset="0"/>
                <a:hlinkClick r:id="rId2" action="ppaction://hlinkfile"/>
              </a:rPr>
              <a:t>09_2021_TT_BGDDT-THoNG_Tu_DaY_HoC_TRuC_TUYeN_e9c9fec27b.pdf</a:t>
            </a:r>
            <a:endParaRPr lang="en-US" sz="2200" i="1">
              <a:solidFill>
                <a:srgbClr val="7030A0"/>
              </a:solidFill>
              <a:latin typeface="Times New Roman" panose="02020603050405020304" pitchFamily="18" charset="0"/>
              <a:cs typeface="Times New Roman" panose="02020603050405020304" pitchFamily="18" charset="0"/>
            </a:endParaRPr>
          </a:p>
        </p:txBody>
      </p:sp>
      <p:sp>
        <p:nvSpPr>
          <p:cNvPr id="4" name="Isosceles Triangle 8">
            <a:hlinkClick r:id="rId2" action="ppaction://hlinkfile"/>
            <a:extLst>
              <a:ext uri="{FF2B5EF4-FFF2-40B4-BE49-F238E27FC236}">
                <a16:creationId xmlns:a16="http://schemas.microsoft.com/office/drawing/2014/main" id="{FED1BF7A-7546-4AF8-89CC-3CEC8A5874C0}"/>
              </a:ext>
            </a:extLst>
          </p:cNvPr>
          <p:cNvSpPr/>
          <p:nvPr/>
        </p:nvSpPr>
        <p:spPr>
          <a:xfrm rot="16200000">
            <a:off x="11334124" y="4191994"/>
            <a:ext cx="288833" cy="342995"/>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spTree>
    <p:extLst>
      <p:ext uri="{BB962C8B-B14F-4D97-AF65-F5344CB8AC3E}">
        <p14:creationId xmlns:p14="http://schemas.microsoft.com/office/powerpoint/2010/main" val="394892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0CDFF-970C-ACDB-4555-B49B4170C2DA}"/>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FC83B467-C146-E9D4-10B4-4B001FD789EA}"/>
              </a:ext>
            </a:extLst>
          </p:cNvPr>
          <p:cNvGrpSpPr/>
          <p:nvPr/>
        </p:nvGrpSpPr>
        <p:grpSpPr>
          <a:xfrm>
            <a:off x="4737788" y="1782700"/>
            <a:ext cx="3373455" cy="4025622"/>
            <a:chOff x="4737788" y="1782700"/>
            <a:chExt cx="3373455" cy="4025622"/>
          </a:xfrm>
        </p:grpSpPr>
        <p:sp>
          <p:nvSpPr>
            <p:cNvPr id="3" name="Teardrop 1">
              <a:extLst>
                <a:ext uri="{FF2B5EF4-FFF2-40B4-BE49-F238E27FC236}">
                  <a16:creationId xmlns:a16="http://schemas.microsoft.com/office/drawing/2014/main" id="{70F8ECA8-D674-AB7D-0F3C-289456298944}"/>
                </a:ext>
              </a:extLst>
            </p:cNvPr>
            <p:cNvSpPr/>
            <p:nvPr/>
          </p:nvSpPr>
          <p:spPr>
            <a:xfrm rot="21068837" flipH="1">
              <a:off x="5129438" y="5027277"/>
              <a:ext cx="999647" cy="781045"/>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7" name="Teardrop 1">
              <a:extLst>
                <a:ext uri="{FF2B5EF4-FFF2-40B4-BE49-F238E27FC236}">
                  <a16:creationId xmlns:a16="http://schemas.microsoft.com/office/drawing/2014/main" id="{B8E9A63E-3A50-93B7-88A0-16B723AB033C}"/>
                </a:ext>
              </a:extLst>
            </p:cNvPr>
            <p:cNvSpPr/>
            <p:nvPr/>
          </p:nvSpPr>
          <p:spPr>
            <a:xfrm flipH="1">
              <a:off x="5677406" y="2432875"/>
              <a:ext cx="1258804" cy="810000"/>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p>
          </p:txBody>
        </p:sp>
        <p:sp>
          <p:nvSpPr>
            <p:cNvPr id="8" name="Freeform 7">
              <a:extLst>
                <a:ext uri="{FF2B5EF4-FFF2-40B4-BE49-F238E27FC236}">
                  <a16:creationId xmlns:a16="http://schemas.microsoft.com/office/drawing/2014/main" id="{63BB206D-5DE4-78CB-E63F-1D52D7AEB467}"/>
                </a:ext>
              </a:extLst>
            </p:cNvPr>
            <p:cNvSpPr/>
            <p:nvPr/>
          </p:nvSpPr>
          <p:spPr>
            <a:xfrm>
              <a:off x="4737788" y="1782700"/>
              <a:ext cx="3373455" cy="3806290"/>
            </a:xfrm>
            <a:custGeom>
              <a:avLst/>
              <a:gdLst>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657225 w 4953000"/>
                <a:gd name="connsiteY1" fmla="*/ 537210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90550 w 4953000"/>
                <a:gd name="connsiteY1" fmla="*/ 5343525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152650 w 4953000"/>
                <a:gd name="connsiteY2" fmla="*/ 41338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42925 w 4953000"/>
                <a:gd name="connsiteY1" fmla="*/ 5314950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66925 w 4953000"/>
                <a:gd name="connsiteY2" fmla="*/ 4057650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67100 w 4953000"/>
                <a:gd name="connsiteY3" fmla="*/ 2847975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48050 w 4953000"/>
                <a:gd name="connsiteY3" fmla="*/ 27432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514350 w 4953000"/>
                <a:gd name="connsiteY1" fmla="*/ 530542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0 w 4953000"/>
                <a:gd name="connsiteY0" fmla="*/ 6877050 h 6877050"/>
                <a:gd name="connsiteX1" fmla="*/ 447675 w 4953000"/>
                <a:gd name="connsiteY1" fmla="*/ 5324475 h 6877050"/>
                <a:gd name="connsiteX2" fmla="*/ 2095500 w 4953000"/>
                <a:gd name="connsiteY2" fmla="*/ 3990975 h 6877050"/>
                <a:gd name="connsiteX3" fmla="*/ 3495675 w 4953000"/>
                <a:gd name="connsiteY3" fmla="*/ 2819400 h 6877050"/>
                <a:gd name="connsiteX4" fmla="*/ 4953000 w 4953000"/>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09511 w 4966836"/>
                <a:gd name="connsiteY3" fmla="*/ 281940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109336 w 4966836"/>
                <a:gd name="connsiteY2" fmla="*/ 3990975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966836"/>
                <a:gd name="connsiteY0" fmla="*/ 6877050 h 6877050"/>
                <a:gd name="connsiteX1" fmla="*/ 461511 w 4966836"/>
                <a:gd name="connsiteY1" fmla="*/ 5324475 h 6877050"/>
                <a:gd name="connsiteX2" fmla="*/ 2080761 w 4966836"/>
                <a:gd name="connsiteY2" fmla="*/ 3981450 h 6877050"/>
                <a:gd name="connsiteX3" fmla="*/ 3557136 w 4966836"/>
                <a:gd name="connsiteY3" fmla="*/ 2609850 h 6877050"/>
                <a:gd name="connsiteX4" fmla="*/ 4966836 w 4966836"/>
                <a:gd name="connsiteY4" fmla="*/ 0 h 6877050"/>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13836 w 4681086"/>
                <a:gd name="connsiteY0" fmla="*/ 6829425 h 6829425"/>
                <a:gd name="connsiteX1" fmla="*/ 461511 w 4681086"/>
                <a:gd name="connsiteY1" fmla="*/ 5276850 h 6829425"/>
                <a:gd name="connsiteX2" fmla="*/ 2080761 w 4681086"/>
                <a:gd name="connsiteY2" fmla="*/ 3933825 h 6829425"/>
                <a:gd name="connsiteX3" fmla="*/ 3557136 w 4681086"/>
                <a:gd name="connsiteY3" fmla="*/ 2562225 h 6829425"/>
                <a:gd name="connsiteX4" fmla="*/ 4681086 w 4681086"/>
                <a:gd name="connsiteY4" fmla="*/ 0 h 6829425"/>
                <a:gd name="connsiteX0" fmla="*/ 8988 w 4676238"/>
                <a:gd name="connsiteY0" fmla="*/ 6829425 h 6829425"/>
                <a:gd name="connsiteX1" fmla="*/ 561438 w 4676238"/>
                <a:gd name="connsiteY1" fmla="*/ 5257800 h 6829425"/>
                <a:gd name="connsiteX2" fmla="*/ 2075913 w 4676238"/>
                <a:gd name="connsiteY2" fmla="*/ 3933825 h 6829425"/>
                <a:gd name="connsiteX3" fmla="*/ 3552288 w 4676238"/>
                <a:gd name="connsiteY3" fmla="*/ 2562225 h 6829425"/>
                <a:gd name="connsiteX4" fmla="*/ 4676238 w 4676238"/>
                <a:gd name="connsiteY4" fmla="*/ 0 h 6829425"/>
                <a:gd name="connsiteX0" fmla="*/ 7744 w 4674994"/>
                <a:gd name="connsiteY0" fmla="*/ 6829425 h 6829425"/>
                <a:gd name="connsiteX1" fmla="*/ 560194 w 4674994"/>
                <a:gd name="connsiteY1" fmla="*/ 5257800 h 6829425"/>
                <a:gd name="connsiteX2" fmla="*/ 2074669 w 4674994"/>
                <a:gd name="connsiteY2" fmla="*/ 3933825 h 6829425"/>
                <a:gd name="connsiteX3" fmla="*/ 3551044 w 4674994"/>
                <a:gd name="connsiteY3" fmla="*/ 2562225 h 6829425"/>
                <a:gd name="connsiteX4" fmla="*/ 4674994 w 4674994"/>
                <a:gd name="connsiteY4" fmla="*/ 0 h 6829425"/>
                <a:gd name="connsiteX0" fmla="*/ 5269 w 4824919"/>
                <a:gd name="connsiteY0" fmla="*/ 6848475 h 6848475"/>
                <a:gd name="connsiteX1" fmla="*/ 710119 w 4824919"/>
                <a:gd name="connsiteY1" fmla="*/ 5257800 h 6848475"/>
                <a:gd name="connsiteX2" fmla="*/ 2224594 w 4824919"/>
                <a:gd name="connsiteY2" fmla="*/ 3933825 h 6848475"/>
                <a:gd name="connsiteX3" fmla="*/ 3700969 w 4824919"/>
                <a:gd name="connsiteY3" fmla="*/ 2562225 h 6848475"/>
                <a:gd name="connsiteX4" fmla="*/ 4824919 w 4824919"/>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04850 w 4819650"/>
                <a:gd name="connsiteY1" fmla="*/ 525780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3382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695700 w 4819650"/>
                <a:gd name="connsiteY3" fmla="*/ 2562225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800475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4819650"/>
                <a:gd name="connsiteY0" fmla="*/ 6848475 h 6848475"/>
                <a:gd name="connsiteX1" fmla="*/ 781050 w 4819650"/>
                <a:gd name="connsiteY1" fmla="*/ 5276850 h 6848475"/>
                <a:gd name="connsiteX2" fmla="*/ 2219325 w 4819650"/>
                <a:gd name="connsiteY2" fmla="*/ 3914775 h 6848475"/>
                <a:gd name="connsiteX3" fmla="*/ 3752850 w 4819650"/>
                <a:gd name="connsiteY3" fmla="*/ 2600167 h 6848475"/>
                <a:gd name="connsiteX4" fmla="*/ 4819650 w 4819650"/>
                <a:gd name="connsiteY4" fmla="*/ 0 h 6848475"/>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086475"/>
                <a:gd name="connsiteY0" fmla="*/ 6810533 h 6810533"/>
                <a:gd name="connsiteX1" fmla="*/ 781050 w 6086475"/>
                <a:gd name="connsiteY1" fmla="*/ 5238908 h 6810533"/>
                <a:gd name="connsiteX2" fmla="*/ 2219325 w 6086475"/>
                <a:gd name="connsiteY2" fmla="*/ 3876833 h 6810533"/>
                <a:gd name="connsiteX3" fmla="*/ 3752850 w 6086475"/>
                <a:gd name="connsiteY3" fmla="*/ 2562225 h 6810533"/>
                <a:gd name="connsiteX4" fmla="*/ 6086475 w 6086475"/>
                <a:gd name="connsiteY4" fmla="*/ 0 h 6810533"/>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2219325 w 6172200"/>
                <a:gd name="connsiteY2" fmla="*/ 3924260 h 6857960"/>
                <a:gd name="connsiteX3" fmla="*/ 3752850 w 6172200"/>
                <a:gd name="connsiteY3" fmla="*/ 2609652 h 6857960"/>
                <a:gd name="connsiteX4" fmla="*/ 6172200 w 6172200"/>
                <a:gd name="connsiteY4" fmla="*/ 0 h 6857960"/>
                <a:gd name="connsiteX0" fmla="*/ 0 w 6172200"/>
                <a:gd name="connsiteY0" fmla="*/ 6857960 h 6857960"/>
                <a:gd name="connsiteX1" fmla="*/ 781050 w 6172200"/>
                <a:gd name="connsiteY1" fmla="*/ 5286335 h 6857960"/>
                <a:gd name="connsiteX2" fmla="*/ 3752850 w 6172200"/>
                <a:gd name="connsiteY2" fmla="*/ 2609652 h 6857960"/>
                <a:gd name="connsiteX3" fmla="*/ 6172200 w 6172200"/>
                <a:gd name="connsiteY3" fmla="*/ 0 h 6857960"/>
                <a:gd name="connsiteX0" fmla="*/ 0 w 6172200"/>
                <a:gd name="connsiteY0" fmla="*/ 6857960 h 6857960"/>
                <a:gd name="connsiteX1" fmla="*/ 781050 w 6172200"/>
                <a:gd name="connsiteY1" fmla="*/ 5286335 h 6857960"/>
                <a:gd name="connsiteX2" fmla="*/ 6172200 w 6172200"/>
                <a:gd name="connsiteY2"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72200"/>
                <a:gd name="connsiteY0" fmla="*/ 6857960 h 6857960"/>
                <a:gd name="connsiteX1" fmla="*/ 6172200 w 6172200"/>
                <a:gd name="connsiteY1" fmla="*/ 0 h 6857960"/>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6122363"/>
                <a:gd name="connsiteY0" fmla="*/ 6785388 h 6785388"/>
                <a:gd name="connsiteX1" fmla="*/ 6122363 w 6122363"/>
                <a:gd name="connsiteY1" fmla="*/ 0 h 6785388"/>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849989"/>
                <a:gd name="connsiteY0" fmla="*/ 6279540 h 6279540"/>
                <a:gd name="connsiteX1" fmla="*/ 5849989 w 5849989"/>
                <a:gd name="connsiteY1" fmla="*/ 0 h 6279540"/>
                <a:gd name="connsiteX0" fmla="*/ 0 w 5755249"/>
                <a:gd name="connsiteY0" fmla="*/ 6348520 h 6348520"/>
                <a:gd name="connsiteX1" fmla="*/ 5755249 w 5755249"/>
                <a:gd name="connsiteY1" fmla="*/ 0 h 6348520"/>
                <a:gd name="connsiteX0" fmla="*/ 0 w 5684194"/>
                <a:gd name="connsiteY0" fmla="*/ 6130085 h 6130085"/>
                <a:gd name="connsiteX1" fmla="*/ 5684194 w 5684194"/>
                <a:gd name="connsiteY1" fmla="*/ 0 h 6130085"/>
                <a:gd name="connsiteX0" fmla="*/ 0 w 5883541"/>
                <a:gd name="connsiteY0" fmla="*/ 6444564 h 6444564"/>
                <a:gd name="connsiteX1" fmla="*/ 5883541 w 5883541"/>
                <a:gd name="connsiteY1" fmla="*/ 0 h 6444564"/>
                <a:gd name="connsiteX0" fmla="*/ 0 w 5883541"/>
                <a:gd name="connsiteY0" fmla="*/ 6444564 h 6444564"/>
                <a:gd name="connsiteX1" fmla="*/ 5883541 w 5883541"/>
                <a:gd name="connsiteY1" fmla="*/ 0 h 6444564"/>
              </a:gdLst>
              <a:ahLst/>
              <a:cxnLst>
                <a:cxn ang="0">
                  <a:pos x="connsiteX0" y="connsiteY0"/>
                </a:cxn>
                <a:cxn ang="0">
                  <a:pos x="connsiteX1" y="connsiteY1"/>
                </a:cxn>
              </a:cxnLst>
              <a:rect l="l" t="t" r="r" b="b"/>
              <a:pathLst>
                <a:path w="5883541" h="6444564">
                  <a:moveTo>
                    <a:pt x="0" y="6444564"/>
                  </a:moveTo>
                  <a:cubicBezTo>
                    <a:pt x="2341507" y="2229928"/>
                    <a:pt x="4352951" y="3601206"/>
                    <a:pt x="5883541" y="0"/>
                  </a:cubicBezTo>
                </a:path>
              </a:pathLst>
            </a:custGeom>
            <a:ln w="889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025"/>
            </a:p>
          </p:txBody>
        </p:sp>
        <p:sp>
          <p:nvSpPr>
            <p:cNvPr id="10" name="TextBox 9">
              <a:extLst>
                <a:ext uri="{FF2B5EF4-FFF2-40B4-BE49-F238E27FC236}">
                  <a16:creationId xmlns:a16="http://schemas.microsoft.com/office/drawing/2014/main" id="{4605594D-FFE4-86FB-8500-FAE3D1663BF5}"/>
                </a:ext>
              </a:extLst>
            </p:cNvPr>
            <p:cNvSpPr txBox="1"/>
            <p:nvPr/>
          </p:nvSpPr>
          <p:spPr>
            <a:xfrm>
              <a:off x="5935390" y="2603545"/>
              <a:ext cx="616045" cy="461665"/>
            </a:xfrm>
            <a:prstGeom prst="rect">
              <a:avLst/>
            </a:prstGeom>
            <a:noFill/>
          </p:spPr>
          <p:txBody>
            <a:bodyPr wrap="square" rtlCol="0" anchor="ctr">
              <a:spAutoFit/>
            </a:bodyPr>
            <a:lstStyle/>
            <a:p>
              <a:pPr algn="ctr"/>
              <a:r>
                <a:rPr lang="en-US" altLang="ko-KR" sz="2400" b="1" dirty="0">
                  <a:solidFill>
                    <a:schemeClr val="bg1"/>
                  </a:solidFill>
                  <a:cs typeface="Arial" pitchFamily="34" charset="0"/>
                </a:rPr>
                <a:t>01</a:t>
              </a:r>
              <a:endParaRPr lang="ko-KR" altLang="en-US" sz="2400" b="1" dirty="0">
                <a:solidFill>
                  <a:schemeClr val="bg1"/>
                </a:solidFill>
                <a:cs typeface="Arial" pitchFamily="34" charset="0"/>
              </a:endParaRPr>
            </a:p>
          </p:txBody>
        </p:sp>
        <p:sp>
          <p:nvSpPr>
            <p:cNvPr id="19" name="TextBox 18">
              <a:extLst>
                <a:ext uri="{FF2B5EF4-FFF2-40B4-BE49-F238E27FC236}">
                  <a16:creationId xmlns:a16="http://schemas.microsoft.com/office/drawing/2014/main" id="{45BC6A9C-135B-BDAD-2136-6E1C95E15717}"/>
                </a:ext>
              </a:extLst>
            </p:cNvPr>
            <p:cNvSpPr txBox="1"/>
            <p:nvPr/>
          </p:nvSpPr>
          <p:spPr>
            <a:xfrm>
              <a:off x="5370364" y="5152850"/>
              <a:ext cx="576595" cy="461665"/>
            </a:xfrm>
            <a:prstGeom prst="rect">
              <a:avLst/>
            </a:prstGeom>
            <a:noFill/>
          </p:spPr>
          <p:txBody>
            <a:bodyPr wrap="square" rtlCol="0" anchor="ctr">
              <a:spAutoFit/>
            </a:bodyPr>
            <a:lstStyle/>
            <a:p>
              <a:pPr algn="ctr"/>
              <a:r>
                <a:rPr lang="en-US" altLang="ko-KR" sz="2400" b="1">
                  <a:solidFill>
                    <a:schemeClr val="bg1"/>
                  </a:solidFill>
                  <a:cs typeface="Arial" pitchFamily="34" charset="0"/>
                </a:rPr>
                <a:t>02</a:t>
              </a:r>
              <a:endParaRPr lang="ko-KR" altLang="en-US" sz="2400" b="1" dirty="0">
                <a:solidFill>
                  <a:schemeClr val="bg1"/>
                </a:solidFill>
                <a:cs typeface="Arial" pitchFamily="34" charset="0"/>
              </a:endParaRPr>
            </a:p>
          </p:txBody>
        </p:sp>
      </p:grpSp>
      <p:sp>
        <p:nvSpPr>
          <p:cNvPr id="29" name="Isosceles Triangle 28">
            <a:extLst>
              <a:ext uri="{FF2B5EF4-FFF2-40B4-BE49-F238E27FC236}">
                <a16:creationId xmlns:a16="http://schemas.microsoft.com/office/drawing/2014/main" id="{A06E075E-5419-107F-9B56-5910935B8958}"/>
              </a:ext>
            </a:extLst>
          </p:cNvPr>
          <p:cNvSpPr/>
          <p:nvPr/>
        </p:nvSpPr>
        <p:spPr>
          <a:xfrm rot="1371778">
            <a:off x="7949985" y="1412665"/>
            <a:ext cx="459966" cy="396523"/>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p>
        </p:txBody>
      </p:sp>
      <p:sp>
        <p:nvSpPr>
          <p:cNvPr id="35" name="TextBox 34">
            <a:extLst>
              <a:ext uri="{FF2B5EF4-FFF2-40B4-BE49-F238E27FC236}">
                <a16:creationId xmlns:a16="http://schemas.microsoft.com/office/drawing/2014/main" id="{1E37A99A-AA14-5A58-54FD-5AC2C3B3D7DD}"/>
              </a:ext>
            </a:extLst>
          </p:cNvPr>
          <p:cNvSpPr txBox="1"/>
          <p:nvPr/>
        </p:nvSpPr>
        <p:spPr>
          <a:xfrm>
            <a:off x="342802" y="324519"/>
            <a:ext cx="11185175" cy="522259"/>
          </a:xfrm>
          <a:prstGeom prst="rect">
            <a:avLst/>
          </a:prstGeom>
          <a:solidFill>
            <a:schemeClr val="accent3">
              <a:lumMod val="60000"/>
              <a:lumOff val="40000"/>
            </a:schemeClr>
          </a:solidFill>
        </p:spPr>
        <p:txBody>
          <a:bodyPr wrap="square">
            <a:spAutoFit/>
          </a:bodyPr>
          <a:lstStyle/>
          <a:p>
            <a:pPr indent="228600" algn="ctr">
              <a:lnSpc>
                <a:spcPct val="107000"/>
              </a:lnSpc>
              <a:spcAft>
                <a:spcPts val="800"/>
              </a:spcAft>
            </a:pPr>
            <a:r>
              <a:rPr lang="en-US" sz="2800" b="1">
                <a:latin typeface="Times New Roman" panose="02020603050405020304" pitchFamily="18" charset="0"/>
                <a:ea typeface="Arial" panose="020B0604020202020204" pitchFamily="34" charset="0"/>
                <a:cs typeface="Times New Roman" panose="02020603050405020304" pitchFamily="18" charset="0"/>
              </a:rPr>
              <a:t>Triển khai chuyển đổi số trong giáo dục</a:t>
            </a:r>
            <a:endParaRPr lang="en-US" sz="2800">
              <a:latin typeface="Times New Roman" panose="02020603050405020304" pitchFamily="18" charset="0"/>
              <a:ea typeface="Arial" panose="020B06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D42310B7-4A5D-1864-9AFC-2281066BE706}"/>
              </a:ext>
            </a:extLst>
          </p:cNvPr>
          <p:cNvSpPr txBox="1"/>
          <p:nvPr/>
        </p:nvSpPr>
        <p:spPr>
          <a:xfrm>
            <a:off x="308491" y="2131313"/>
            <a:ext cx="5164136" cy="738664"/>
          </a:xfrm>
          <a:prstGeom prst="rect">
            <a:avLst/>
          </a:prstGeom>
          <a:noFill/>
          <a:ln w="38100">
            <a:solidFill>
              <a:schemeClr val="accent4"/>
            </a:solidFill>
          </a:ln>
        </p:spPr>
        <p:txBody>
          <a:bodyPr wrap="square">
            <a:spAutoFit/>
          </a:bodyPr>
          <a:lstStyle/>
          <a:p>
            <a:pPr algn="just"/>
            <a:r>
              <a:rPr lang="vi-VN" sz="210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Khung năng lực số cho học sinh phổ thông và học viên giáo dục thường xuyên.</a:t>
            </a:r>
          </a:p>
        </p:txBody>
      </p:sp>
      <p:sp>
        <p:nvSpPr>
          <p:cNvPr id="39" name="TextBox 38">
            <a:extLst>
              <a:ext uri="{FF2B5EF4-FFF2-40B4-BE49-F238E27FC236}">
                <a16:creationId xmlns:a16="http://schemas.microsoft.com/office/drawing/2014/main" id="{ABEA7A8D-B058-6B56-DBE9-FDBEB7BB0A4C}"/>
              </a:ext>
            </a:extLst>
          </p:cNvPr>
          <p:cNvSpPr txBox="1"/>
          <p:nvPr/>
        </p:nvSpPr>
        <p:spPr>
          <a:xfrm>
            <a:off x="6242031" y="4921562"/>
            <a:ext cx="5570738" cy="1015663"/>
          </a:xfrm>
          <a:prstGeom prst="rect">
            <a:avLst/>
          </a:prstGeom>
          <a:noFill/>
          <a:ln w="38100">
            <a:solidFill>
              <a:srgbClr val="92D050"/>
            </a:solidFill>
          </a:ln>
        </p:spPr>
        <p:txBody>
          <a:bodyPr wrap="square">
            <a:spAutoFit/>
          </a:bodyPr>
          <a:lstStyle/>
          <a:p>
            <a:r>
              <a:rPr lang="en-US" sz="2000">
                <a:latin typeface="Times New Roman" panose="02020603050405020304" pitchFamily="18" charset="0"/>
                <a:cs typeface="Times New Roman" panose="02020603050405020304" pitchFamily="18" charset="0"/>
              </a:rPr>
              <a:t>Bộ tiêu chí chấm chuyển đổi số gồm 2 nhóm:</a:t>
            </a:r>
          </a:p>
          <a:p>
            <a:r>
              <a:rPr lang="en-US" sz="2000" b="1">
                <a:solidFill>
                  <a:srgbClr val="0000FF"/>
                </a:solidFill>
                <a:latin typeface="Times New Roman" panose="02020603050405020304" pitchFamily="18" charset="0"/>
                <a:cs typeface="Times New Roman" panose="02020603050405020304" pitchFamily="18" charset="0"/>
              </a:rPr>
              <a:t>Nhóm tiêu chí: </a:t>
            </a:r>
            <a:r>
              <a:rPr lang="en-US" sz="2000">
                <a:latin typeface="Times New Roman" panose="02020603050405020304" pitchFamily="18" charset="0"/>
                <a:cs typeface="Times New Roman" panose="02020603050405020304" pitchFamily="18" charset="0"/>
              </a:rPr>
              <a:t>“Chuyển đổi số trong dạy và học ”</a:t>
            </a:r>
          </a:p>
          <a:p>
            <a:r>
              <a:rPr lang="en-US" sz="2000" b="1">
                <a:solidFill>
                  <a:srgbClr val="0000FF"/>
                </a:solidFill>
                <a:latin typeface="Times New Roman" panose="02020603050405020304" pitchFamily="18" charset="0"/>
                <a:cs typeface="Times New Roman" panose="02020603050405020304" pitchFamily="18" charset="0"/>
              </a:rPr>
              <a:t>Nhóm tiêu chí: </a:t>
            </a:r>
            <a:r>
              <a:rPr lang="en-US" sz="2000">
                <a:latin typeface="Times New Roman" panose="02020603050405020304" pitchFamily="18" charset="0"/>
                <a:cs typeface="Times New Roman" panose="02020603050405020304" pitchFamily="18" charset="0"/>
              </a:rPr>
              <a:t>“Chuyển đổi số trong quản trị cơ sở</a:t>
            </a:r>
            <a:endParaRPr lang="en-US" sz="2000"/>
          </a:p>
        </p:txBody>
      </p:sp>
      <p:grpSp>
        <p:nvGrpSpPr>
          <p:cNvPr id="11" name="Group 10">
            <a:extLst>
              <a:ext uri="{FF2B5EF4-FFF2-40B4-BE49-F238E27FC236}">
                <a16:creationId xmlns:a16="http://schemas.microsoft.com/office/drawing/2014/main" id="{4A21913D-EDD4-50DD-88C7-D8C3BA40753C}"/>
              </a:ext>
            </a:extLst>
          </p:cNvPr>
          <p:cNvGrpSpPr/>
          <p:nvPr/>
        </p:nvGrpSpPr>
        <p:grpSpPr>
          <a:xfrm>
            <a:off x="581084" y="2924234"/>
            <a:ext cx="4286853" cy="1900917"/>
            <a:chOff x="638971" y="3940821"/>
            <a:chExt cx="4286853" cy="1900917"/>
          </a:xfrm>
        </p:grpSpPr>
        <p:sp>
          <p:nvSpPr>
            <p:cNvPr id="40" name="TextBox 39">
              <a:extLst>
                <a:ext uri="{FF2B5EF4-FFF2-40B4-BE49-F238E27FC236}">
                  <a16:creationId xmlns:a16="http://schemas.microsoft.com/office/drawing/2014/main" id="{01432737-09B9-5075-6854-1B9C79B02553}"/>
                </a:ext>
              </a:extLst>
            </p:cNvPr>
            <p:cNvSpPr txBox="1"/>
            <p:nvPr/>
          </p:nvSpPr>
          <p:spPr>
            <a:xfrm>
              <a:off x="638971" y="4826075"/>
              <a:ext cx="4286853" cy="1015663"/>
            </a:xfrm>
            <a:prstGeom prst="rect">
              <a:avLst/>
            </a:prstGeom>
            <a:noFill/>
            <a:ln w="28575">
              <a:solidFill>
                <a:srgbClr val="0070C0"/>
              </a:solidFill>
            </a:ln>
          </p:spPr>
          <p:txBody>
            <a:bodyPr wrap="square">
              <a:spAutoFit/>
            </a:bodyPr>
            <a:lstStyle/>
            <a:p>
              <a:pPr algn="ctr"/>
              <a:r>
                <a:rPr lang="en-US" sz="2000" i="1" kern="100">
                  <a:latin typeface="Times New Roman" panose="02020603050405020304" pitchFamily="18" charset="0"/>
                  <a:ea typeface="Calibri" panose="020F0502020204030204" pitchFamily="34" charset="0"/>
                </a:rPr>
                <a:t>TT 02/2025/TT-BGDĐT và </a:t>
              </a:r>
              <a:r>
                <a:rPr lang="vi-VN" sz="2000" i="1" kern="100">
                  <a:latin typeface="Times New Roman" panose="02020603050405020304" pitchFamily="18" charset="0"/>
                  <a:ea typeface="Calibri" panose="020F0502020204030204" pitchFamily="34" charset="0"/>
                </a:rPr>
                <a:t>Công văn số 3456/BGDĐT-GDPT ngày 27/6/2025 của Bộ GDĐT</a:t>
              </a:r>
            </a:p>
          </p:txBody>
        </p:sp>
        <p:sp>
          <p:nvSpPr>
            <p:cNvPr id="5" name="Arrow: Down 4">
              <a:extLst>
                <a:ext uri="{FF2B5EF4-FFF2-40B4-BE49-F238E27FC236}">
                  <a16:creationId xmlns:a16="http://schemas.microsoft.com/office/drawing/2014/main" id="{25E10513-F5D5-1311-7815-4D8E730356C3}"/>
                </a:ext>
              </a:extLst>
            </p:cNvPr>
            <p:cNvSpPr/>
            <p:nvPr/>
          </p:nvSpPr>
          <p:spPr>
            <a:xfrm>
              <a:off x="2524715" y="3940821"/>
              <a:ext cx="234669" cy="83099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C52B7155-E352-E3B8-6ACF-3B9F8F11CCFC}"/>
              </a:ext>
            </a:extLst>
          </p:cNvPr>
          <p:cNvGrpSpPr/>
          <p:nvPr/>
        </p:nvGrpSpPr>
        <p:grpSpPr>
          <a:xfrm>
            <a:off x="7157756" y="2747518"/>
            <a:ext cx="4370221" cy="2043242"/>
            <a:chOff x="7969359" y="2260508"/>
            <a:chExt cx="3709371" cy="1924736"/>
          </a:xfrm>
        </p:grpSpPr>
        <p:sp>
          <p:nvSpPr>
            <p:cNvPr id="41" name="TextBox 40">
              <a:extLst>
                <a:ext uri="{FF2B5EF4-FFF2-40B4-BE49-F238E27FC236}">
                  <a16:creationId xmlns:a16="http://schemas.microsoft.com/office/drawing/2014/main" id="{E242131D-C0E2-C6D3-58DB-A7F2ABFF2E4A}"/>
                </a:ext>
              </a:extLst>
            </p:cNvPr>
            <p:cNvSpPr txBox="1"/>
            <p:nvPr/>
          </p:nvSpPr>
          <p:spPr>
            <a:xfrm>
              <a:off x="7969359" y="2260508"/>
              <a:ext cx="3709371" cy="869778"/>
            </a:xfrm>
            <a:prstGeom prst="rect">
              <a:avLst/>
            </a:prstGeom>
            <a:noFill/>
            <a:ln w="28575">
              <a:solidFill>
                <a:srgbClr val="92D050"/>
              </a:solidFill>
            </a:ln>
          </p:spPr>
          <p:txBody>
            <a:bodyPr wrap="square">
              <a:spAutoFit/>
            </a:bodyPr>
            <a:lstStyle/>
            <a:p>
              <a:pPr algn="ctr"/>
              <a:r>
                <a:rPr lang="vi-VN" i="1" kern="100">
                  <a:latin typeface="Times New Roman" panose="02020603050405020304" pitchFamily="18" charset="0"/>
                  <a:ea typeface="SimSun" panose="02010600030101010101" pitchFamily="2" charset="-122"/>
                </a:rPr>
                <a:t>Quyết định số </a:t>
              </a:r>
              <a:r>
                <a:rPr lang="en-US" i="1" kern="100">
                  <a:latin typeface="Times New Roman" panose="02020603050405020304" pitchFamily="18" charset="0"/>
                  <a:ea typeface="SimSun" panose="02010600030101010101" pitchFamily="2" charset="-122"/>
                </a:rPr>
                <a:t>4</a:t>
              </a:r>
              <a:r>
                <a:rPr lang="vi-VN" i="1" kern="100">
                  <a:latin typeface="Times New Roman" panose="02020603050405020304" pitchFamily="18" charset="0"/>
                  <a:ea typeface="SimSun" panose="02010600030101010101" pitchFamily="2" charset="-122"/>
                </a:rPr>
                <a:t>7</a:t>
              </a:r>
              <a:r>
                <a:rPr lang="en-US" i="1" kern="100">
                  <a:latin typeface="Times New Roman" panose="02020603050405020304" pitchFamily="18" charset="0"/>
                  <a:ea typeface="SimSun" panose="02010600030101010101" pitchFamily="2" charset="-122"/>
                </a:rPr>
                <a:t>25</a:t>
              </a:r>
              <a:r>
                <a:rPr lang="vi-VN" i="1" kern="100">
                  <a:latin typeface="Times New Roman" panose="02020603050405020304" pitchFamily="18" charset="0"/>
                  <a:ea typeface="SimSun" panose="02010600030101010101" pitchFamily="2" charset="-122"/>
                </a:rPr>
                <a:t>/QĐ-BGDĐT ngày </a:t>
              </a:r>
              <a:r>
                <a:rPr lang="en-US" i="1" kern="100">
                  <a:latin typeface="Times New Roman" panose="02020603050405020304" pitchFamily="18" charset="0"/>
                  <a:ea typeface="SimSun" panose="02010600030101010101" pitchFamily="2" charset="-122"/>
                </a:rPr>
                <a:t>30</a:t>
              </a:r>
              <a:r>
                <a:rPr lang="vi-VN" i="1" kern="100">
                  <a:latin typeface="Times New Roman" panose="02020603050405020304" pitchFamily="18" charset="0"/>
                  <a:ea typeface="SimSun" panose="02010600030101010101" pitchFamily="2" charset="-122"/>
                </a:rPr>
                <a:t>/</a:t>
              </a:r>
              <a:r>
                <a:rPr lang="en-US" i="1" kern="100">
                  <a:latin typeface="Times New Roman" panose="02020603050405020304" pitchFamily="18" charset="0"/>
                  <a:ea typeface="SimSun" panose="02010600030101010101" pitchFamily="2" charset="-122"/>
                </a:rPr>
                <a:t>12</a:t>
              </a:r>
              <a:r>
                <a:rPr lang="vi-VN" i="1" kern="100">
                  <a:latin typeface="Times New Roman" panose="02020603050405020304" pitchFamily="18" charset="0"/>
                  <a:ea typeface="SimSun" panose="02010600030101010101" pitchFamily="2" charset="-122"/>
                </a:rPr>
                <a:t>/202</a:t>
              </a:r>
              <a:r>
                <a:rPr lang="en-US" i="1" kern="100">
                  <a:latin typeface="Times New Roman" panose="02020603050405020304" pitchFamily="18" charset="0"/>
                  <a:ea typeface="SimSun" panose="02010600030101010101" pitchFamily="2" charset="-122"/>
                </a:rPr>
                <a:t>2</a:t>
              </a:r>
              <a:r>
                <a:rPr lang="vi-VN" i="1" kern="100">
                  <a:latin typeface="Times New Roman" panose="02020603050405020304" pitchFamily="18" charset="0"/>
                  <a:ea typeface="SimSun" panose="02010600030101010101" pitchFamily="2" charset="-122"/>
                </a:rPr>
                <a:t> của Bộ trưởng Bộ GDĐT</a:t>
              </a:r>
              <a:r>
                <a:rPr lang="en-US" i="1" kern="100">
                  <a:latin typeface="Times New Roman" panose="02020603050405020304" pitchFamily="18" charset="0"/>
                  <a:ea typeface="SimSun" panose="02010600030101010101" pitchFamily="2" charset="-122"/>
                </a:rPr>
                <a:t> Ban hành Bộ tiêu chí chuyển đổi số</a:t>
              </a:r>
              <a:r>
                <a:rPr lang="vi-VN" i="1" kern="100">
                  <a:latin typeface="Times New Roman" panose="02020603050405020304" pitchFamily="18" charset="0"/>
                  <a:ea typeface="SimSun" panose="02010600030101010101" pitchFamily="2" charset="-122"/>
                </a:rPr>
                <a:t>.</a:t>
              </a:r>
              <a:endParaRPr lang="en-US" i="1"/>
            </a:p>
          </p:txBody>
        </p:sp>
        <p:sp>
          <p:nvSpPr>
            <p:cNvPr id="6" name="Arrow: Down 5">
              <a:extLst>
                <a:ext uri="{FF2B5EF4-FFF2-40B4-BE49-F238E27FC236}">
                  <a16:creationId xmlns:a16="http://schemas.microsoft.com/office/drawing/2014/main" id="{0501FC0E-DB3F-6A58-06F4-9CAA10DF6730}"/>
                </a:ext>
              </a:extLst>
            </p:cNvPr>
            <p:cNvSpPr/>
            <p:nvPr/>
          </p:nvSpPr>
          <p:spPr>
            <a:xfrm flipV="1">
              <a:off x="9721609" y="3809488"/>
              <a:ext cx="234383" cy="37575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041A4852-48CB-5B1A-1C9E-83ACA239E33B}"/>
              </a:ext>
            </a:extLst>
          </p:cNvPr>
          <p:cNvSpPr txBox="1"/>
          <p:nvPr/>
        </p:nvSpPr>
        <p:spPr>
          <a:xfrm>
            <a:off x="420954" y="1049744"/>
            <a:ext cx="10740431"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2.</a:t>
            </a:r>
            <a:r>
              <a:rPr kumimoji="0" lang="vi-VN" sz="2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Triển khai thực hiện Khung năng lực số, Học bạ số và ứng dụng Trí tuệ nhân tạo (AI) đổi mới công tác quản lý giáo dục </a:t>
            </a:r>
            <a:endParaRPr kumimoji="0" lang="en-US" sz="22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02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8880-50BF-9C3E-838F-55DCD864FD1E}"/>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64131F06-2E1B-79B7-6257-0D4E1E69E799}"/>
              </a:ext>
            </a:extLst>
          </p:cNvPr>
          <p:cNvGrpSpPr/>
          <p:nvPr/>
        </p:nvGrpSpPr>
        <p:grpSpPr>
          <a:xfrm>
            <a:off x="2286785" y="346280"/>
            <a:ext cx="9205167" cy="4035792"/>
            <a:chOff x="6282105" y="2157871"/>
            <a:chExt cx="14875497" cy="6392029"/>
          </a:xfrm>
        </p:grpSpPr>
        <p:sp>
          <p:nvSpPr>
            <p:cNvPr id="50" name="Rectangle 49">
              <a:extLst>
                <a:ext uri="{FF2B5EF4-FFF2-40B4-BE49-F238E27FC236}">
                  <a16:creationId xmlns:a16="http://schemas.microsoft.com/office/drawing/2014/main" id="{41BA2265-A333-7622-AA7F-820DDDCDA832}"/>
                </a:ext>
              </a:extLst>
            </p:cNvPr>
            <p:cNvSpPr/>
            <p:nvPr/>
          </p:nvSpPr>
          <p:spPr>
            <a:xfrm>
              <a:off x="6282105" y="2157871"/>
              <a:ext cx="6161822" cy="3039009"/>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ectangle 50">
              <a:extLst>
                <a:ext uri="{FF2B5EF4-FFF2-40B4-BE49-F238E27FC236}">
                  <a16:creationId xmlns:a16="http://schemas.microsoft.com/office/drawing/2014/main" id="{E9866E42-8E9A-F56D-EA01-8D7BFD864934}"/>
                </a:ext>
              </a:extLst>
            </p:cNvPr>
            <p:cNvSpPr/>
            <p:nvPr/>
          </p:nvSpPr>
          <p:spPr>
            <a:xfrm>
              <a:off x="6282105" y="5217063"/>
              <a:ext cx="6161822" cy="3332837"/>
            </a:xfrm>
            <a:prstGeom prst="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ectangle 51">
              <a:extLst>
                <a:ext uri="{FF2B5EF4-FFF2-40B4-BE49-F238E27FC236}">
                  <a16:creationId xmlns:a16="http://schemas.microsoft.com/office/drawing/2014/main" id="{BBEEBD3D-149C-D98B-6C7F-F1BB66496686}"/>
                </a:ext>
              </a:extLst>
            </p:cNvPr>
            <p:cNvSpPr/>
            <p:nvPr/>
          </p:nvSpPr>
          <p:spPr>
            <a:xfrm>
              <a:off x="12598257" y="5283197"/>
              <a:ext cx="4321471" cy="3266703"/>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A14BFF6C-4C41-F18B-8018-EBEB35F03B58}"/>
                </a:ext>
              </a:extLst>
            </p:cNvPr>
            <p:cNvSpPr/>
            <p:nvPr/>
          </p:nvSpPr>
          <p:spPr>
            <a:xfrm>
              <a:off x="17362304" y="2198661"/>
              <a:ext cx="3795298" cy="3039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Nộp bài giảng vào kho dung chung của ngành</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5" name="Rectangle 54">
              <a:extLst>
                <a:ext uri="{FF2B5EF4-FFF2-40B4-BE49-F238E27FC236}">
                  <a16:creationId xmlns:a16="http://schemas.microsoft.com/office/drawing/2014/main" id="{4E7012F8-5281-9188-3744-A88FA69491A7}"/>
                </a:ext>
              </a:extLst>
            </p:cNvPr>
            <p:cNvSpPr/>
            <p:nvPr/>
          </p:nvSpPr>
          <p:spPr>
            <a:xfrm>
              <a:off x="12540106" y="2272549"/>
              <a:ext cx="2332290" cy="29243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bài giảng tương tác</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6" name="Rectangle 55">
              <a:extLst>
                <a:ext uri="{FF2B5EF4-FFF2-40B4-BE49-F238E27FC236}">
                  <a16:creationId xmlns:a16="http://schemas.microsoft.com/office/drawing/2014/main" id="{0ED126A6-952C-1175-8E7A-4B32FDD83F8B}"/>
                </a:ext>
              </a:extLst>
            </p:cNvPr>
            <p:cNvSpPr/>
            <p:nvPr/>
          </p:nvSpPr>
          <p:spPr>
            <a:xfrm>
              <a:off x="14968573" y="2239453"/>
              <a:ext cx="2332290" cy="295742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video tương tác </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7" name="TextBox 56">
              <a:extLst>
                <a:ext uri="{FF2B5EF4-FFF2-40B4-BE49-F238E27FC236}">
                  <a16:creationId xmlns:a16="http://schemas.microsoft.com/office/drawing/2014/main" id="{DA1C8F76-3A83-FC1C-D726-7C7659EBA27C}"/>
                </a:ext>
              </a:extLst>
            </p:cNvPr>
            <p:cNvSpPr txBox="1"/>
            <p:nvPr/>
          </p:nvSpPr>
          <p:spPr>
            <a:xfrm>
              <a:off x="6546709" y="2351285"/>
              <a:ext cx="369462"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62" name="TextBox 61">
              <a:extLst>
                <a:ext uri="{FF2B5EF4-FFF2-40B4-BE49-F238E27FC236}">
                  <a16:creationId xmlns:a16="http://schemas.microsoft.com/office/drawing/2014/main" id="{54E4F27D-69C7-8034-ADFD-92EE3E84967D}"/>
                </a:ext>
              </a:extLst>
            </p:cNvPr>
            <p:cNvSpPr txBox="1"/>
            <p:nvPr/>
          </p:nvSpPr>
          <p:spPr>
            <a:xfrm>
              <a:off x="12819469" y="5824886"/>
              <a:ext cx="1295868"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CLICKS</a:t>
              </a:r>
            </a:p>
          </p:txBody>
        </p:sp>
        <p:graphicFrame>
          <p:nvGraphicFramePr>
            <p:cNvPr id="64" name="Chart 63">
              <a:extLst>
                <a:ext uri="{FF2B5EF4-FFF2-40B4-BE49-F238E27FC236}">
                  <a16:creationId xmlns:a16="http://schemas.microsoft.com/office/drawing/2014/main" id="{04AD5B18-9BFB-81C5-482C-100D3F8A308C}"/>
                </a:ext>
              </a:extLst>
            </p:cNvPr>
            <p:cNvGraphicFramePr/>
            <p:nvPr/>
          </p:nvGraphicFramePr>
          <p:xfrm>
            <a:off x="6546708" y="2894286"/>
            <a:ext cx="5681723" cy="2162418"/>
          </p:xfrm>
          <a:graphic>
            <a:graphicData uri="http://schemas.openxmlformats.org/drawingml/2006/chart">
              <c:chart xmlns:c="http://schemas.openxmlformats.org/drawingml/2006/chart" xmlns:r="http://schemas.openxmlformats.org/officeDocument/2006/relationships" r:id="rId2"/>
            </a:graphicData>
          </a:graphic>
        </p:graphicFrame>
      </p:grpSp>
      <p:sp>
        <p:nvSpPr>
          <p:cNvPr id="4" name="Shape 60842">
            <a:extLst>
              <a:ext uri="{FF2B5EF4-FFF2-40B4-BE49-F238E27FC236}">
                <a16:creationId xmlns:a16="http://schemas.microsoft.com/office/drawing/2014/main" id="{431A0E95-61C3-BCB3-3680-65ED650904D6}"/>
              </a:ext>
            </a:extLst>
          </p:cNvPr>
          <p:cNvSpPr/>
          <p:nvPr/>
        </p:nvSpPr>
        <p:spPr>
          <a:xfrm>
            <a:off x="1588" y="5778977"/>
            <a:ext cx="12188825" cy="1079024"/>
          </a:xfrm>
          <a:prstGeom prst="rect">
            <a:avLst/>
          </a:pr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nvGrpSpPr>
          <p:cNvPr id="45" name="Group 44">
            <a:extLst>
              <a:ext uri="{FF2B5EF4-FFF2-40B4-BE49-F238E27FC236}">
                <a16:creationId xmlns:a16="http://schemas.microsoft.com/office/drawing/2014/main" id="{E92600A7-6579-FDEC-0D7A-1EF8CE833588}"/>
              </a:ext>
            </a:extLst>
          </p:cNvPr>
          <p:cNvGrpSpPr/>
          <p:nvPr/>
        </p:nvGrpSpPr>
        <p:grpSpPr>
          <a:xfrm>
            <a:off x="384628" y="1257387"/>
            <a:ext cx="2122215" cy="5180084"/>
            <a:chOff x="4832591" y="2498589"/>
            <a:chExt cx="4244429" cy="10360167"/>
          </a:xfrm>
        </p:grpSpPr>
        <p:sp>
          <p:nvSpPr>
            <p:cNvPr id="43" name="Freeform 42">
              <a:extLst>
                <a:ext uri="{FF2B5EF4-FFF2-40B4-BE49-F238E27FC236}">
                  <a16:creationId xmlns:a16="http://schemas.microsoft.com/office/drawing/2014/main" id="{2EAD9D17-1583-D527-FC31-E52B8AE44CFC}"/>
                </a:ext>
              </a:extLst>
            </p:cNvPr>
            <p:cNvSpPr/>
            <p:nvPr/>
          </p:nvSpPr>
          <p:spPr>
            <a:xfrm flipH="1">
              <a:off x="5960162" y="11996881"/>
              <a:ext cx="2136006" cy="861875"/>
            </a:xfrm>
            <a:custGeom>
              <a:avLst/>
              <a:gdLst>
                <a:gd name="connsiteX0" fmla="*/ 1146644 w 2136006"/>
                <a:gd name="connsiteY0" fmla="*/ 178102 h 861875"/>
                <a:gd name="connsiteX1" fmla="*/ 527108 w 2136006"/>
                <a:gd name="connsiteY1" fmla="*/ 226061 h 861875"/>
                <a:gd name="connsiteX2" fmla="*/ 218535 w 2136006"/>
                <a:gd name="connsiteY2" fmla="*/ 453540 h 861875"/>
                <a:gd name="connsiteX3" fmla="*/ 2728 w 2136006"/>
                <a:gd name="connsiteY3" fmla="*/ 722820 h 861875"/>
                <a:gd name="connsiteX4" fmla="*/ 192593 w 2136006"/>
                <a:gd name="connsiteY4" fmla="*/ 861713 h 861875"/>
                <a:gd name="connsiteX5" fmla="*/ 361295 w 2136006"/>
                <a:gd name="connsiteY5" fmla="*/ 832037 h 861875"/>
                <a:gd name="connsiteX6" fmla="*/ 790132 w 2136006"/>
                <a:gd name="connsiteY6" fmla="*/ 683114 h 861875"/>
                <a:gd name="connsiteX7" fmla="*/ 894786 w 2136006"/>
                <a:gd name="connsiteY7" fmla="*/ 633631 h 861875"/>
                <a:gd name="connsiteX8" fmla="*/ 1149922 w 2136006"/>
                <a:gd name="connsiteY8" fmla="*/ 567486 h 861875"/>
                <a:gd name="connsiteX9" fmla="*/ 1179807 w 2136006"/>
                <a:gd name="connsiteY9" fmla="*/ 464680 h 861875"/>
                <a:gd name="connsiteX10" fmla="*/ 1167142 w 2136006"/>
                <a:gd name="connsiteY10" fmla="*/ 337690 h 861875"/>
                <a:gd name="connsiteX11" fmla="*/ 1146644 w 2136006"/>
                <a:gd name="connsiteY11" fmla="*/ 178102 h 861875"/>
                <a:gd name="connsiteX12" fmla="*/ 2131839 w 2136006"/>
                <a:gd name="connsiteY12" fmla="*/ 0 h 861875"/>
                <a:gd name="connsiteX13" fmla="*/ 1528880 w 2136006"/>
                <a:gd name="connsiteY13" fmla="*/ 63434 h 861875"/>
                <a:gd name="connsiteX14" fmla="*/ 1390719 w 2136006"/>
                <a:gd name="connsiteY14" fmla="*/ 292770 h 861875"/>
                <a:gd name="connsiteX15" fmla="*/ 1268557 w 2136006"/>
                <a:gd name="connsiteY15" fmla="*/ 459013 h 861875"/>
                <a:gd name="connsiteX16" fmla="*/ 1238274 w 2136006"/>
                <a:gd name="connsiteY16" fmla="*/ 609601 h 861875"/>
                <a:gd name="connsiteX17" fmla="*/ 1430439 w 2136006"/>
                <a:gd name="connsiteY17" fmla="*/ 734972 h 861875"/>
                <a:gd name="connsiteX18" fmla="*/ 1733698 w 2136006"/>
                <a:gd name="connsiteY18" fmla="*/ 625596 h 861875"/>
                <a:gd name="connsiteX19" fmla="*/ 2021687 w 2136006"/>
                <a:gd name="connsiteY19" fmla="*/ 396838 h 861875"/>
                <a:gd name="connsiteX20" fmla="*/ 2131839 w 2136006"/>
                <a:gd name="connsiteY20" fmla="*/ 0 h 8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6006" h="861875">
                  <a:moveTo>
                    <a:pt x="1146644" y="178102"/>
                  </a:moveTo>
                  <a:lnTo>
                    <a:pt x="527108" y="226061"/>
                  </a:lnTo>
                  <a:cubicBezTo>
                    <a:pt x="433286" y="313853"/>
                    <a:pt x="329688" y="390155"/>
                    <a:pt x="218535" y="453540"/>
                  </a:cubicBezTo>
                  <a:cubicBezTo>
                    <a:pt x="103938" y="518892"/>
                    <a:pt x="-20047" y="600146"/>
                    <a:pt x="2728" y="722820"/>
                  </a:cubicBezTo>
                  <a:cubicBezTo>
                    <a:pt x="18559" y="808073"/>
                    <a:pt x="102938" y="858635"/>
                    <a:pt x="192593" y="861713"/>
                  </a:cubicBezTo>
                  <a:cubicBezTo>
                    <a:pt x="250086" y="863681"/>
                    <a:pt x="305969" y="847462"/>
                    <a:pt x="361295" y="832037"/>
                  </a:cubicBezTo>
                  <a:cubicBezTo>
                    <a:pt x="507555" y="791346"/>
                    <a:pt x="656426" y="755353"/>
                    <a:pt x="790132" y="683114"/>
                  </a:cubicBezTo>
                  <a:cubicBezTo>
                    <a:pt x="824183" y="664705"/>
                    <a:pt x="857402" y="643915"/>
                    <a:pt x="894786" y="633631"/>
                  </a:cubicBezTo>
                  <a:cubicBezTo>
                    <a:pt x="982386" y="609509"/>
                    <a:pt x="1090818" y="640487"/>
                    <a:pt x="1149922" y="567486"/>
                  </a:cubicBezTo>
                  <a:cubicBezTo>
                    <a:pt x="1173974" y="537745"/>
                    <a:pt x="1179807" y="502133"/>
                    <a:pt x="1179807" y="464680"/>
                  </a:cubicBezTo>
                  <a:cubicBezTo>
                    <a:pt x="1179807" y="423895"/>
                    <a:pt x="1173696" y="379999"/>
                    <a:pt x="1167142" y="337690"/>
                  </a:cubicBezTo>
                  <a:cubicBezTo>
                    <a:pt x="1158920" y="284684"/>
                    <a:pt x="1152144" y="231457"/>
                    <a:pt x="1146644" y="178102"/>
                  </a:cubicBezTo>
                  <a:close/>
                  <a:moveTo>
                    <a:pt x="2131839" y="0"/>
                  </a:moveTo>
                  <a:lnTo>
                    <a:pt x="1528880" y="63434"/>
                  </a:lnTo>
                  <a:cubicBezTo>
                    <a:pt x="1492463" y="145313"/>
                    <a:pt x="1446052" y="222292"/>
                    <a:pt x="1390719" y="292770"/>
                  </a:cubicBezTo>
                  <a:cubicBezTo>
                    <a:pt x="1348512" y="346506"/>
                    <a:pt x="1301672" y="402283"/>
                    <a:pt x="1268557" y="459013"/>
                  </a:cubicBezTo>
                  <a:cubicBezTo>
                    <a:pt x="1240762" y="506657"/>
                    <a:pt x="1223132" y="555083"/>
                    <a:pt x="1238274" y="609601"/>
                  </a:cubicBezTo>
                  <a:cubicBezTo>
                    <a:pt x="1261866" y="694543"/>
                    <a:pt x="1340791" y="735074"/>
                    <a:pt x="1430439" y="734972"/>
                  </a:cubicBezTo>
                  <a:cubicBezTo>
                    <a:pt x="1528322" y="734870"/>
                    <a:pt x="1633927" y="687737"/>
                    <a:pt x="1733698" y="625596"/>
                  </a:cubicBezTo>
                  <a:cubicBezTo>
                    <a:pt x="1838531" y="560324"/>
                    <a:pt x="1945250" y="494099"/>
                    <a:pt x="2021687" y="396838"/>
                  </a:cubicBezTo>
                  <a:cubicBezTo>
                    <a:pt x="2109963" y="284603"/>
                    <a:pt x="2149639" y="141638"/>
                    <a:pt x="2131839" y="0"/>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1" name="Shape 60859">
              <a:extLst>
                <a:ext uri="{FF2B5EF4-FFF2-40B4-BE49-F238E27FC236}">
                  <a16:creationId xmlns:a16="http://schemas.microsoft.com/office/drawing/2014/main" id="{7B8F9B30-C2A8-9A63-A8C9-17051A8F71C5}"/>
                </a:ext>
              </a:extLst>
            </p:cNvPr>
            <p:cNvSpPr/>
            <p:nvPr/>
          </p:nvSpPr>
          <p:spPr>
            <a:xfrm flipH="1">
              <a:off x="8507804" y="3445897"/>
              <a:ext cx="569216" cy="1093070"/>
            </a:xfrm>
            <a:custGeom>
              <a:avLst/>
              <a:gdLst/>
              <a:ahLst/>
              <a:cxnLst>
                <a:cxn ang="0">
                  <a:pos x="wd2" y="hd2"/>
                </a:cxn>
                <a:cxn ang="5400000">
                  <a:pos x="wd2" y="hd2"/>
                </a:cxn>
                <a:cxn ang="10800000">
                  <a:pos x="wd2" y="hd2"/>
                </a:cxn>
                <a:cxn ang="16200000">
                  <a:pos x="wd2" y="hd2"/>
                </a:cxn>
              </a:cxnLst>
              <a:rect l="0" t="0" r="r" b="b"/>
              <a:pathLst>
                <a:path w="21374" h="21518" extrusionOk="0">
                  <a:moveTo>
                    <a:pt x="17631" y="9436"/>
                  </a:moveTo>
                  <a:cubicBezTo>
                    <a:pt x="18133" y="9649"/>
                    <a:pt x="18845" y="9613"/>
                    <a:pt x="19429" y="9749"/>
                  </a:cubicBezTo>
                  <a:cubicBezTo>
                    <a:pt x="20802" y="10068"/>
                    <a:pt x="20893" y="10962"/>
                    <a:pt x="21007" y="11741"/>
                  </a:cubicBezTo>
                  <a:cubicBezTo>
                    <a:pt x="21140" y="12646"/>
                    <a:pt x="21546" y="13550"/>
                    <a:pt x="21292" y="14451"/>
                  </a:cubicBezTo>
                  <a:cubicBezTo>
                    <a:pt x="21074" y="15222"/>
                    <a:pt x="20387" y="15935"/>
                    <a:pt x="19333" y="16484"/>
                  </a:cubicBezTo>
                  <a:lnTo>
                    <a:pt x="20853" y="19906"/>
                  </a:lnTo>
                  <a:lnTo>
                    <a:pt x="7848" y="21518"/>
                  </a:lnTo>
                  <a:cubicBezTo>
                    <a:pt x="7669" y="21006"/>
                    <a:pt x="7590" y="20495"/>
                    <a:pt x="7601" y="19988"/>
                  </a:cubicBezTo>
                  <a:cubicBezTo>
                    <a:pt x="7614" y="19360"/>
                    <a:pt x="7772" y="18675"/>
                    <a:pt x="7048" y="18121"/>
                  </a:cubicBezTo>
                  <a:cubicBezTo>
                    <a:pt x="6559" y="17746"/>
                    <a:pt x="5736" y="17546"/>
                    <a:pt x="5096" y="17243"/>
                  </a:cubicBezTo>
                  <a:cubicBezTo>
                    <a:pt x="4345" y="16889"/>
                    <a:pt x="3864" y="16414"/>
                    <a:pt x="3361" y="15955"/>
                  </a:cubicBezTo>
                  <a:cubicBezTo>
                    <a:pt x="2732" y="15381"/>
                    <a:pt x="2052" y="14820"/>
                    <a:pt x="1519" y="14219"/>
                  </a:cubicBezTo>
                  <a:cubicBezTo>
                    <a:pt x="1099" y="13744"/>
                    <a:pt x="775" y="13236"/>
                    <a:pt x="481" y="12760"/>
                  </a:cubicBezTo>
                  <a:cubicBezTo>
                    <a:pt x="296" y="12460"/>
                    <a:pt x="133" y="12168"/>
                    <a:pt x="46" y="11852"/>
                  </a:cubicBezTo>
                  <a:cubicBezTo>
                    <a:pt x="-54" y="11489"/>
                    <a:pt x="-20" y="11117"/>
                    <a:pt x="440" y="10855"/>
                  </a:cubicBezTo>
                  <a:cubicBezTo>
                    <a:pt x="856" y="10618"/>
                    <a:pt x="1527" y="10559"/>
                    <a:pt x="2077" y="10405"/>
                  </a:cubicBezTo>
                  <a:cubicBezTo>
                    <a:pt x="2948" y="10162"/>
                    <a:pt x="3498" y="9681"/>
                    <a:pt x="4397" y="9465"/>
                  </a:cubicBezTo>
                  <a:cubicBezTo>
                    <a:pt x="4986" y="9323"/>
                    <a:pt x="5660" y="9314"/>
                    <a:pt x="6257" y="9182"/>
                  </a:cubicBezTo>
                  <a:cubicBezTo>
                    <a:pt x="7349" y="8940"/>
                    <a:pt x="8102" y="8314"/>
                    <a:pt x="9315" y="8299"/>
                  </a:cubicBezTo>
                  <a:cubicBezTo>
                    <a:pt x="9987" y="8291"/>
                    <a:pt x="10585" y="8491"/>
                    <a:pt x="11235" y="8572"/>
                  </a:cubicBezTo>
                  <a:cubicBezTo>
                    <a:pt x="11552" y="8612"/>
                    <a:pt x="11879" y="8623"/>
                    <a:pt x="12203" y="8605"/>
                  </a:cubicBezTo>
                  <a:cubicBezTo>
                    <a:pt x="12296" y="6347"/>
                    <a:pt x="12270" y="4087"/>
                    <a:pt x="12125" y="1830"/>
                  </a:cubicBezTo>
                  <a:cubicBezTo>
                    <a:pt x="12082" y="1148"/>
                    <a:pt x="12182" y="396"/>
                    <a:pt x="13301" y="97"/>
                  </a:cubicBezTo>
                  <a:cubicBezTo>
                    <a:pt x="13972" y="-82"/>
                    <a:pt x="14775" y="-2"/>
                    <a:pt x="15368" y="247"/>
                  </a:cubicBezTo>
                  <a:cubicBezTo>
                    <a:pt x="16419" y="690"/>
                    <a:pt x="16533" y="1455"/>
                    <a:pt x="16574" y="2166"/>
                  </a:cubicBezTo>
                  <a:cubicBezTo>
                    <a:pt x="16696" y="4266"/>
                    <a:pt x="16827" y="6365"/>
                    <a:pt x="17003" y="8463"/>
                  </a:cubicBezTo>
                  <a:cubicBezTo>
                    <a:pt x="17034" y="8824"/>
                    <a:pt x="17100" y="9210"/>
                    <a:pt x="17631" y="9436"/>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2" name="Shape 60860">
              <a:extLst>
                <a:ext uri="{FF2B5EF4-FFF2-40B4-BE49-F238E27FC236}">
                  <a16:creationId xmlns:a16="http://schemas.microsoft.com/office/drawing/2014/main" id="{2CE66EFF-BC3F-605A-189B-5098E3049F4D}"/>
                </a:ext>
              </a:extLst>
            </p:cNvPr>
            <p:cNvSpPr/>
            <p:nvPr/>
          </p:nvSpPr>
          <p:spPr>
            <a:xfrm flipH="1">
              <a:off x="5559094" y="7260316"/>
              <a:ext cx="181655" cy="536028"/>
            </a:xfrm>
            <a:custGeom>
              <a:avLst/>
              <a:gdLst/>
              <a:ahLst/>
              <a:cxnLst>
                <a:cxn ang="0">
                  <a:pos x="wd2" y="hd2"/>
                </a:cxn>
                <a:cxn ang="5400000">
                  <a:pos x="wd2" y="hd2"/>
                </a:cxn>
                <a:cxn ang="10800000">
                  <a:pos x="wd2" y="hd2"/>
                </a:cxn>
                <a:cxn ang="16200000">
                  <a:pos x="wd2" y="hd2"/>
                </a:cxn>
              </a:cxnLst>
              <a:rect l="0" t="0" r="r" b="b"/>
              <a:pathLst>
                <a:path w="21600" h="21600" extrusionOk="0">
                  <a:moveTo>
                    <a:pt x="6787" y="0"/>
                  </a:moveTo>
                  <a:lnTo>
                    <a:pt x="0" y="2323"/>
                  </a:lnTo>
                  <a:lnTo>
                    <a:pt x="3216" y="21600"/>
                  </a:lnTo>
                  <a:lnTo>
                    <a:pt x="21600" y="13279"/>
                  </a:lnTo>
                  <a:lnTo>
                    <a:pt x="6787"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8" name="Shape 60862">
              <a:extLst>
                <a:ext uri="{FF2B5EF4-FFF2-40B4-BE49-F238E27FC236}">
                  <a16:creationId xmlns:a16="http://schemas.microsoft.com/office/drawing/2014/main" id="{FA994063-211A-968A-39E2-CD67841243DF}"/>
                </a:ext>
              </a:extLst>
            </p:cNvPr>
            <p:cNvSpPr/>
            <p:nvPr/>
          </p:nvSpPr>
          <p:spPr>
            <a:xfrm>
              <a:off x="4832591" y="4065881"/>
              <a:ext cx="4073256" cy="3665826"/>
            </a:xfrm>
            <a:custGeom>
              <a:avLst/>
              <a:gdLst/>
              <a:ahLst/>
              <a:cxnLst>
                <a:cxn ang="0">
                  <a:pos x="wd2" y="hd2"/>
                </a:cxn>
                <a:cxn ang="5400000">
                  <a:pos x="wd2" y="hd2"/>
                </a:cxn>
                <a:cxn ang="10800000">
                  <a:pos x="wd2" y="hd2"/>
                </a:cxn>
                <a:cxn ang="16200000">
                  <a:pos x="wd2" y="hd2"/>
                </a:cxn>
              </a:cxnLst>
              <a:rect l="0" t="0" r="r" b="b"/>
              <a:pathLst>
                <a:path w="21473" h="21600" extrusionOk="0">
                  <a:moveTo>
                    <a:pt x="10602" y="0"/>
                  </a:moveTo>
                  <a:cubicBezTo>
                    <a:pt x="11193" y="273"/>
                    <a:pt x="11792" y="524"/>
                    <a:pt x="12398" y="753"/>
                  </a:cubicBezTo>
                  <a:cubicBezTo>
                    <a:pt x="13140" y="1033"/>
                    <a:pt x="13901" y="1285"/>
                    <a:pt x="14550" y="1778"/>
                  </a:cubicBezTo>
                  <a:cubicBezTo>
                    <a:pt x="15441" y="2453"/>
                    <a:pt x="16020" y="3488"/>
                    <a:pt x="16562" y="4508"/>
                  </a:cubicBezTo>
                  <a:cubicBezTo>
                    <a:pt x="16992" y="5317"/>
                    <a:pt x="17411" y="6137"/>
                    <a:pt x="17820" y="6967"/>
                  </a:cubicBezTo>
                  <a:lnTo>
                    <a:pt x="18820" y="2187"/>
                  </a:lnTo>
                  <a:lnTo>
                    <a:pt x="21473" y="2829"/>
                  </a:lnTo>
                  <a:cubicBezTo>
                    <a:pt x="21186" y="4242"/>
                    <a:pt x="20908" y="5665"/>
                    <a:pt x="20641" y="7083"/>
                  </a:cubicBezTo>
                  <a:cubicBezTo>
                    <a:pt x="20437" y="8164"/>
                    <a:pt x="20191" y="9254"/>
                    <a:pt x="19773" y="10233"/>
                  </a:cubicBezTo>
                  <a:cubicBezTo>
                    <a:pt x="19563" y="10723"/>
                    <a:pt x="19306" y="11214"/>
                    <a:pt x="18863" y="11433"/>
                  </a:cubicBezTo>
                  <a:cubicBezTo>
                    <a:pt x="18516" y="11604"/>
                    <a:pt x="18125" y="11568"/>
                    <a:pt x="17761" y="11448"/>
                  </a:cubicBezTo>
                  <a:cubicBezTo>
                    <a:pt x="17199" y="11261"/>
                    <a:pt x="16708" y="10885"/>
                    <a:pt x="16277" y="10442"/>
                  </a:cubicBezTo>
                  <a:cubicBezTo>
                    <a:pt x="15438" y="9579"/>
                    <a:pt x="14811" y="8493"/>
                    <a:pt x="14445" y="7286"/>
                  </a:cubicBezTo>
                  <a:lnTo>
                    <a:pt x="14525" y="11969"/>
                  </a:lnTo>
                  <a:lnTo>
                    <a:pt x="15169" y="17809"/>
                  </a:lnTo>
                  <a:lnTo>
                    <a:pt x="4910" y="17911"/>
                  </a:lnTo>
                  <a:cubicBezTo>
                    <a:pt x="4994" y="17276"/>
                    <a:pt x="5062" y="16639"/>
                    <a:pt x="5113" y="16000"/>
                  </a:cubicBezTo>
                  <a:cubicBezTo>
                    <a:pt x="5170" y="15289"/>
                    <a:pt x="5207" y="14577"/>
                    <a:pt x="5223" y="13864"/>
                  </a:cubicBezTo>
                  <a:cubicBezTo>
                    <a:pt x="5078" y="13313"/>
                    <a:pt x="4935" y="12761"/>
                    <a:pt x="4794" y="12209"/>
                  </a:cubicBezTo>
                  <a:cubicBezTo>
                    <a:pt x="4584" y="11389"/>
                    <a:pt x="4378" y="10567"/>
                    <a:pt x="4175" y="9745"/>
                  </a:cubicBezTo>
                  <a:lnTo>
                    <a:pt x="2880" y="12975"/>
                  </a:lnTo>
                  <a:lnTo>
                    <a:pt x="4671" y="18527"/>
                  </a:lnTo>
                  <a:cubicBezTo>
                    <a:pt x="4521" y="19120"/>
                    <a:pt x="4378" y="19716"/>
                    <a:pt x="4242" y="20313"/>
                  </a:cubicBezTo>
                  <a:cubicBezTo>
                    <a:pt x="4144" y="20741"/>
                    <a:pt x="4050" y="21170"/>
                    <a:pt x="3960" y="21600"/>
                  </a:cubicBezTo>
                  <a:cubicBezTo>
                    <a:pt x="3256" y="20488"/>
                    <a:pt x="2585" y="19351"/>
                    <a:pt x="1947" y="18191"/>
                  </a:cubicBezTo>
                  <a:cubicBezTo>
                    <a:pt x="1351" y="17107"/>
                    <a:pt x="782" y="16000"/>
                    <a:pt x="352" y="14821"/>
                  </a:cubicBezTo>
                  <a:cubicBezTo>
                    <a:pt x="236" y="14504"/>
                    <a:pt x="130" y="14182"/>
                    <a:pt x="69" y="13847"/>
                  </a:cubicBezTo>
                  <a:cubicBezTo>
                    <a:pt x="-127" y="12782"/>
                    <a:pt x="131" y="11705"/>
                    <a:pt x="383" y="10657"/>
                  </a:cubicBezTo>
                  <a:cubicBezTo>
                    <a:pt x="701" y="9333"/>
                    <a:pt x="1026" y="7981"/>
                    <a:pt x="1343" y="6659"/>
                  </a:cubicBezTo>
                  <a:cubicBezTo>
                    <a:pt x="1479" y="6090"/>
                    <a:pt x="1617" y="5521"/>
                    <a:pt x="1776" y="4971"/>
                  </a:cubicBezTo>
                  <a:cubicBezTo>
                    <a:pt x="1928" y="4446"/>
                    <a:pt x="2103" y="3928"/>
                    <a:pt x="2349" y="3450"/>
                  </a:cubicBezTo>
                  <a:cubicBezTo>
                    <a:pt x="2974" y="2234"/>
                    <a:pt x="4000" y="1364"/>
                    <a:pt x="5145" y="789"/>
                  </a:cubicBezTo>
                  <a:cubicBezTo>
                    <a:pt x="5415" y="653"/>
                    <a:pt x="5692" y="534"/>
                    <a:pt x="5972" y="427"/>
                  </a:cubicBezTo>
                  <a:cubicBezTo>
                    <a:pt x="6205" y="338"/>
                    <a:pt x="6440" y="258"/>
                    <a:pt x="6680" y="199"/>
                  </a:cubicBezTo>
                  <a:cubicBezTo>
                    <a:pt x="7347" y="37"/>
                    <a:pt x="8033" y="47"/>
                    <a:pt x="8712" y="43"/>
                  </a:cubicBezTo>
                  <a:cubicBezTo>
                    <a:pt x="9341" y="41"/>
                    <a:pt x="9971" y="26"/>
                    <a:pt x="10602" y="0"/>
                  </a:cubicBezTo>
                  <a:close/>
                </a:path>
              </a:pathLst>
            </a:custGeom>
            <a:solidFill>
              <a:schemeClr val="accent1">
                <a:lumMod val="7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9" name="Shape 60863">
              <a:extLst>
                <a:ext uri="{FF2B5EF4-FFF2-40B4-BE49-F238E27FC236}">
                  <a16:creationId xmlns:a16="http://schemas.microsoft.com/office/drawing/2014/main" id="{9A2BB0C2-9FA6-995E-9921-0F74DC944DCE}"/>
                </a:ext>
              </a:extLst>
            </p:cNvPr>
            <p:cNvSpPr/>
            <p:nvPr/>
          </p:nvSpPr>
          <p:spPr>
            <a:xfrm>
              <a:off x="5703140" y="7060211"/>
              <a:ext cx="2156721" cy="5190998"/>
            </a:xfrm>
            <a:custGeom>
              <a:avLst/>
              <a:gdLst/>
              <a:ahLst/>
              <a:cxnLst>
                <a:cxn ang="0">
                  <a:pos x="wd2" y="hd2"/>
                </a:cxn>
                <a:cxn ang="5400000">
                  <a:pos x="wd2" y="hd2"/>
                </a:cxn>
                <a:cxn ang="10800000">
                  <a:pos x="wd2" y="hd2"/>
                </a:cxn>
                <a:cxn ang="16200000">
                  <a:pos x="wd2" y="hd2"/>
                </a:cxn>
              </a:cxnLst>
              <a:rect l="0" t="0" r="r" b="b"/>
              <a:pathLst>
                <a:path w="21483" h="21600" extrusionOk="0">
                  <a:moveTo>
                    <a:pt x="19961" y="68"/>
                  </a:moveTo>
                  <a:cubicBezTo>
                    <a:pt x="20426" y="1199"/>
                    <a:pt x="20771" y="2338"/>
                    <a:pt x="20996" y="3482"/>
                  </a:cubicBezTo>
                  <a:cubicBezTo>
                    <a:pt x="21355" y="5301"/>
                    <a:pt x="21409" y="7127"/>
                    <a:pt x="21460" y="8952"/>
                  </a:cubicBezTo>
                  <a:cubicBezTo>
                    <a:pt x="21480" y="9701"/>
                    <a:pt x="21501" y="10450"/>
                    <a:pt x="21458" y="11199"/>
                  </a:cubicBezTo>
                  <a:cubicBezTo>
                    <a:pt x="21322" y="13583"/>
                    <a:pt x="20547" y="15944"/>
                    <a:pt x="19912" y="18308"/>
                  </a:cubicBezTo>
                  <a:cubicBezTo>
                    <a:pt x="19618" y="19404"/>
                    <a:pt x="19353" y="20501"/>
                    <a:pt x="19118" y="21600"/>
                  </a:cubicBezTo>
                  <a:lnTo>
                    <a:pt x="12211" y="21290"/>
                  </a:lnTo>
                  <a:lnTo>
                    <a:pt x="13315" y="14514"/>
                  </a:lnTo>
                  <a:cubicBezTo>
                    <a:pt x="13518" y="13400"/>
                    <a:pt x="13479" y="12285"/>
                    <a:pt x="13203" y="11182"/>
                  </a:cubicBezTo>
                  <a:cubicBezTo>
                    <a:pt x="12926" y="10071"/>
                    <a:pt x="12407" y="8970"/>
                    <a:pt x="11744" y="7879"/>
                  </a:cubicBezTo>
                  <a:cubicBezTo>
                    <a:pt x="11203" y="6990"/>
                    <a:pt x="10568" y="6111"/>
                    <a:pt x="9841" y="5246"/>
                  </a:cubicBezTo>
                  <a:cubicBezTo>
                    <a:pt x="9638" y="6705"/>
                    <a:pt x="9333" y="8162"/>
                    <a:pt x="8928" y="9614"/>
                  </a:cubicBezTo>
                  <a:cubicBezTo>
                    <a:pt x="8603" y="10778"/>
                    <a:pt x="8213" y="11938"/>
                    <a:pt x="8034" y="13107"/>
                  </a:cubicBezTo>
                  <a:cubicBezTo>
                    <a:pt x="7823" y="14486"/>
                    <a:pt x="7907" y="15869"/>
                    <a:pt x="8283" y="17241"/>
                  </a:cubicBezTo>
                  <a:lnTo>
                    <a:pt x="8797" y="20823"/>
                  </a:lnTo>
                  <a:lnTo>
                    <a:pt x="2186" y="20685"/>
                  </a:lnTo>
                  <a:cubicBezTo>
                    <a:pt x="1897" y="19030"/>
                    <a:pt x="909" y="17380"/>
                    <a:pt x="882" y="15721"/>
                  </a:cubicBezTo>
                  <a:cubicBezTo>
                    <a:pt x="859" y="14296"/>
                    <a:pt x="477" y="12876"/>
                    <a:pt x="332" y="11453"/>
                  </a:cubicBezTo>
                  <a:cubicBezTo>
                    <a:pt x="188" y="10033"/>
                    <a:pt x="301" y="8610"/>
                    <a:pt x="220" y="7189"/>
                  </a:cubicBezTo>
                  <a:cubicBezTo>
                    <a:pt x="133" y="5657"/>
                    <a:pt x="-99" y="4128"/>
                    <a:pt x="47" y="2600"/>
                  </a:cubicBezTo>
                  <a:cubicBezTo>
                    <a:pt x="131" y="1729"/>
                    <a:pt x="337" y="861"/>
                    <a:pt x="664" y="0"/>
                  </a:cubicBezTo>
                  <a:lnTo>
                    <a:pt x="19961" y="68"/>
                  </a:lnTo>
                  <a:close/>
                </a:path>
              </a:pathLst>
            </a:custGeom>
            <a:solidFill>
              <a:schemeClr val="accent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0" name="Shape 60864">
              <a:extLst>
                <a:ext uri="{FF2B5EF4-FFF2-40B4-BE49-F238E27FC236}">
                  <a16:creationId xmlns:a16="http://schemas.microsoft.com/office/drawing/2014/main" id="{38AACC9B-913A-A782-1657-CDD96C88782A}"/>
                </a:ext>
              </a:extLst>
            </p:cNvPr>
            <p:cNvSpPr/>
            <p:nvPr/>
          </p:nvSpPr>
          <p:spPr>
            <a:xfrm flipH="1">
              <a:off x="6073254" y="4037750"/>
              <a:ext cx="945499" cy="3069449"/>
            </a:xfrm>
            <a:custGeom>
              <a:avLst/>
              <a:gdLst/>
              <a:ahLst/>
              <a:cxnLst>
                <a:cxn ang="0">
                  <a:pos x="wd2" y="hd2"/>
                </a:cxn>
                <a:cxn ang="5400000">
                  <a:pos x="wd2" y="hd2"/>
                </a:cxn>
                <a:cxn ang="10800000">
                  <a:pos x="wd2" y="hd2"/>
                </a:cxn>
                <a:cxn ang="16200000">
                  <a:pos x="wd2" y="hd2"/>
                </a:cxn>
              </a:cxnLst>
              <a:rect l="0" t="0" r="r" b="b"/>
              <a:pathLst>
                <a:path w="21600" h="21597" extrusionOk="0">
                  <a:moveTo>
                    <a:pt x="4166" y="128"/>
                  </a:moveTo>
                  <a:lnTo>
                    <a:pt x="0" y="21320"/>
                  </a:lnTo>
                  <a:cubicBezTo>
                    <a:pt x="3568" y="21507"/>
                    <a:pt x="7181" y="21600"/>
                    <a:pt x="10800" y="21597"/>
                  </a:cubicBezTo>
                  <a:cubicBezTo>
                    <a:pt x="14421" y="21594"/>
                    <a:pt x="18034" y="21496"/>
                    <a:pt x="21600" y="21303"/>
                  </a:cubicBezTo>
                  <a:cubicBezTo>
                    <a:pt x="17268" y="20517"/>
                    <a:pt x="14003" y="19275"/>
                    <a:pt x="12406" y="17807"/>
                  </a:cubicBezTo>
                  <a:cubicBezTo>
                    <a:pt x="12078" y="17505"/>
                    <a:pt x="11824" y="17196"/>
                    <a:pt x="11674" y="16881"/>
                  </a:cubicBezTo>
                  <a:cubicBezTo>
                    <a:pt x="11227" y="15945"/>
                    <a:pt x="11691" y="15017"/>
                    <a:pt x="12139" y="14087"/>
                  </a:cubicBezTo>
                  <a:cubicBezTo>
                    <a:pt x="13436" y="11396"/>
                    <a:pt x="14605" y="8696"/>
                    <a:pt x="16561" y="6043"/>
                  </a:cubicBezTo>
                  <a:cubicBezTo>
                    <a:pt x="17319" y="5015"/>
                    <a:pt x="18195" y="3994"/>
                    <a:pt x="18640" y="2948"/>
                  </a:cubicBezTo>
                  <a:cubicBezTo>
                    <a:pt x="19056" y="1970"/>
                    <a:pt x="19090" y="981"/>
                    <a:pt x="18741" y="0"/>
                  </a:cubicBezTo>
                  <a:lnTo>
                    <a:pt x="4166" y="128"/>
                  </a:lnTo>
                  <a:close/>
                </a:path>
              </a:pathLst>
            </a:custGeom>
            <a:solidFill>
              <a:schemeClr val="bg1"/>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5" name="Shape 60866">
              <a:extLst>
                <a:ext uri="{FF2B5EF4-FFF2-40B4-BE49-F238E27FC236}">
                  <a16:creationId xmlns:a16="http://schemas.microsoft.com/office/drawing/2014/main" id="{ECDEA53A-F45F-B1FA-E696-1EF4F6573522}"/>
                </a:ext>
              </a:extLst>
            </p:cNvPr>
            <p:cNvSpPr/>
            <p:nvPr/>
          </p:nvSpPr>
          <p:spPr>
            <a:xfrm>
              <a:off x="6198357" y="4012026"/>
              <a:ext cx="641080" cy="1987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07"/>
                  </a:lnTo>
                  <a:lnTo>
                    <a:pt x="1989" y="21600"/>
                  </a:lnTo>
                  <a:lnTo>
                    <a:pt x="19176" y="19877"/>
                  </a:lnTo>
                  <a:lnTo>
                    <a:pt x="21600" y="0"/>
                  </a:lnTo>
                  <a:close/>
                </a:path>
              </a:pathLst>
            </a:custGeom>
            <a:solidFill>
              <a:srgbClr val="99999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6" name="Shape 60867">
              <a:extLst>
                <a:ext uri="{FF2B5EF4-FFF2-40B4-BE49-F238E27FC236}">
                  <a16:creationId xmlns:a16="http://schemas.microsoft.com/office/drawing/2014/main" id="{58D083AB-0FE6-CA1E-AB4E-3E82B6A16328}"/>
                </a:ext>
              </a:extLst>
            </p:cNvPr>
            <p:cNvSpPr/>
            <p:nvPr/>
          </p:nvSpPr>
          <p:spPr>
            <a:xfrm flipH="1">
              <a:off x="6271730" y="3957123"/>
              <a:ext cx="500760" cy="560188"/>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rgbClr val="B9B9B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7" name="Shape 60868">
              <a:extLst>
                <a:ext uri="{FF2B5EF4-FFF2-40B4-BE49-F238E27FC236}">
                  <a16:creationId xmlns:a16="http://schemas.microsoft.com/office/drawing/2014/main" id="{A3123E31-FB3F-FE10-430D-871970469E21}"/>
                </a:ext>
              </a:extLst>
            </p:cNvPr>
            <p:cNvSpPr/>
            <p:nvPr/>
          </p:nvSpPr>
          <p:spPr>
            <a:xfrm>
              <a:off x="6093196" y="4015566"/>
              <a:ext cx="860043" cy="654662"/>
            </a:xfrm>
            <a:custGeom>
              <a:avLst/>
              <a:gdLst/>
              <a:ahLst/>
              <a:cxnLst>
                <a:cxn ang="0">
                  <a:pos x="wd2" y="hd2"/>
                </a:cxn>
                <a:cxn ang="5400000">
                  <a:pos x="wd2" y="hd2"/>
                </a:cxn>
                <a:cxn ang="10800000">
                  <a:pos x="wd2" y="hd2"/>
                </a:cxn>
                <a:cxn ang="16200000">
                  <a:pos x="wd2" y="hd2"/>
                </a:cxn>
              </a:cxnLst>
              <a:rect l="0" t="0" r="r" b="b"/>
              <a:pathLst>
                <a:path w="21600" h="21600" extrusionOk="0">
                  <a:moveTo>
                    <a:pt x="18628" y="0"/>
                  </a:moveTo>
                  <a:lnTo>
                    <a:pt x="10597" y="16444"/>
                  </a:lnTo>
                  <a:lnTo>
                    <a:pt x="2691" y="331"/>
                  </a:lnTo>
                  <a:lnTo>
                    <a:pt x="0" y="4014"/>
                  </a:lnTo>
                  <a:lnTo>
                    <a:pt x="4976" y="21600"/>
                  </a:lnTo>
                  <a:lnTo>
                    <a:pt x="10639" y="16573"/>
                  </a:lnTo>
                  <a:lnTo>
                    <a:pt x="17577" y="21490"/>
                  </a:lnTo>
                  <a:lnTo>
                    <a:pt x="21600" y="4769"/>
                  </a:lnTo>
                  <a:lnTo>
                    <a:pt x="18628"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1" name="Shape 60871">
              <a:extLst>
                <a:ext uri="{FF2B5EF4-FFF2-40B4-BE49-F238E27FC236}">
                  <a16:creationId xmlns:a16="http://schemas.microsoft.com/office/drawing/2014/main" id="{D92CDC98-6D9C-5340-00C5-91F66DA16C3F}"/>
                </a:ext>
              </a:extLst>
            </p:cNvPr>
            <p:cNvSpPr/>
            <p:nvPr/>
          </p:nvSpPr>
          <p:spPr>
            <a:xfrm flipH="1">
              <a:off x="5931138" y="2843219"/>
              <a:ext cx="1181735" cy="1309833"/>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2" name="Shape 60872">
              <a:extLst>
                <a:ext uri="{FF2B5EF4-FFF2-40B4-BE49-F238E27FC236}">
                  <a16:creationId xmlns:a16="http://schemas.microsoft.com/office/drawing/2014/main" id="{8E624F83-BDAB-6422-9566-E1805B0C6E03}"/>
                </a:ext>
              </a:extLst>
            </p:cNvPr>
            <p:cNvSpPr/>
            <p:nvPr/>
          </p:nvSpPr>
          <p:spPr>
            <a:xfrm flipH="1">
              <a:off x="5936379" y="2498589"/>
              <a:ext cx="1171171" cy="1091544"/>
            </a:xfrm>
            <a:custGeom>
              <a:avLst/>
              <a:gdLst/>
              <a:ahLst/>
              <a:cxnLst>
                <a:cxn ang="0">
                  <a:pos x="wd2" y="hd2"/>
                </a:cxn>
                <a:cxn ang="5400000">
                  <a:pos x="wd2" y="hd2"/>
                </a:cxn>
                <a:cxn ang="10800000">
                  <a:pos x="wd2" y="hd2"/>
                </a:cxn>
                <a:cxn ang="16200000">
                  <a:pos x="wd2" y="hd2"/>
                </a:cxn>
              </a:cxnLst>
              <a:rect l="0" t="0" r="r" b="b"/>
              <a:pathLst>
                <a:path w="21174" h="19990" extrusionOk="0">
                  <a:moveTo>
                    <a:pt x="10403" y="6958"/>
                  </a:moveTo>
                  <a:cubicBezTo>
                    <a:pt x="9235" y="7621"/>
                    <a:pt x="7977" y="8106"/>
                    <a:pt x="6669" y="8396"/>
                  </a:cubicBezTo>
                  <a:cubicBezTo>
                    <a:pt x="5375" y="8684"/>
                    <a:pt x="4047" y="8778"/>
                    <a:pt x="2726" y="8675"/>
                  </a:cubicBezTo>
                  <a:cubicBezTo>
                    <a:pt x="1338" y="11949"/>
                    <a:pt x="997" y="15580"/>
                    <a:pt x="1752" y="19060"/>
                  </a:cubicBezTo>
                  <a:cubicBezTo>
                    <a:pt x="1819" y="19372"/>
                    <a:pt x="1896" y="19682"/>
                    <a:pt x="1981" y="19990"/>
                  </a:cubicBezTo>
                  <a:cubicBezTo>
                    <a:pt x="1362" y="18037"/>
                    <a:pt x="861" y="16058"/>
                    <a:pt x="476" y="14065"/>
                  </a:cubicBezTo>
                  <a:cubicBezTo>
                    <a:pt x="-15" y="11518"/>
                    <a:pt x="-311" y="8872"/>
                    <a:pt x="531" y="6418"/>
                  </a:cubicBezTo>
                  <a:cubicBezTo>
                    <a:pt x="2421" y="911"/>
                    <a:pt x="8698" y="-1610"/>
                    <a:pt x="13800" y="1089"/>
                  </a:cubicBezTo>
                  <a:cubicBezTo>
                    <a:pt x="15692" y="966"/>
                    <a:pt x="17519" y="1694"/>
                    <a:pt x="18818" y="3045"/>
                  </a:cubicBezTo>
                  <a:cubicBezTo>
                    <a:pt x="20470" y="4764"/>
                    <a:pt x="21050" y="7209"/>
                    <a:pt x="21155" y="9649"/>
                  </a:cubicBezTo>
                  <a:cubicBezTo>
                    <a:pt x="21289" y="12776"/>
                    <a:pt x="20707" y="15889"/>
                    <a:pt x="19448" y="18762"/>
                  </a:cubicBezTo>
                  <a:cubicBezTo>
                    <a:pt x="19627" y="17100"/>
                    <a:pt x="19622" y="15449"/>
                    <a:pt x="19446" y="13830"/>
                  </a:cubicBezTo>
                  <a:cubicBezTo>
                    <a:pt x="19263" y="12145"/>
                    <a:pt x="18886" y="10429"/>
                    <a:pt x="17881" y="9000"/>
                  </a:cubicBezTo>
                  <a:cubicBezTo>
                    <a:pt x="16797" y="7457"/>
                    <a:pt x="15098" y="6473"/>
                    <a:pt x="13235" y="6308"/>
                  </a:cubicBezTo>
                  <a:cubicBezTo>
                    <a:pt x="12891" y="6662"/>
                    <a:pt x="12519" y="6987"/>
                    <a:pt x="12124" y="7281"/>
                  </a:cubicBezTo>
                  <a:cubicBezTo>
                    <a:pt x="11482" y="7759"/>
                    <a:pt x="10781" y="8150"/>
                    <a:pt x="10040" y="8446"/>
                  </a:cubicBezTo>
                  <a:cubicBezTo>
                    <a:pt x="10248" y="8234"/>
                    <a:pt x="10388" y="7965"/>
                    <a:pt x="10443" y="7672"/>
                  </a:cubicBezTo>
                  <a:cubicBezTo>
                    <a:pt x="10487" y="7434"/>
                    <a:pt x="10473" y="7189"/>
                    <a:pt x="10403" y="6958"/>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8" name="Group 47">
            <a:extLst>
              <a:ext uri="{FF2B5EF4-FFF2-40B4-BE49-F238E27FC236}">
                <a16:creationId xmlns:a16="http://schemas.microsoft.com/office/drawing/2014/main" id="{A728337C-F1C5-4D67-D5AE-7BD5D786CB4D}"/>
              </a:ext>
            </a:extLst>
          </p:cNvPr>
          <p:cNvGrpSpPr/>
          <p:nvPr/>
        </p:nvGrpSpPr>
        <p:grpSpPr>
          <a:xfrm>
            <a:off x="3774437" y="4613742"/>
            <a:ext cx="1603569" cy="2244260"/>
            <a:chOff x="9301223" y="7733890"/>
            <a:chExt cx="3207138" cy="5982114"/>
          </a:xfrm>
        </p:grpSpPr>
        <p:sp>
          <p:nvSpPr>
            <p:cNvPr id="34" name="Shape 60843">
              <a:extLst>
                <a:ext uri="{FF2B5EF4-FFF2-40B4-BE49-F238E27FC236}">
                  <a16:creationId xmlns:a16="http://schemas.microsoft.com/office/drawing/2014/main" id="{6CE0C3F4-3C38-6E7E-7B20-C824BE3F3FD5}"/>
                </a:ext>
              </a:extLst>
            </p:cNvPr>
            <p:cNvSpPr/>
            <p:nvPr/>
          </p:nvSpPr>
          <p:spPr>
            <a:xfrm>
              <a:off x="10497369" y="9222213"/>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5" name="Shape 60844">
              <a:extLst>
                <a:ext uri="{FF2B5EF4-FFF2-40B4-BE49-F238E27FC236}">
                  <a16:creationId xmlns:a16="http://schemas.microsoft.com/office/drawing/2014/main" id="{C3B25595-A48F-7D81-D8EC-7DB9F5497007}"/>
                </a:ext>
              </a:extLst>
            </p:cNvPr>
            <p:cNvSpPr/>
            <p:nvPr/>
          </p:nvSpPr>
          <p:spPr>
            <a:xfrm>
              <a:off x="10094378" y="7733890"/>
              <a:ext cx="1620485"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6" name="Shape 60845">
              <a:extLst>
                <a:ext uri="{FF2B5EF4-FFF2-40B4-BE49-F238E27FC236}">
                  <a16:creationId xmlns:a16="http://schemas.microsoft.com/office/drawing/2014/main" id="{3010200C-E68E-525B-A226-F8C026778AB1}"/>
                </a:ext>
              </a:extLst>
            </p:cNvPr>
            <p:cNvSpPr/>
            <p:nvPr/>
          </p:nvSpPr>
          <p:spPr>
            <a:xfrm>
              <a:off x="9301223" y="9769076"/>
              <a:ext cx="3207138" cy="3946928"/>
            </a:xfrm>
            <a:custGeom>
              <a:avLst/>
              <a:gdLst/>
              <a:ahLst/>
              <a:cxnLst>
                <a:cxn ang="0">
                  <a:pos x="wd2" y="hd2"/>
                </a:cxn>
                <a:cxn ang="5400000">
                  <a:pos x="wd2" y="hd2"/>
                </a:cxn>
                <a:cxn ang="10800000">
                  <a:pos x="wd2" y="hd2"/>
                </a:cxn>
                <a:cxn ang="16200000">
                  <a:pos x="wd2" y="hd2"/>
                </a:cxn>
              </a:cxnLst>
              <a:rect l="0" t="0" r="r" b="b"/>
              <a:pathLst>
                <a:path w="21415" h="21600" extrusionOk="0">
                  <a:moveTo>
                    <a:pt x="10702" y="0"/>
                  </a:moveTo>
                  <a:cubicBezTo>
                    <a:pt x="9627" y="0"/>
                    <a:pt x="8559" y="114"/>
                    <a:pt x="7520" y="339"/>
                  </a:cubicBezTo>
                  <a:lnTo>
                    <a:pt x="7285" y="1329"/>
                  </a:lnTo>
                  <a:cubicBezTo>
                    <a:pt x="6215" y="1399"/>
                    <a:pt x="5168" y="1530"/>
                    <a:pt x="4136" y="1720"/>
                  </a:cubicBezTo>
                  <a:cubicBezTo>
                    <a:pt x="2889" y="1948"/>
                    <a:pt x="1620" y="2291"/>
                    <a:pt x="834" y="3115"/>
                  </a:cubicBezTo>
                  <a:cubicBezTo>
                    <a:pt x="-96" y="4091"/>
                    <a:pt x="-62" y="5270"/>
                    <a:pt x="67" y="6478"/>
                  </a:cubicBezTo>
                  <a:cubicBezTo>
                    <a:pt x="199" y="7722"/>
                    <a:pt x="388" y="9056"/>
                    <a:pt x="517" y="10330"/>
                  </a:cubicBezTo>
                  <a:cubicBezTo>
                    <a:pt x="590" y="11038"/>
                    <a:pt x="635" y="11760"/>
                    <a:pt x="1021" y="12397"/>
                  </a:cubicBezTo>
                  <a:cubicBezTo>
                    <a:pt x="1448" y="13104"/>
                    <a:pt x="2236" y="13617"/>
                    <a:pt x="3171" y="13802"/>
                  </a:cubicBezTo>
                  <a:lnTo>
                    <a:pt x="1781" y="21600"/>
                  </a:lnTo>
                  <a:lnTo>
                    <a:pt x="19627" y="21600"/>
                  </a:lnTo>
                  <a:lnTo>
                    <a:pt x="18245" y="13802"/>
                  </a:lnTo>
                  <a:cubicBezTo>
                    <a:pt x="19181" y="13619"/>
                    <a:pt x="19966" y="13105"/>
                    <a:pt x="20391" y="12397"/>
                  </a:cubicBezTo>
                  <a:cubicBezTo>
                    <a:pt x="20774" y="11760"/>
                    <a:pt x="20818" y="11038"/>
                    <a:pt x="20891" y="10330"/>
                  </a:cubicBezTo>
                  <a:cubicBezTo>
                    <a:pt x="21020" y="9056"/>
                    <a:pt x="21216" y="7722"/>
                    <a:pt x="21349" y="6478"/>
                  </a:cubicBezTo>
                  <a:cubicBezTo>
                    <a:pt x="21478" y="5270"/>
                    <a:pt x="21504" y="4091"/>
                    <a:pt x="20574" y="3115"/>
                  </a:cubicBezTo>
                  <a:cubicBezTo>
                    <a:pt x="19788" y="2291"/>
                    <a:pt x="18522" y="1948"/>
                    <a:pt x="17276" y="1720"/>
                  </a:cubicBezTo>
                  <a:cubicBezTo>
                    <a:pt x="16243" y="1531"/>
                    <a:pt x="15189" y="1399"/>
                    <a:pt x="14119" y="1329"/>
                  </a:cubicBezTo>
                  <a:lnTo>
                    <a:pt x="13888" y="339"/>
                  </a:lnTo>
                  <a:cubicBezTo>
                    <a:pt x="12849" y="114"/>
                    <a:pt x="11777" y="0"/>
                    <a:pt x="10702" y="0"/>
                  </a:cubicBezTo>
                  <a:close/>
                </a:path>
              </a:pathLst>
            </a:custGeom>
            <a:solidFill>
              <a:schemeClr val="accent2"/>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7" name="Group 46">
            <a:extLst>
              <a:ext uri="{FF2B5EF4-FFF2-40B4-BE49-F238E27FC236}">
                <a16:creationId xmlns:a16="http://schemas.microsoft.com/office/drawing/2014/main" id="{EEEE5387-0990-584F-DC41-CE66356369A1}"/>
              </a:ext>
            </a:extLst>
          </p:cNvPr>
          <p:cNvGrpSpPr/>
          <p:nvPr/>
        </p:nvGrpSpPr>
        <p:grpSpPr>
          <a:xfrm>
            <a:off x="5833633" y="4613742"/>
            <a:ext cx="1878027" cy="2244259"/>
            <a:chOff x="12651643" y="7733891"/>
            <a:chExt cx="3756053" cy="5982112"/>
          </a:xfrm>
        </p:grpSpPr>
        <p:sp>
          <p:nvSpPr>
            <p:cNvPr id="31" name="Shape 60847">
              <a:extLst>
                <a:ext uri="{FF2B5EF4-FFF2-40B4-BE49-F238E27FC236}">
                  <a16:creationId xmlns:a16="http://schemas.microsoft.com/office/drawing/2014/main" id="{D3D0F004-623A-7E9D-D4DE-3ED879F51B29}"/>
                </a:ext>
              </a:extLst>
            </p:cNvPr>
            <p:cNvSpPr/>
            <p:nvPr/>
          </p:nvSpPr>
          <p:spPr>
            <a:xfrm>
              <a:off x="14122413" y="9222213"/>
              <a:ext cx="814504"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2" name="Shape 60848">
              <a:extLst>
                <a:ext uri="{FF2B5EF4-FFF2-40B4-BE49-F238E27FC236}">
                  <a16:creationId xmlns:a16="http://schemas.microsoft.com/office/drawing/2014/main" id="{C5D15E10-1215-7492-BF4F-2A7C55442010}"/>
                </a:ext>
              </a:extLst>
            </p:cNvPr>
            <p:cNvSpPr/>
            <p:nvPr/>
          </p:nvSpPr>
          <p:spPr>
            <a:xfrm>
              <a:off x="13672404" y="7733891"/>
              <a:ext cx="1714521" cy="2105516"/>
            </a:xfrm>
            <a:custGeom>
              <a:avLst/>
              <a:gdLst/>
              <a:ahLst/>
              <a:cxnLst>
                <a:cxn ang="0">
                  <a:pos x="wd2" y="hd2"/>
                </a:cxn>
                <a:cxn ang="5400000">
                  <a:pos x="wd2" y="hd2"/>
                </a:cxn>
                <a:cxn ang="10800000">
                  <a:pos x="wd2" y="hd2"/>
                </a:cxn>
                <a:cxn ang="16200000">
                  <a:pos x="wd2" y="hd2"/>
                </a:cxn>
              </a:cxnLst>
              <a:rect l="0" t="0" r="r" b="b"/>
              <a:pathLst>
                <a:path w="20609" h="21443" extrusionOk="0">
                  <a:moveTo>
                    <a:pt x="6562" y="455"/>
                  </a:moveTo>
                  <a:cubicBezTo>
                    <a:pt x="5179" y="794"/>
                    <a:pt x="3863" y="1329"/>
                    <a:pt x="2885" y="2200"/>
                  </a:cubicBezTo>
                  <a:cubicBezTo>
                    <a:pt x="1653" y="3296"/>
                    <a:pt x="1102" y="4774"/>
                    <a:pt x="721" y="6254"/>
                  </a:cubicBezTo>
                  <a:cubicBezTo>
                    <a:pt x="-489" y="10943"/>
                    <a:pt x="-175" y="15824"/>
                    <a:pt x="1663" y="20364"/>
                  </a:cubicBezTo>
                  <a:cubicBezTo>
                    <a:pt x="4463" y="21085"/>
                    <a:pt x="7374" y="21449"/>
                    <a:pt x="10300" y="21443"/>
                  </a:cubicBezTo>
                  <a:cubicBezTo>
                    <a:pt x="13213" y="21438"/>
                    <a:pt x="16109" y="21066"/>
                    <a:pt x="18893" y="20340"/>
                  </a:cubicBezTo>
                  <a:cubicBezTo>
                    <a:pt x="20758" y="15814"/>
                    <a:pt x="21111" y="10939"/>
                    <a:pt x="19912" y="6254"/>
                  </a:cubicBezTo>
                  <a:cubicBezTo>
                    <a:pt x="19534" y="4774"/>
                    <a:pt x="18980" y="3296"/>
                    <a:pt x="17748" y="2200"/>
                  </a:cubicBezTo>
                  <a:cubicBezTo>
                    <a:pt x="16769" y="1329"/>
                    <a:pt x="15454" y="795"/>
                    <a:pt x="14071" y="455"/>
                  </a:cubicBezTo>
                  <a:cubicBezTo>
                    <a:pt x="11608" y="-151"/>
                    <a:pt x="9025" y="-151"/>
                    <a:pt x="6562" y="455"/>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3" name="Shape 60849">
              <a:extLst>
                <a:ext uri="{FF2B5EF4-FFF2-40B4-BE49-F238E27FC236}">
                  <a16:creationId xmlns:a16="http://schemas.microsoft.com/office/drawing/2014/main" id="{9DD73863-6892-5F61-4F3F-0641A2D2012F}"/>
                </a:ext>
              </a:extLst>
            </p:cNvPr>
            <p:cNvSpPr/>
            <p:nvPr/>
          </p:nvSpPr>
          <p:spPr>
            <a:xfrm>
              <a:off x="12651643" y="9876232"/>
              <a:ext cx="3756053" cy="3839771"/>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7"/>
                    <a:pt x="8056" y="348"/>
                  </a:cubicBezTo>
                  <a:lnTo>
                    <a:pt x="7854" y="763"/>
                  </a:lnTo>
                  <a:cubicBezTo>
                    <a:pt x="6999" y="812"/>
                    <a:pt x="6163" y="947"/>
                    <a:pt x="5347" y="1165"/>
                  </a:cubicBezTo>
                  <a:cubicBezTo>
                    <a:pt x="4353" y="1430"/>
                    <a:pt x="3376" y="1832"/>
                    <a:pt x="2709" y="2600"/>
                  </a:cubicBezTo>
                  <a:cubicBezTo>
                    <a:pt x="1873" y="3562"/>
                    <a:pt x="1690" y="4850"/>
                    <a:pt x="1541" y="6100"/>
                  </a:cubicBezTo>
                  <a:cubicBezTo>
                    <a:pt x="1072" y="10012"/>
                    <a:pt x="807" y="14064"/>
                    <a:pt x="376" y="17861"/>
                  </a:cubicBezTo>
                  <a:cubicBezTo>
                    <a:pt x="229" y="19151"/>
                    <a:pt x="101" y="20413"/>
                    <a:pt x="0" y="21600"/>
                  </a:cubicBezTo>
                  <a:lnTo>
                    <a:pt x="3900" y="21600"/>
                  </a:lnTo>
                  <a:lnTo>
                    <a:pt x="5167" y="12775"/>
                  </a:lnTo>
                  <a:lnTo>
                    <a:pt x="4570" y="21600"/>
                  </a:lnTo>
                  <a:lnTo>
                    <a:pt x="10800" y="21600"/>
                  </a:lnTo>
                  <a:lnTo>
                    <a:pt x="17030" y="21600"/>
                  </a:lnTo>
                  <a:lnTo>
                    <a:pt x="16433" y="12775"/>
                  </a:lnTo>
                  <a:lnTo>
                    <a:pt x="17700" y="21600"/>
                  </a:lnTo>
                  <a:lnTo>
                    <a:pt x="21600" y="21600"/>
                  </a:lnTo>
                  <a:cubicBezTo>
                    <a:pt x="21499" y="20413"/>
                    <a:pt x="21371" y="19151"/>
                    <a:pt x="21224" y="17861"/>
                  </a:cubicBezTo>
                  <a:cubicBezTo>
                    <a:pt x="20793" y="14064"/>
                    <a:pt x="20528" y="10012"/>
                    <a:pt x="20059" y="6100"/>
                  </a:cubicBezTo>
                  <a:cubicBezTo>
                    <a:pt x="19910" y="4850"/>
                    <a:pt x="19727" y="3562"/>
                    <a:pt x="18891" y="2600"/>
                  </a:cubicBezTo>
                  <a:cubicBezTo>
                    <a:pt x="18224" y="1832"/>
                    <a:pt x="17247" y="1430"/>
                    <a:pt x="16253" y="1165"/>
                  </a:cubicBezTo>
                  <a:cubicBezTo>
                    <a:pt x="15437" y="947"/>
                    <a:pt x="14601" y="812"/>
                    <a:pt x="13746" y="763"/>
                  </a:cubicBezTo>
                  <a:lnTo>
                    <a:pt x="13544" y="348"/>
                  </a:lnTo>
                  <a:cubicBezTo>
                    <a:pt x="12650" y="117"/>
                    <a:pt x="11728" y="0"/>
                    <a:pt x="10803" y="0"/>
                  </a:cubicBezTo>
                  <a:cubicBezTo>
                    <a:pt x="10802" y="0"/>
                    <a:pt x="10801" y="0"/>
                    <a:pt x="10800" y="0"/>
                  </a:cubicBezTo>
                  <a:cubicBezTo>
                    <a:pt x="10799" y="0"/>
                    <a:pt x="10798" y="0"/>
                    <a:pt x="10797" y="0"/>
                  </a:cubicBezTo>
                  <a:close/>
                </a:path>
              </a:pathLst>
            </a:custGeom>
            <a:solidFill>
              <a:schemeClr val="accent3"/>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6" name="Group 45">
            <a:extLst>
              <a:ext uri="{FF2B5EF4-FFF2-40B4-BE49-F238E27FC236}">
                <a16:creationId xmlns:a16="http://schemas.microsoft.com/office/drawing/2014/main" id="{7B3340E6-698C-26C0-FDF2-59ACB6E09F83}"/>
              </a:ext>
            </a:extLst>
          </p:cNvPr>
          <p:cNvGrpSpPr/>
          <p:nvPr/>
        </p:nvGrpSpPr>
        <p:grpSpPr>
          <a:xfrm>
            <a:off x="8149061" y="4613742"/>
            <a:ext cx="1878026" cy="2244259"/>
            <a:chOff x="16550979" y="7699276"/>
            <a:chExt cx="3756052" cy="6016728"/>
          </a:xfrm>
        </p:grpSpPr>
        <p:sp>
          <p:nvSpPr>
            <p:cNvPr id="28" name="Shape 60851">
              <a:extLst>
                <a:ext uri="{FF2B5EF4-FFF2-40B4-BE49-F238E27FC236}">
                  <a16:creationId xmlns:a16="http://schemas.microsoft.com/office/drawing/2014/main" id="{A1BF073C-2A3F-9EDD-136B-71A1DF9726FB}"/>
                </a:ext>
              </a:extLst>
            </p:cNvPr>
            <p:cNvSpPr/>
            <p:nvPr/>
          </p:nvSpPr>
          <p:spPr>
            <a:xfrm>
              <a:off x="18021749" y="9222215"/>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9" name="Shape 60852">
              <a:extLst>
                <a:ext uri="{FF2B5EF4-FFF2-40B4-BE49-F238E27FC236}">
                  <a16:creationId xmlns:a16="http://schemas.microsoft.com/office/drawing/2014/main" id="{D2200E5E-114A-8128-BC08-648748A0F98B}"/>
                </a:ext>
              </a:extLst>
            </p:cNvPr>
            <p:cNvSpPr/>
            <p:nvPr/>
          </p:nvSpPr>
          <p:spPr>
            <a:xfrm>
              <a:off x="16550979" y="9733358"/>
              <a:ext cx="3756052" cy="3982646"/>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3"/>
                    <a:pt x="8056" y="336"/>
                  </a:cubicBezTo>
                  <a:lnTo>
                    <a:pt x="7854" y="1510"/>
                  </a:lnTo>
                  <a:cubicBezTo>
                    <a:pt x="6999" y="1557"/>
                    <a:pt x="6163" y="1688"/>
                    <a:pt x="5347" y="1898"/>
                  </a:cubicBezTo>
                  <a:cubicBezTo>
                    <a:pt x="4353" y="2154"/>
                    <a:pt x="3376" y="2541"/>
                    <a:pt x="2709" y="3281"/>
                  </a:cubicBezTo>
                  <a:cubicBezTo>
                    <a:pt x="1873" y="4209"/>
                    <a:pt x="1690" y="5451"/>
                    <a:pt x="1541" y="6656"/>
                  </a:cubicBezTo>
                  <a:cubicBezTo>
                    <a:pt x="1072" y="10427"/>
                    <a:pt x="807" y="14334"/>
                    <a:pt x="376" y="17995"/>
                  </a:cubicBezTo>
                  <a:cubicBezTo>
                    <a:pt x="229" y="19239"/>
                    <a:pt x="101" y="20456"/>
                    <a:pt x="0" y="21600"/>
                  </a:cubicBezTo>
                  <a:lnTo>
                    <a:pt x="3900" y="21600"/>
                  </a:lnTo>
                  <a:lnTo>
                    <a:pt x="5167" y="13091"/>
                  </a:lnTo>
                  <a:lnTo>
                    <a:pt x="4570" y="21600"/>
                  </a:lnTo>
                  <a:lnTo>
                    <a:pt x="10800" y="21600"/>
                  </a:lnTo>
                  <a:lnTo>
                    <a:pt x="17030" y="21600"/>
                  </a:lnTo>
                  <a:lnTo>
                    <a:pt x="16433" y="13091"/>
                  </a:lnTo>
                  <a:lnTo>
                    <a:pt x="17700" y="21600"/>
                  </a:lnTo>
                  <a:lnTo>
                    <a:pt x="21600" y="21600"/>
                  </a:lnTo>
                  <a:cubicBezTo>
                    <a:pt x="21499" y="20456"/>
                    <a:pt x="21371" y="19239"/>
                    <a:pt x="21224" y="17995"/>
                  </a:cubicBezTo>
                  <a:cubicBezTo>
                    <a:pt x="20793" y="14334"/>
                    <a:pt x="20528" y="10427"/>
                    <a:pt x="20059" y="6656"/>
                  </a:cubicBezTo>
                  <a:cubicBezTo>
                    <a:pt x="19910" y="5451"/>
                    <a:pt x="19727" y="4209"/>
                    <a:pt x="18891" y="3281"/>
                  </a:cubicBezTo>
                  <a:cubicBezTo>
                    <a:pt x="18224" y="2541"/>
                    <a:pt x="17247" y="2154"/>
                    <a:pt x="16253" y="1898"/>
                  </a:cubicBezTo>
                  <a:cubicBezTo>
                    <a:pt x="15437" y="1688"/>
                    <a:pt x="14601" y="1557"/>
                    <a:pt x="13746" y="1510"/>
                  </a:cubicBezTo>
                  <a:lnTo>
                    <a:pt x="13544" y="336"/>
                  </a:lnTo>
                  <a:cubicBezTo>
                    <a:pt x="12650" y="113"/>
                    <a:pt x="11728" y="0"/>
                    <a:pt x="10803" y="0"/>
                  </a:cubicBezTo>
                  <a:cubicBezTo>
                    <a:pt x="10802" y="0"/>
                    <a:pt x="10801" y="0"/>
                    <a:pt x="10800" y="0"/>
                  </a:cubicBezTo>
                  <a:cubicBezTo>
                    <a:pt x="10799" y="0"/>
                    <a:pt x="10798" y="0"/>
                    <a:pt x="10797" y="0"/>
                  </a:cubicBezTo>
                  <a:close/>
                </a:path>
              </a:pathLst>
            </a:custGeom>
            <a:solidFill>
              <a:schemeClr val="accent4"/>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0" name="Shape 60853">
              <a:extLst>
                <a:ext uri="{FF2B5EF4-FFF2-40B4-BE49-F238E27FC236}">
                  <a16:creationId xmlns:a16="http://schemas.microsoft.com/office/drawing/2014/main" id="{A878D186-383D-C8F7-D2C1-A2C8C248D755}"/>
                </a:ext>
              </a:extLst>
            </p:cNvPr>
            <p:cNvSpPr/>
            <p:nvPr/>
          </p:nvSpPr>
          <p:spPr>
            <a:xfrm>
              <a:off x="17618758" y="7699276"/>
              <a:ext cx="1620483"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sp>
        <p:nvSpPr>
          <p:cNvPr id="6" name="TextBox 5">
            <a:extLst>
              <a:ext uri="{FF2B5EF4-FFF2-40B4-BE49-F238E27FC236}">
                <a16:creationId xmlns:a16="http://schemas.microsoft.com/office/drawing/2014/main" id="{53827713-FA6C-E6B6-D3E4-0494693BAEB3}"/>
              </a:ext>
            </a:extLst>
          </p:cNvPr>
          <p:cNvSpPr txBox="1"/>
          <p:nvPr/>
        </p:nvSpPr>
        <p:spPr>
          <a:xfrm>
            <a:off x="2857187" y="2765245"/>
            <a:ext cx="278495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trong </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dạy học</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14D5C221-18E8-8F68-579D-435F923333ED}"/>
              </a:ext>
            </a:extLst>
          </p:cNvPr>
          <p:cNvSpPr txBox="1"/>
          <p:nvPr/>
        </p:nvSpPr>
        <p:spPr>
          <a:xfrm>
            <a:off x="6260055" y="2890737"/>
            <a:ext cx="27149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để tạo Slide bài giảng</a:t>
            </a:r>
            <a:endPar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15DFA7F4-D349-742C-EFA5-E027AD85DA4D}"/>
              </a:ext>
            </a:extLst>
          </p:cNvPr>
          <p:cNvSpPr txBox="1"/>
          <p:nvPr/>
        </p:nvSpPr>
        <p:spPr>
          <a:xfrm>
            <a:off x="8884446" y="2350747"/>
            <a:ext cx="2584436" cy="2031325"/>
          </a:xfrm>
          <a:prstGeom prst="rect">
            <a:avLst/>
          </a:prstGeom>
          <a:solidFill>
            <a:srgbClr val="AAE57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tạo KHBD, kịch bản trò chơi, hoạt động nhóm, mở đầu bài học, tạo</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hỏi thảo luận, tóm tắt văn bản, tìm tác phẩm văn học, tạo hình ảnh, tạo sơ đồ tư duy </a:t>
            </a:r>
            <a:endPar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Google Shape;2734;p59">
            <a:extLst>
              <a:ext uri="{FF2B5EF4-FFF2-40B4-BE49-F238E27FC236}">
                <a16:creationId xmlns:a16="http://schemas.microsoft.com/office/drawing/2014/main" id="{BF68691B-31F5-018C-10C9-B8478C9E9BCB}"/>
              </a:ext>
            </a:extLst>
          </p:cNvPr>
          <p:cNvSpPr/>
          <p:nvPr/>
        </p:nvSpPr>
        <p:spPr>
          <a:xfrm>
            <a:off x="0" y="106677"/>
            <a:ext cx="1907354" cy="943621"/>
          </a:xfrm>
          <a:custGeom>
            <a:avLst/>
            <a:gdLst/>
            <a:ahLst/>
            <a:cxnLst/>
            <a:rect l="l" t="t" r="r" b="b"/>
            <a:pathLst>
              <a:path w="18781" h="18481" extrusionOk="0">
                <a:moveTo>
                  <a:pt x="6139" y="1"/>
                </a:moveTo>
                <a:lnTo>
                  <a:pt x="6339" y="5304"/>
                </a:lnTo>
                <a:lnTo>
                  <a:pt x="1135" y="4204"/>
                </a:lnTo>
                <a:lnTo>
                  <a:pt x="4704" y="8140"/>
                </a:lnTo>
                <a:lnTo>
                  <a:pt x="1" y="10608"/>
                </a:lnTo>
                <a:lnTo>
                  <a:pt x="5271" y="11342"/>
                </a:lnTo>
                <a:lnTo>
                  <a:pt x="3270" y="16246"/>
                </a:lnTo>
                <a:lnTo>
                  <a:pt x="7773" y="13444"/>
                </a:lnTo>
                <a:lnTo>
                  <a:pt x="9374" y="18480"/>
                </a:lnTo>
                <a:lnTo>
                  <a:pt x="11009" y="13444"/>
                </a:lnTo>
                <a:lnTo>
                  <a:pt x="15512" y="16246"/>
                </a:lnTo>
                <a:lnTo>
                  <a:pt x="13510" y="11342"/>
                </a:lnTo>
                <a:lnTo>
                  <a:pt x="18781" y="10608"/>
                </a:lnTo>
                <a:lnTo>
                  <a:pt x="14078" y="8140"/>
                </a:lnTo>
                <a:lnTo>
                  <a:pt x="17647" y="4204"/>
                </a:lnTo>
                <a:lnTo>
                  <a:pt x="12443" y="5304"/>
                </a:lnTo>
                <a:lnTo>
                  <a:pt x="12643" y="1"/>
                </a:lnTo>
                <a:lnTo>
                  <a:pt x="9374" y="4204"/>
                </a:lnTo>
                <a:lnTo>
                  <a:pt x="6139" y="1"/>
                </a:lnTo>
                <a:close/>
              </a:path>
            </a:pathLst>
          </a:custGeom>
          <a:solidFill>
            <a:srgbClr val="E89F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86AC9253-3CDC-045A-067D-9C7FECF27CAB}"/>
              </a:ext>
            </a:extLst>
          </p:cNvPr>
          <p:cNvSpPr txBox="1"/>
          <p:nvPr/>
        </p:nvSpPr>
        <p:spPr>
          <a:xfrm>
            <a:off x="367671" y="400213"/>
            <a:ext cx="1367383" cy="369332"/>
          </a:xfrm>
          <a:prstGeom prst="rect">
            <a:avLst/>
          </a:prstGeom>
          <a:noFill/>
          <a:ln>
            <a:noFill/>
          </a:ln>
        </p:spPr>
        <p:txBody>
          <a:bodyPr wrap="square" rtlCol="0">
            <a:spAutoFit/>
          </a:bodyPr>
          <a:lstStyle/>
          <a:p>
            <a:r>
              <a:rPr lang="en-US" b="1">
                <a:solidFill>
                  <a:srgbClr val="0000FF"/>
                </a:solidFill>
              </a:rPr>
              <a:t>TẬP HUẤN</a:t>
            </a:r>
          </a:p>
        </p:txBody>
      </p:sp>
    </p:spTree>
    <p:extLst>
      <p:ext uri="{BB962C8B-B14F-4D97-AF65-F5344CB8AC3E}">
        <p14:creationId xmlns:p14="http://schemas.microsoft.com/office/powerpoint/2010/main" val="3197143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844936DF-BABD-4610-B68B-31391A02C937}"/>
              </a:ext>
            </a:extLst>
          </p:cNvPr>
          <p:cNvSpPr/>
          <p:nvPr/>
        </p:nvSpPr>
        <p:spPr>
          <a:xfrm>
            <a:off x="1488923" y="1044545"/>
            <a:ext cx="9993664" cy="84759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pPr algn="just">
              <a:lnSpc>
                <a:spcPct val="105000"/>
              </a:lnSpc>
              <a:spcBef>
                <a:spcPts val="300"/>
              </a:spcBef>
              <a:spcAft>
                <a:spcPts val="300"/>
              </a:spcAft>
            </a:pPr>
            <a:r>
              <a:rPr lang="en-US" sz="2200" spc="-2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Tăng cường </a:t>
            </a:r>
            <a:r>
              <a:rPr lang="en-US" sz="2200" b="1" spc="-20">
                <a:solidFill>
                  <a:srgbClr val="FF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chuyển đổi số </a:t>
            </a:r>
            <a:r>
              <a:rPr lang="en-US" sz="2200" spc="-2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trong dạy học và quản lý, thực hiện hiệu quả việc hồ sơ chuyên môn điện tử. </a:t>
            </a:r>
            <a:endParaRPr lang="en-US" sz="2200">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BCFF86B4-B1D0-7B27-3CC9-75A944AFF523}"/>
              </a:ext>
            </a:extLst>
          </p:cNvPr>
          <p:cNvSpPr txBox="1"/>
          <p:nvPr/>
        </p:nvSpPr>
        <p:spPr>
          <a:xfrm>
            <a:off x="0" y="-23378"/>
            <a:ext cx="12192000" cy="954107"/>
          </a:xfrm>
          <a:prstGeom prst="rect">
            <a:avLst/>
          </a:prstGeom>
          <a:solidFill>
            <a:schemeClr val="accent1"/>
          </a:solidFill>
        </p:spPr>
        <p:txBody>
          <a:bodyPr wrap="square">
            <a:spAutoFit/>
          </a:bodyPr>
          <a:lstStyle/>
          <a:p>
            <a:pPr algn="ctr"/>
            <a:r>
              <a:rPr lang="vi-VN" sz="2800" b="1" kern="0">
                <a:effectLst/>
                <a:latin typeface="Times New Roman" panose="02020603050405020304" pitchFamily="18" charset="0"/>
                <a:ea typeface="Calibri" panose="020F0502020204030204" pitchFamily="34" charset="0"/>
              </a:rPr>
              <a:t>Đổi mới trong công tác quản lý, quản trị trường học </a:t>
            </a:r>
            <a:endParaRPr lang="en-US" sz="2800" b="1" kern="0">
              <a:effectLst/>
              <a:latin typeface="Times New Roman" panose="02020603050405020304" pitchFamily="18" charset="0"/>
              <a:ea typeface="Calibri" panose="020F0502020204030204" pitchFamily="34" charset="0"/>
            </a:endParaRPr>
          </a:p>
          <a:p>
            <a:pPr algn="ctr"/>
            <a:r>
              <a:rPr lang="vi-VN" sz="2800" b="1" kern="0">
                <a:effectLst/>
                <a:latin typeface="Times New Roman" panose="02020603050405020304" pitchFamily="18" charset="0"/>
                <a:ea typeface="Calibri" panose="020F0502020204030204" pitchFamily="34" charset="0"/>
              </a:rPr>
              <a:t>và tăng cường công tác kiểm tra</a:t>
            </a:r>
            <a:r>
              <a:rPr lang="en-US" sz="2800" b="1" kern="0">
                <a:effectLst/>
                <a:latin typeface="Times New Roman" panose="02020603050405020304" pitchFamily="18" charset="0"/>
                <a:ea typeface="Calibri" panose="020F0502020204030204" pitchFamily="34" charset="0"/>
              </a:rPr>
              <a:t> </a:t>
            </a:r>
            <a:endParaRPr lang="en-US" sz="2800" b="1"/>
          </a:p>
        </p:txBody>
      </p:sp>
      <p:grpSp>
        <p:nvGrpSpPr>
          <p:cNvPr id="10" name="Group 9">
            <a:extLst>
              <a:ext uri="{FF2B5EF4-FFF2-40B4-BE49-F238E27FC236}">
                <a16:creationId xmlns:a16="http://schemas.microsoft.com/office/drawing/2014/main" id="{7A0084DB-B4A6-4250-2C7A-85E6A4AC0AD9}"/>
              </a:ext>
            </a:extLst>
          </p:cNvPr>
          <p:cNvGrpSpPr/>
          <p:nvPr/>
        </p:nvGrpSpPr>
        <p:grpSpPr>
          <a:xfrm>
            <a:off x="124060" y="1145207"/>
            <a:ext cx="1375646" cy="793824"/>
            <a:chOff x="124060" y="1145207"/>
            <a:chExt cx="1375646" cy="793824"/>
          </a:xfrm>
        </p:grpSpPr>
        <p:sp>
          <p:nvSpPr>
            <p:cNvPr id="7" name="Right Arrow 6">
              <a:extLst>
                <a:ext uri="{FF2B5EF4-FFF2-40B4-BE49-F238E27FC236}">
                  <a16:creationId xmlns:a16="http://schemas.microsoft.com/office/drawing/2014/main" id="{5A13A25A-4821-4538-9959-DDBD22B5E284}"/>
                </a:ext>
              </a:extLst>
            </p:cNvPr>
            <p:cNvSpPr/>
            <p:nvPr/>
          </p:nvSpPr>
          <p:spPr>
            <a:xfrm>
              <a:off x="124060" y="1145207"/>
              <a:ext cx="1375646"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TextBox 25">
              <a:extLst>
                <a:ext uri="{FF2B5EF4-FFF2-40B4-BE49-F238E27FC236}">
                  <a16:creationId xmlns:a16="http://schemas.microsoft.com/office/drawing/2014/main" id="{C3A2A9C4-7FB8-40F1-A798-A6A95FCE74AD}"/>
                </a:ext>
              </a:extLst>
            </p:cNvPr>
            <p:cNvSpPr txBox="1"/>
            <p:nvPr/>
          </p:nvSpPr>
          <p:spPr>
            <a:xfrm>
              <a:off x="277111" y="1280509"/>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01</a:t>
              </a:r>
              <a:endParaRPr lang="ko-KR" altLang="en-US" sz="2800" b="1" dirty="0">
                <a:solidFill>
                  <a:schemeClr val="bg1"/>
                </a:solidFill>
                <a:cs typeface="Arial" pitchFamily="34" charset="0"/>
              </a:endParaRPr>
            </a:p>
          </p:txBody>
        </p:sp>
      </p:grpSp>
      <p:sp>
        <p:nvSpPr>
          <p:cNvPr id="2" name="Rounded Rectangle 78">
            <a:extLst>
              <a:ext uri="{FF2B5EF4-FFF2-40B4-BE49-F238E27FC236}">
                <a16:creationId xmlns:a16="http://schemas.microsoft.com/office/drawing/2014/main" id="{A345C497-B660-C003-A18C-B4F8A4D64BE6}"/>
              </a:ext>
            </a:extLst>
          </p:cNvPr>
          <p:cNvSpPr/>
          <p:nvPr/>
        </p:nvSpPr>
        <p:spPr>
          <a:xfrm>
            <a:off x="1456549" y="1979873"/>
            <a:ext cx="10058412" cy="1256942"/>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pPr algn="just">
              <a:lnSpc>
                <a:spcPct val="105000"/>
              </a:lnSpc>
              <a:spcBef>
                <a:spcPts val="300"/>
              </a:spcBef>
              <a:spcAft>
                <a:spcPts val="300"/>
              </a:spcAft>
            </a:pP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Đ</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ẩy mạnh quản trị hoạt động dạy học và tổ chức thực hiện kế hoạch giáo dục của nhà trường. </a:t>
            </a:r>
            <a:r>
              <a:rPr lang="vi-VN" sz="2200" b="1">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Giao quyền tự chủ cho tổ chuyên môn </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trong việc quản l</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ý</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kế hoạch giáo dục cá nhân và kế hoạch bài d</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ạy</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của giáo viên, bảo đảm</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chất lượng,</a:t>
            </a:r>
            <a:r>
              <a:rPr lang="vi-VN"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thiết thực, hiệu quả</a:t>
            </a:r>
            <a:r>
              <a:rPr lang="en-US" sz="2200">
                <a:solidFill>
                  <a:srgbClr val="000000"/>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a:effectLst/>
              <a:highlight>
                <a:srgbClr val="FFFFFF"/>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TextBox 25">
            <a:extLst>
              <a:ext uri="{FF2B5EF4-FFF2-40B4-BE49-F238E27FC236}">
                <a16:creationId xmlns:a16="http://schemas.microsoft.com/office/drawing/2014/main" id="{99D9E1F3-2638-8E0B-F012-30A840DBB8A4}"/>
              </a:ext>
            </a:extLst>
          </p:cNvPr>
          <p:cNvSpPr txBox="1"/>
          <p:nvPr/>
        </p:nvSpPr>
        <p:spPr>
          <a:xfrm>
            <a:off x="477064" y="4320522"/>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01</a:t>
            </a:r>
            <a:endParaRPr lang="ko-KR" altLang="en-US" sz="2800" b="1" dirty="0">
              <a:solidFill>
                <a:schemeClr val="bg1"/>
              </a:solidFill>
              <a:cs typeface="Arial" pitchFamily="34" charset="0"/>
            </a:endParaRPr>
          </a:p>
        </p:txBody>
      </p:sp>
      <p:grpSp>
        <p:nvGrpSpPr>
          <p:cNvPr id="8" name="Group 7">
            <a:extLst>
              <a:ext uri="{FF2B5EF4-FFF2-40B4-BE49-F238E27FC236}">
                <a16:creationId xmlns:a16="http://schemas.microsoft.com/office/drawing/2014/main" id="{29646F7C-099D-4C8C-0F48-F41DD3E231E6}"/>
              </a:ext>
            </a:extLst>
          </p:cNvPr>
          <p:cNvGrpSpPr/>
          <p:nvPr/>
        </p:nvGrpSpPr>
        <p:grpSpPr>
          <a:xfrm>
            <a:off x="124060" y="2518396"/>
            <a:ext cx="1375646" cy="793824"/>
            <a:chOff x="88989" y="4185220"/>
            <a:chExt cx="1375646" cy="793824"/>
          </a:xfrm>
        </p:grpSpPr>
        <p:sp>
          <p:nvSpPr>
            <p:cNvPr id="5" name="Right Arrow 6">
              <a:extLst>
                <a:ext uri="{FF2B5EF4-FFF2-40B4-BE49-F238E27FC236}">
                  <a16:creationId xmlns:a16="http://schemas.microsoft.com/office/drawing/2014/main" id="{DE3EBD5F-5DD5-CA18-E651-1AEA3E18DF0C}"/>
                </a:ext>
              </a:extLst>
            </p:cNvPr>
            <p:cNvSpPr/>
            <p:nvPr/>
          </p:nvSpPr>
          <p:spPr>
            <a:xfrm>
              <a:off x="88989" y="4185220"/>
              <a:ext cx="1375646"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TextBox 25">
              <a:extLst>
                <a:ext uri="{FF2B5EF4-FFF2-40B4-BE49-F238E27FC236}">
                  <a16:creationId xmlns:a16="http://schemas.microsoft.com/office/drawing/2014/main" id="{DA241096-A708-FEF1-B232-FAD8D2486364}"/>
                </a:ext>
              </a:extLst>
            </p:cNvPr>
            <p:cNvSpPr txBox="1"/>
            <p:nvPr/>
          </p:nvSpPr>
          <p:spPr>
            <a:xfrm>
              <a:off x="165172" y="4261865"/>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02</a:t>
              </a:r>
              <a:endParaRPr lang="ko-KR" altLang="en-US" sz="2800" b="1" dirty="0">
                <a:solidFill>
                  <a:schemeClr val="bg1"/>
                </a:solidFill>
                <a:cs typeface="Arial" pitchFamily="34" charset="0"/>
              </a:endParaRPr>
            </a:p>
          </p:txBody>
        </p:sp>
      </p:grpSp>
      <p:sp>
        <p:nvSpPr>
          <p:cNvPr id="11" name="Title 1">
            <a:extLst>
              <a:ext uri="{FF2B5EF4-FFF2-40B4-BE49-F238E27FC236}">
                <a16:creationId xmlns:a16="http://schemas.microsoft.com/office/drawing/2014/main" id="{40EDE2AC-12C2-2E34-60AD-92A2C3696091}"/>
              </a:ext>
            </a:extLst>
          </p:cNvPr>
          <p:cNvSpPr txBox="1">
            <a:spLocks/>
          </p:cNvSpPr>
          <p:nvPr/>
        </p:nvSpPr>
        <p:spPr>
          <a:xfrm>
            <a:off x="1496344" y="3412990"/>
            <a:ext cx="10339437" cy="87550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a:solidFill>
                  <a:srgbClr val="FF0000"/>
                </a:solidFill>
                <a:latin typeface="Times New Roman" panose="02020603050405020304" pitchFamily="18" charset="0"/>
                <a:cs typeface="Times New Roman" panose="02020603050405020304" pitchFamily="18" charset="0"/>
              </a:rPr>
              <a:t>SINH HOẠT TỔ/NHÓM CHUYÊN MÔN </a:t>
            </a:r>
            <a:r>
              <a:rPr lang="en-US" sz="2000">
                <a:solidFill>
                  <a:srgbClr val="FF0000"/>
                </a:solidFill>
                <a:latin typeface="Times New Roman" panose="02020603050405020304" pitchFamily="18" charset="0"/>
                <a:cs typeface="Times New Roman" panose="02020603050405020304" pitchFamily="18" charset="0"/>
              </a:rPr>
              <a:t>( </a:t>
            </a:r>
            <a:r>
              <a:rPr lang="en-US" sz="2000" i="1">
                <a:solidFill>
                  <a:srgbClr val="FF0000"/>
                </a:solidFill>
                <a:latin typeface="Times New Roman" panose="02020603050405020304" pitchFamily="18" charset="0"/>
                <a:cs typeface="Times New Roman" panose="02020603050405020304" pitchFamily="18" charset="0"/>
              </a:rPr>
              <a:t>VB số 5555/BGDĐT-GDTrH ngày 8/10/2014 Hướng dẫn SHCM về ĐM PPDH, KTĐG; tổ chức và quản lý các HĐCM của nhà trường</a:t>
            </a:r>
            <a:r>
              <a:rPr lang="en-US" sz="2000">
                <a:solidFill>
                  <a:srgbClr val="FF0000"/>
                </a:solidFill>
                <a:latin typeface="Times New Roman" panose="02020603050405020304" pitchFamily="18" charset="0"/>
                <a:cs typeface="Times New Roman" panose="02020603050405020304" pitchFamily="18" charset="0"/>
              </a:rPr>
              <a:t>)</a:t>
            </a:r>
            <a:endParaRPr lang="en-US" sz="2000" dirty="0">
              <a:solidFill>
                <a:srgbClr val="FF0000"/>
              </a:solidFill>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A6671BBD-5B39-3A45-0EAE-6558A6DC9B90}"/>
              </a:ext>
            </a:extLst>
          </p:cNvPr>
          <p:cNvGrpSpPr/>
          <p:nvPr/>
        </p:nvGrpSpPr>
        <p:grpSpPr>
          <a:xfrm>
            <a:off x="103165" y="3312220"/>
            <a:ext cx="1375646" cy="793824"/>
            <a:chOff x="88989" y="4185220"/>
            <a:chExt cx="1375646" cy="793824"/>
          </a:xfrm>
        </p:grpSpPr>
        <p:sp>
          <p:nvSpPr>
            <p:cNvPr id="13" name="Right Arrow 6">
              <a:extLst>
                <a:ext uri="{FF2B5EF4-FFF2-40B4-BE49-F238E27FC236}">
                  <a16:creationId xmlns:a16="http://schemas.microsoft.com/office/drawing/2014/main" id="{298280A3-B321-0620-1754-ECD4CEAAE2D7}"/>
                </a:ext>
              </a:extLst>
            </p:cNvPr>
            <p:cNvSpPr/>
            <p:nvPr/>
          </p:nvSpPr>
          <p:spPr>
            <a:xfrm>
              <a:off x="88989" y="4185220"/>
              <a:ext cx="1375646"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TextBox 25">
              <a:extLst>
                <a:ext uri="{FF2B5EF4-FFF2-40B4-BE49-F238E27FC236}">
                  <a16:creationId xmlns:a16="http://schemas.microsoft.com/office/drawing/2014/main" id="{6AE97098-7FCD-762B-BD60-9CB0CC63A38A}"/>
                </a:ext>
              </a:extLst>
            </p:cNvPr>
            <p:cNvSpPr txBox="1"/>
            <p:nvPr/>
          </p:nvSpPr>
          <p:spPr>
            <a:xfrm>
              <a:off x="165172" y="4261865"/>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03</a:t>
              </a:r>
              <a:endParaRPr lang="ko-KR" altLang="en-US" sz="2800" b="1" dirty="0">
                <a:solidFill>
                  <a:schemeClr val="bg1"/>
                </a:solidFill>
                <a:cs typeface="Arial" pitchFamily="34" charset="0"/>
              </a:endParaRPr>
            </a:p>
          </p:txBody>
        </p:sp>
      </p:grpSp>
      <p:sp>
        <p:nvSpPr>
          <p:cNvPr id="15" name="Content Placeholder 2">
            <a:extLst>
              <a:ext uri="{FF2B5EF4-FFF2-40B4-BE49-F238E27FC236}">
                <a16:creationId xmlns:a16="http://schemas.microsoft.com/office/drawing/2014/main" id="{FBEE1194-3707-5ADB-68F9-D6FD41F5BD05}"/>
              </a:ext>
            </a:extLst>
          </p:cNvPr>
          <p:cNvSpPr txBox="1">
            <a:spLocks/>
          </p:cNvSpPr>
          <p:nvPr/>
        </p:nvSpPr>
        <p:spPr>
          <a:xfrm>
            <a:off x="1496344" y="4106045"/>
            <a:ext cx="10339438" cy="1784958"/>
          </a:xfrm>
          <a:prstGeom prst="rect">
            <a:avLst/>
          </a:prstGeom>
          <a:ln w="19050">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vi-VN" sz="2200">
                <a:latin typeface="Times New Roman" pitchFamily="18" charset="0"/>
                <a:cs typeface="Times New Roman" pitchFamily="18" charset="0"/>
              </a:rPr>
              <a:t>Sinh hoạt chuyên môn thường xuyên</a:t>
            </a:r>
            <a:endParaRPr lang="en-US" sz="2200">
              <a:latin typeface="Times New Roman" pitchFamily="18" charset="0"/>
              <a:cs typeface="Times New Roman" pitchFamily="18" charset="0"/>
            </a:endParaRPr>
          </a:p>
          <a:p>
            <a:pPr>
              <a:lnSpc>
                <a:spcPct val="100000"/>
              </a:lnSpc>
              <a:spcBef>
                <a:spcPts val="0"/>
              </a:spcBef>
            </a:pPr>
            <a:r>
              <a:rPr lang="vi-VN" sz="2200">
                <a:latin typeface="Times New Roman" pitchFamily="18" charset="0"/>
                <a:cs typeface="Times New Roman" pitchFamily="18" charset="0"/>
              </a:rPr>
              <a:t>Sinh hoạt chuyên môn theo chủ đề</a:t>
            </a:r>
            <a:endParaRPr lang="en-US" sz="2200">
              <a:latin typeface="Times New Roman" pitchFamily="18" charset="0"/>
              <a:cs typeface="Times New Roman" pitchFamily="18" charset="0"/>
            </a:endParaRPr>
          </a:p>
          <a:p>
            <a:pPr>
              <a:lnSpc>
                <a:spcPct val="100000"/>
              </a:lnSpc>
              <a:spcBef>
                <a:spcPts val="0"/>
              </a:spcBef>
            </a:pPr>
            <a:r>
              <a:rPr lang="vi-VN" sz="2200">
                <a:latin typeface="Times New Roman" pitchFamily="18" charset="0"/>
                <a:cs typeface="Times New Roman" pitchFamily="18" charset="0"/>
              </a:rPr>
              <a:t>Chỉ đạo tổ/nhóm thực hiện sinh hoạt chuyên môn theo hướng nghiên cứu bài học (dựa trên phân tích hoạt động học tập của học sinh)</a:t>
            </a:r>
            <a:r>
              <a:rPr lang="en-US" sz="2200">
                <a:latin typeface="Times New Roman" pitchFamily="18" charset="0"/>
                <a:cs typeface="Times New Roman" pitchFamily="18" charset="0"/>
              </a:rPr>
              <a:t>: Chuẩn bị bài minh họa, Dự giờ/lên lớp; Thảo luận về giờ dạy.</a:t>
            </a:r>
          </a:p>
          <a:p>
            <a:pPr>
              <a:lnSpc>
                <a:spcPct val="100000"/>
              </a:lnSpc>
            </a:pPr>
            <a:endParaRPr lang="en-US" sz="2200">
              <a:latin typeface="Times New Roman" pitchFamily="18" charset="0"/>
              <a:cs typeface="Times New Roman" pitchFamily="18" charset="0"/>
            </a:endParaRPr>
          </a:p>
          <a:p>
            <a:endParaRPr lang="en-US" sz="2200" dirty="0"/>
          </a:p>
        </p:txBody>
      </p:sp>
      <p:grpSp>
        <p:nvGrpSpPr>
          <p:cNvPr id="16" name="Group 15">
            <a:extLst>
              <a:ext uri="{FF2B5EF4-FFF2-40B4-BE49-F238E27FC236}">
                <a16:creationId xmlns:a16="http://schemas.microsoft.com/office/drawing/2014/main" id="{827943C9-8A61-F000-ACE9-F930557DA251}"/>
              </a:ext>
            </a:extLst>
          </p:cNvPr>
          <p:cNvGrpSpPr/>
          <p:nvPr/>
        </p:nvGrpSpPr>
        <p:grpSpPr>
          <a:xfrm>
            <a:off x="811883" y="5976933"/>
            <a:ext cx="7992949" cy="793824"/>
            <a:chOff x="-19693" y="4185220"/>
            <a:chExt cx="2533287" cy="793824"/>
          </a:xfrm>
        </p:grpSpPr>
        <p:sp>
          <p:nvSpPr>
            <p:cNvPr id="17" name="Right Arrow 6">
              <a:extLst>
                <a:ext uri="{FF2B5EF4-FFF2-40B4-BE49-F238E27FC236}">
                  <a16:creationId xmlns:a16="http://schemas.microsoft.com/office/drawing/2014/main" id="{794D65D8-AA04-D0BA-7642-4BA668DD3C4F}"/>
                </a:ext>
              </a:extLst>
            </p:cNvPr>
            <p:cNvSpPr/>
            <p:nvPr/>
          </p:nvSpPr>
          <p:spPr>
            <a:xfrm>
              <a:off x="88989" y="4185220"/>
              <a:ext cx="2424605" cy="793824"/>
            </a:xfrm>
            <a:prstGeom prst="rightArrow">
              <a:avLst>
                <a:gd name="adj1" fmla="val 65118"/>
                <a:gd name="adj2" fmla="val 836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TextBox 25">
              <a:extLst>
                <a:ext uri="{FF2B5EF4-FFF2-40B4-BE49-F238E27FC236}">
                  <a16:creationId xmlns:a16="http://schemas.microsoft.com/office/drawing/2014/main" id="{963F5BF7-40EA-ACD5-228D-C2CF3F15C074}"/>
                </a:ext>
              </a:extLst>
            </p:cNvPr>
            <p:cNvSpPr txBox="1"/>
            <p:nvPr/>
          </p:nvSpPr>
          <p:spPr>
            <a:xfrm>
              <a:off x="-19693" y="4323420"/>
              <a:ext cx="23817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a:solidFill>
                    <a:schemeClr val="bg1"/>
                  </a:solidFill>
                  <a:latin typeface="Times New Roman" panose="02020603050405020304" pitchFamily="18" charset="0"/>
                  <a:cs typeface="Times New Roman" panose="02020603050405020304" pitchFamily="18" charset="0"/>
                </a:rPr>
                <a:t>04: </a:t>
              </a:r>
              <a:r>
                <a:rPr lang="en-US" altLang="ko-KR" b="1">
                  <a:latin typeface="Times New Roman" panose="02020603050405020304" pitchFamily="18" charset="0"/>
                  <a:cs typeface="Times New Roman" panose="02020603050405020304" pitchFamily="18" charset="0"/>
                </a:rPr>
                <a:t>SINH HOẠT CHUYÊN MÔN THEO CỤM CHUYÊN MÔN </a:t>
              </a:r>
              <a:endParaRPr lang="ko-KR" altLang="en-US"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1317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1742B-7E1C-E7E6-88CE-95A8E7B416A7}"/>
            </a:ext>
          </a:extLst>
        </p:cNvPr>
        <p:cNvGrpSpPr/>
        <p:nvPr/>
      </p:nvGrpSpPr>
      <p:grpSpPr>
        <a:xfrm>
          <a:off x="0" y="0"/>
          <a:ext cx="0" cy="0"/>
          <a:chOff x="0" y="0"/>
          <a:chExt cx="0" cy="0"/>
        </a:xfrm>
      </p:grpSpPr>
      <p:sp>
        <p:nvSpPr>
          <p:cNvPr id="27" name="TextBox 26">
            <a:extLst>
              <a:ext uri="{FF2B5EF4-FFF2-40B4-BE49-F238E27FC236}">
                <a16:creationId xmlns:a16="http://schemas.microsoft.com/office/drawing/2014/main" id="{206DE48D-8D83-87EB-F728-53CBA4BDAF62}"/>
              </a:ext>
            </a:extLst>
          </p:cNvPr>
          <p:cNvSpPr txBox="1"/>
          <p:nvPr/>
        </p:nvSpPr>
        <p:spPr>
          <a:xfrm>
            <a:off x="0" y="-23378"/>
            <a:ext cx="12192000" cy="954107"/>
          </a:xfrm>
          <a:prstGeom prst="rect">
            <a:avLst/>
          </a:prstGeom>
          <a:solidFill>
            <a:schemeClr val="accent1"/>
          </a:solidFill>
        </p:spPr>
        <p:txBody>
          <a:bodyPr wrap="square">
            <a:spAutoFit/>
          </a:bodyPr>
          <a:lstStyle/>
          <a:p>
            <a:pPr algn="ctr"/>
            <a:r>
              <a:rPr lang="vi-VN" sz="2800" b="1" kern="0">
                <a:effectLst/>
                <a:latin typeface="Times New Roman" panose="02020603050405020304" pitchFamily="18" charset="0"/>
                <a:ea typeface="Calibri" panose="020F0502020204030204" pitchFamily="34" charset="0"/>
              </a:rPr>
              <a:t>Đổi mới trong công tác quản lý, quản trị trường học </a:t>
            </a:r>
            <a:endParaRPr lang="en-US" sz="2800" b="1" kern="0">
              <a:effectLst/>
              <a:latin typeface="Times New Roman" panose="02020603050405020304" pitchFamily="18" charset="0"/>
              <a:ea typeface="Calibri" panose="020F0502020204030204" pitchFamily="34" charset="0"/>
            </a:endParaRPr>
          </a:p>
          <a:p>
            <a:pPr algn="ctr"/>
            <a:r>
              <a:rPr lang="vi-VN" sz="2800" b="1" kern="0">
                <a:effectLst/>
                <a:latin typeface="Times New Roman" panose="02020603050405020304" pitchFamily="18" charset="0"/>
                <a:ea typeface="Calibri" panose="020F0502020204030204" pitchFamily="34" charset="0"/>
              </a:rPr>
              <a:t>và tăng cường công tác kiểm tra</a:t>
            </a:r>
            <a:r>
              <a:rPr lang="en-US" sz="2800" b="1" kern="0">
                <a:effectLst/>
                <a:latin typeface="Times New Roman" panose="02020603050405020304" pitchFamily="18" charset="0"/>
                <a:ea typeface="Calibri" panose="020F0502020204030204" pitchFamily="34" charset="0"/>
              </a:rPr>
              <a:t> </a:t>
            </a:r>
            <a:endParaRPr lang="en-US" sz="2800" b="1"/>
          </a:p>
        </p:txBody>
      </p:sp>
      <p:sp>
        <p:nvSpPr>
          <p:cNvPr id="4" name="TextBox 25">
            <a:extLst>
              <a:ext uri="{FF2B5EF4-FFF2-40B4-BE49-F238E27FC236}">
                <a16:creationId xmlns:a16="http://schemas.microsoft.com/office/drawing/2014/main" id="{EF3E2AD9-5FA4-EAE7-39B0-01BB953BAC0D}"/>
              </a:ext>
            </a:extLst>
          </p:cNvPr>
          <p:cNvSpPr txBox="1"/>
          <p:nvPr/>
        </p:nvSpPr>
        <p:spPr>
          <a:xfrm>
            <a:off x="477064" y="4320522"/>
            <a:ext cx="64807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800" b="1">
                <a:solidFill>
                  <a:schemeClr val="bg1"/>
                </a:solidFill>
                <a:cs typeface="Arial" pitchFamily="34" charset="0"/>
              </a:rPr>
              <a:t>01</a:t>
            </a:r>
            <a:endParaRPr lang="ko-KR" altLang="en-US" sz="2800" b="1" dirty="0">
              <a:solidFill>
                <a:schemeClr val="bg1"/>
              </a:solidFill>
              <a:cs typeface="Arial" pitchFamily="34" charset="0"/>
            </a:endParaRPr>
          </a:p>
        </p:txBody>
      </p:sp>
      <p:sp>
        <p:nvSpPr>
          <p:cNvPr id="9" name="TextBox 8">
            <a:extLst>
              <a:ext uri="{FF2B5EF4-FFF2-40B4-BE49-F238E27FC236}">
                <a16:creationId xmlns:a16="http://schemas.microsoft.com/office/drawing/2014/main" id="{B003FA98-2F16-CB15-D16D-B2F9CC3EA9DA}"/>
              </a:ext>
            </a:extLst>
          </p:cNvPr>
          <p:cNvSpPr txBox="1"/>
          <p:nvPr/>
        </p:nvSpPr>
        <p:spPr>
          <a:xfrm>
            <a:off x="1546931" y="1576542"/>
            <a:ext cx="9227612" cy="2094228"/>
          </a:xfrm>
          <a:prstGeom prst="rect">
            <a:avLst/>
          </a:prstGeom>
          <a:noFill/>
          <a:ln w="28575">
            <a:solidFill>
              <a:srgbClr val="FF0000"/>
            </a:solidFill>
          </a:ln>
        </p:spPr>
        <p:txBody>
          <a:bodyPr wrap="square" rtlCol="0">
            <a:spAutoFit/>
          </a:bodyPr>
          <a:lstStyle/>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Trường học “ Bình yên”; Trường học hạnh phúc; Trường học XHCN</a:t>
            </a:r>
          </a:p>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a:t>
            </a:r>
            <a:r>
              <a:rPr lang="en-US" sz="2400">
                <a:solidFill>
                  <a:srgbClr val="0000FF"/>
                </a:solidFill>
                <a:effectLst/>
                <a:latin typeface="Times New Roman" panose="02020603050405020304" pitchFamily="18" charset="0"/>
                <a:ea typeface="Calibri" panose="020F0502020204030204" pitchFamily="34" charset="0"/>
              </a:rPr>
              <a:t>Mỗi học sinh được học 2 ngoại ngữ</a:t>
            </a:r>
          </a:p>
          <a:p>
            <a:pPr marR="0" algn="just">
              <a:lnSpc>
                <a:spcPct val="110000"/>
              </a:lnSpc>
            </a:pPr>
            <a:r>
              <a:rPr lang="en-US" sz="2400">
                <a:solidFill>
                  <a:srgbClr val="0000FF"/>
                </a:solidFill>
                <a:latin typeface="Times New Roman" panose="02020603050405020304" pitchFamily="18" charset="0"/>
                <a:ea typeface="Calibri" panose="020F0502020204030204" pitchFamily="34" charset="0"/>
              </a:rPr>
              <a:t>     - Mỗi học sinh biết chơi 1 môn thể thao; 1 nhạc cụ</a:t>
            </a:r>
            <a:endParaRPr lang="en-US" sz="2400">
              <a:solidFill>
                <a:srgbClr val="0000FF"/>
              </a:solidFill>
              <a:effectLst/>
              <a:latin typeface="Times New Roman" panose="02020603050405020304" pitchFamily="18" charset="0"/>
              <a:ea typeface="Calibri" panose="020F0502020204030204" pitchFamily="34" charset="0"/>
            </a:endParaRPr>
          </a:p>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Có phòng học thông minh, thư viện số</a:t>
            </a:r>
          </a:p>
          <a:p>
            <a:pPr marL="0" marR="0" indent="356870" algn="just">
              <a:lnSpc>
                <a:spcPct val="110000"/>
              </a:lnSpc>
            </a:pPr>
            <a:r>
              <a:rPr lang="en-US" sz="2400">
                <a:solidFill>
                  <a:srgbClr val="0000FF"/>
                </a:solidFill>
                <a:latin typeface="Times New Roman" panose="02020603050405020304" pitchFamily="18" charset="0"/>
                <a:ea typeface="Calibri" panose="020F0502020204030204" pitchFamily="34" charset="0"/>
              </a:rPr>
              <a:t>- Được học trực tuyến. </a:t>
            </a:r>
          </a:p>
        </p:txBody>
      </p:sp>
      <p:sp>
        <p:nvSpPr>
          <p:cNvPr id="11" name="TextBox 10">
            <a:extLst>
              <a:ext uri="{FF2B5EF4-FFF2-40B4-BE49-F238E27FC236}">
                <a16:creationId xmlns:a16="http://schemas.microsoft.com/office/drawing/2014/main" id="{F3876B33-0B37-5D32-9B96-F65878D83CDD}"/>
              </a:ext>
            </a:extLst>
          </p:cNvPr>
          <p:cNvSpPr txBox="1"/>
          <p:nvPr/>
        </p:nvSpPr>
        <p:spPr>
          <a:xfrm>
            <a:off x="3952286" y="4316583"/>
            <a:ext cx="3089805" cy="875432"/>
          </a:xfrm>
          <a:prstGeom prst="rect">
            <a:avLst/>
          </a:prstGeom>
          <a:noFill/>
          <a:ln w="28575">
            <a:solidFill>
              <a:srgbClr val="FF0000"/>
            </a:solidFill>
          </a:ln>
        </p:spPr>
        <p:txBody>
          <a:bodyPr wrap="square" rtlCol="0">
            <a:spAutoFit/>
          </a:bodyPr>
          <a:lstStyle/>
          <a:p>
            <a:pPr marL="342900" marR="0" indent="-342900" algn="just">
              <a:lnSpc>
                <a:spcPct val="110000"/>
              </a:lnSpc>
              <a:buFontTx/>
              <a:buChar char="-"/>
            </a:pPr>
            <a:r>
              <a:rPr lang="en-US" sz="2400">
                <a:solidFill>
                  <a:srgbClr val="FF0000"/>
                </a:solidFill>
                <a:latin typeface="Times New Roman" panose="02020603050405020304" pitchFamily="18" charset="0"/>
                <a:ea typeface="Calibri" panose="020F0502020204030204" pitchFamily="34" charset="0"/>
              </a:rPr>
              <a:t>Kết quả thi vào 10</a:t>
            </a:r>
          </a:p>
          <a:p>
            <a:pPr marL="342900" marR="0" indent="-342900" algn="just">
              <a:lnSpc>
                <a:spcPct val="110000"/>
              </a:lnSpc>
              <a:buFontTx/>
              <a:buChar char="-"/>
            </a:pPr>
            <a:r>
              <a:rPr lang="en-US" sz="2400">
                <a:solidFill>
                  <a:srgbClr val="FF0000"/>
                </a:solidFill>
                <a:latin typeface="Times New Roman" panose="02020603050405020304" pitchFamily="18" charset="0"/>
                <a:ea typeface="Calibri" panose="020F0502020204030204" pitchFamily="34" charset="0"/>
              </a:rPr>
              <a:t>Kết quả thi HSG</a:t>
            </a:r>
          </a:p>
        </p:txBody>
      </p:sp>
    </p:spTree>
    <p:extLst>
      <p:ext uri="{BB962C8B-B14F-4D97-AF65-F5344CB8AC3E}">
        <p14:creationId xmlns:p14="http://schemas.microsoft.com/office/powerpoint/2010/main" val="44964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89498" y="856788"/>
            <a:ext cx="9632529" cy="6716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1</a:t>
            </a:r>
            <a:r>
              <a:rPr kumimoji="0" lang="vi-VN"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Thi Học</a:t>
            </a:r>
            <a:r>
              <a:rPr kumimoji="0" lang="en-US" sz="2400" b="1" i="0" u="none" strike="noStrike" kern="1200" cap="none" spc="0" normalizeH="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sinh giỏi: 20/01/2026 </a:t>
            </a:r>
            <a:r>
              <a:rPr kumimoji="0" lang="vi-VN" sz="2400" b="1"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1689497" y="1682108"/>
            <a:ext cx="9632529" cy="671618"/>
          </a:xfrm>
          <a:prstGeom prst="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a:t>
            </a:r>
            <a:r>
              <a:rPr kumimoji="0" lang="en-US"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Thi</a:t>
            </a:r>
            <a:r>
              <a:rPr kumimoji="0" lang="en-US" sz="24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vào 10: Dự kiến 2,3/6/2026</a:t>
            </a:r>
            <a:r>
              <a:rPr kumimoji="0" lang="vi-VN" sz="24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725278" y="2554975"/>
            <a:ext cx="9632529" cy="586673"/>
          </a:xfrm>
          <a:prstGeom prst="rect">
            <a:avLst/>
          </a:prstGeom>
          <a:noFill/>
          <a:ln w="38100"/>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2060"/>
                </a:solidFill>
                <a:effectLst/>
                <a:uLnTx/>
                <a:uFillTx/>
                <a:latin typeface="Times New Roman" panose="02020603050405020304" pitchFamily="18" charset="0"/>
                <a:cs typeface="Times New Roman" panose="02020603050405020304" pitchFamily="18" charset="0"/>
              </a:rPr>
              <a:t>3. Thi Toán</a:t>
            </a:r>
            <a:r>
              <a:rPr kumimoji="0" lang="en-US" sz="2400" b="1" i="0" u="none" strike="noStrike" kern="0" cap="none" spc="0" normalizeH="0" noProof="0">
                <a:ln>
                  <a:noFill/>
                </a:ln>
                <a:solidFill>
                  <a:srgbClr val="002060"/>
                </a:solidFill>
                <a:effectLst/>
                <a:uLnTx/>
                <a:uFillTx/>
                <a:latin typeface="Times New Roman" panose="02020603050405020304" pitchFamily="18" charset="0"/>
                <a:cs typeface="Times New Roman" panose="02020603050405020304" pitchFamily="18" charset="0"/>
              </a:rPr>
              <a:t> và KHTN bằng tiếng Anh: Ngày 3/3/2026</a:t>
            </a:r>
            <a:endParaRPr kumimoji="0" lang="ko-KR" altLang="en-US" sz="24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1725278" y="3337812"/>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4. Thi KHKT</a:t>
            </a:r>
            <a:r>
              <a:rPr lang="en-US" altLang="ko-KR" sz="2400" b="1">
                <a:solidFill>
                  <a:srgbClr val="7030A0"/>
                </a:solidFill>
                <a:latin typeface="Times New Roman" panose="02020603050405020304" pitchFamily="18" charset="0"/>
                <a:cs typeface="Times New Roman" panose="02020603050405020304" pitchFamily="18" charset="0"/>
              </a:rPr>
              <a:t>: Sơ khảo 26/11/1015; Chung khảo:17,18,19/12/2025 </a:t>
            </a:r>
            <a:r>
              <a:rPr kumimoji="0" lang="en-US" altLang="ko-KR" sz="2400" b="1" i="0" u="none" strike="noStrike" kern="1200" cap="none" spc="0" normalizeH="0" baseline="0" noProof="0">
                <a:ln>
                  <a:noFill/>
                </a:ln>
                <a:solidFill>
                  <a:srgbClr val="7030A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CA3BC904-7383-3A17-6BC2-3C4807F6061F}"/>
              </a:ext>
            </a:extLst>
          </p:cNvPr>
          <p:cNvSpPr/>
          <p:nvPr/>
        </p:nvSpPr>
        <p:spPr>
          <a:xfrm>
            <a:off x="1746143" y="4205594"/>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5. Cuộc</a:t>
            </a:r>
            <a:r>
              <a:rPr kumimoji="0" lang="en-US" altLang="ko-KR" sz="2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 thi các ban nhạc: Tuần 1 tháng 11/2025</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A0A0E2FF-D962-D5F9-1CB9-7CCA7706BE38}"/>
              </a:ext>
            </a:extLst>
          </p:cNvPr>
          <p:cNvSpPr txBox="1">
            <a:spLocks noGrp="1"/>
          </p:cNvSpPr>
          <p:nvPr>
            <p:ph type="title"/>
          </p:nvPr>
        </p:nvSpPr>
        <p:spPr>
          <a:xfrm>
            <a:off x="2538413" y="265113"/>
            <a:ext cx="9073658" cy="46320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CÁC CUỘC THI, HỘI THI NĂM HỌC 2025-2026</a:t>
            </a:r>
            <a:endPar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12D157F2-CD35-7564-6DE4-C39488F111E1}"/>
              </a:ext>
            </a:extLst>
          </p:cNvPr>
          <p:cNvSpPr/>
          <p:nvPr/>
        </p:nvSpPr>
        <p:spPr>
          <a:xfrm>
            <a:off x="1746143" y="5073376"/>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ko-KR" sz="2400" b="1">
                <a:solidFill>
                  <a:srgbClr val="0070C0"/>
                </a:solidFill>
                <a:latin typeface="Times New Roman" panose="02020603050405020304" pitchFamily="18" charset="0"/>
                <a:cs typeface="Times New Roman" panose="02020603050405020304" pitchFamily="18" charset="0"/>
              </a:rPr>
              <a:t>6</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Cuộc</a:t>
            </a:r>
            <a:r>
              <a:rPr kumimoji="0" lang="en-US" altLang="ko-KR" sz="2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 thi sáng tạo robotics: Tuần 2 tháng 4/2025</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15DFCD4-7317-8A20-BA3A-7E07287DCDB3}"/>
              </a:ext>
            </a:extLst>
          </p:cNvPr>
          <p:cNvSpPr/>
          <p:nvPr/>
        </p:nvSpPr>
        <p:spPr>
          <a:xfrm>
            <a:off x="1746143" y="5947307"/>
            <a:ext cx="9704088" cy="671618"/>
          </a:xfrm>
          <a:prstGeom prst="rect">
            <a:avLst/>
          </a:prstGeom>
          <a:noFill/>
          <a:ln w="38100"/>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ko-KR" sz="2400" b="1">
                <a:solidFill>
                  <a:srgbClr val="0070C0"/>
                </a:solidFill>
                <a:latin typeface="Times New Roman" panose="02020603050405020304" pitchFamily="18" charset="0"/>
                <a:cs typeface="Times New Roman" panose="02020603050405020304" pitchFamily="18" charset="0"/>
              </a:rPr>
              <a:t>7</a:t>
            </a:r>
            <a:r>
              <a:rPr kumimoji="0" lang="en-US" altLang="ko-KR" sz="2400" b="1" i="0" u="none" strike="noStrike" kern="1200" cap="none" spc="0" normalizeH="0" baseline="0" noProof="0">
                <a:ln>
                  <a:noFill/>
                </a:ln>
                <a:solidFill>
                  <a:srgbClr val="0070C0"/>
                </a:solidFill>
                <a:effectLst/>
                <a:uLnTx/>
                <a:uFillTx/>
                <a:latin typeface="Times New Roman" panose="02020603050405020304" pitchFamily="18" charset="0"/>
                <a:cs typeface="Times New Roman" panose="02020603050405020304" pitchFamily="18" charset="0"/>
              </a:rPr>
              <a:t>. T</a:t>
            </a:r>
            <a:r>
              <a:rPr kumimoji="0" lang="en-US" altLang="ko-KR" sz="2400" b="1" i="0" u="none" strike="noStrike" kern="1200" cap="none" spc="0" normalizeH="0" noProof="0">
                <a:ln>
                  <a:noFill/>
                </a:ln>
                <a:solidFill>
                  <a:srgbClr val="0070C0"/>
                </a:solidFill>
                <a:effectLst/>
                <a:uLnTx/>
                <a:uFillTx/>
                <a:latin typeface="Times New Roman" panose="02020603050405020304" pitchFamily="18" charset="0"/>
                <a:cs typeface="Times New Roman" panose="02020603050405020304" pitchFamily="18" charset="0"/>
              </a:rPr>
              <a:t>hi GV dạy giỏi: Báo cáo CĐ 5,6/3/2026; tiết dạy 17,18, 23,24/3/2026</a:t>
            </a:r>
            <a:endPar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 name="Rectangle 7">
            <a:hlinkClick r:id="rId2" action="ppaction://hlinkfile"/>
            <a:extLst>
              <a:ext uri="{FF2B5EF4-FFF2-40B4-BE49-F238E27FC236}">
                <a16:creationId xmlns:a16="http://schemas.microsoft.com/office/drawing/2014/main" id="{84693C49-05C6-4CD0-A900-4B843CF3016D}"/>
              </a:ext>
            </a:extLst>
          </p:cNvPr>
          <p:cNvSpPr/>
          <p:nvPr/>
        </p:nvSpPr>
        <p:spPr>
          <a:xfrm rot="18900000">
            <a:off x="9283228" y="317507"/>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E6294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cs typeface="+mn-cs"/>
            </a:endParaRPr>
          </a:p>
        </p:txBody>
      </p:sp>
    </p:spTree>
    <p:extLst>
      <p:ext uri="{BB962C8B-B14F-4D97-AF65-F5344CB8AC3E}">
        <p14:creationId xmlns:p14="http://schemas.microsoft.com/office/powerpoint/2010/main" val="3126004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ox(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ox(i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2" grpId="0" animBg="1"/>
      <p:bldP spid="4"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4FE363-80FE-FB2D-DCD5-5EFA5885E291}"/>
              </a:ext>
            </a:extLst>
          </p:cNvPr>
          <p:cNvPicPr>
            <a:picLocks noChangeAspect="1"/>
          </p:cNvPicPr>
          <p:nvPr/>
        </p:nvPicPr>
        <p:blipFill>
          <a:blip r:embed="rId2"/>
          <a:stretch>
            <a:fillRect/>
          </a:stretch>
        </p:blipFill>
        <p:spPr>
          <a:xfrm>
            <a:off x="5715281" y="0"/>
            <a:ext cx="4892382" cy="6858000"/>
          </a:xfrm>
          <a:prstGeom prst="rect">
            <a:avLst/>
          </a:prstGeom>
        </p:spPr>
      </p:pic>
      <p:pic>
        <p:nvPicPr>
          <p:cNvPr id="9" name="Picture 8">
            <a:extLst>
              <a:ext uri="{FF2B5EF4-FFF2-40B4-BE49-F238E27FC236}">
                <a16:creationId xmlns:a16="http://schemas.microsoft.com/office/drawing/2014/main" id="{2DE48897-C888-3F7D-6A41-025E9EFF6CB0}"/>
              </a:ext>
            </a:extLst>
          </p:cNvPr>
          <p:cNvPicPr>
            <a:picLocks noChangeAspect="1"/>
          </p:cNvPicPr>
          <p:nvPr/>
        </p:nvPicPr>
        <p:blipFill>
          <a:blip r:embed="rId3"/>
          <a:stretch>
            <a:fillRect/>
          </a:stretch>
        </p:blipFill>
        <p:spPr>
          <a:xfrm>
            <a:off x="854492" y="0"/>
            <a:ext cx="4836818" cy="6858000"/>
          </a:xfrm>
          <a:prstGeom prst="rect">
            <a:avLst/>
          </a:prstGeom>
        </p:spPr>
      </p:pic>
    </p:spTree>
    <p:extLst>
      <p:ext uri="{BB962C8B-B14F-4D97-AF65-F5344CB8AC3E}">
        <p14:creationId xmlns:p14="http://schemas.microsoft.com/office/powerpoint/2010/main" val="44486653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317289" cy="1400530"/>
          </a:xfrm>
        </p:spPr>
        <p:txBody>
          <a:bodyPr/>
          <a:lstStyle/>
          <a:p>
            <a:r>
              <a:rPr lang="en-US" sz="3600" b="1">
                <a:latin typeface="Times New Roman" panose="02020603050405020304" pitchFamily="18" charset="0"/>
                <a:cs typeface="Times New Roman" panose="02020603050405020304" pitchFamily="18" charset="0"/>
              </a:rPr>
              <a:t>Cấu trúc định dạng đề thi tốt nghiệp THPT từ năm 2025</a:t>
            </a:r>
          </a:p>
        </p:txBody>
      </p:sp>
      <p:pic>
        <p:nvPicPr>
          <p:cNvPr id="4" name="Picture 3"/>
          <p:cNvPicPr>
            <a:picLocks noChangeAspect="1"/>
          </p:cNvPicPr>
          <p:nvPr/>
        </p:nvPicPr>
        <p:blipFill>
          <a:blip r:embed="rId2"/>
          <a:stretch>
            <a:fillRect/>
          </a:stretch>
        </p:blipFill>
        <p:spPr>
          <a:xfrm>
            <a:off x="6605584" y="1419684"/>
            <a:ext cx="4291016" cy="5304966"/>
          </a:xfrm>
          <a:prstGeom prst="rect">
            <a:avLst/>
          </a:prstGeom>
        </p:spPr>
      </p:pic>
      <p:pic>
        <p:nvPicPr>
          <p:cNvPr id="6" name="Picture 5"/>
          <p:cNvPicPr>
            <a:picLocks noChangeAspect="1"/>
          </p:cNvPicPr>
          <p:nvPr/>
        </p:nvPicPr>
        <p:blipFill>
          <a:blip r:embed="rId3"/>
          <a:stretch>
            <a:fillRect/>
          </a:stretch>
        </p:blipFill>
        <p:spPr>
          <a:xfrm>
            <a:off x="1241923" y="1419684"/>
            <a:ext cx="4644527" cy="5324626"/>
          </a:xfrm>
          <a:prstGeom prst="rect">
            <a:avLst/>
          </a:prstGeom>
        </p:spPr>
      </p:pic>
    </p:spTree>
    <p:extLst>
      <p:ext uri="{BB962C8B-B14F-4D97-AF65-F5344CB8AC3E}">
        <p14:creationId xmlns:p14="http://schemas.microsoft.com/office/powerpoint/2010/main" val="1389308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A51A1-8DFC-D062-5093-82FA414861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11E1171-015C-42F1-B1A6-A7111ECA667F}"/>
              </a:ext>
            </a:extLst>
          </p:cNvPr>
          <p:cNvSpPr txBox="1"/>
          <p:nvPr/>
        </p:nvSpPr>
        <p:spPr>
          <a:xfrm>
            <a:off x="1615440" y="318694"/>
            <a:ext cx="89611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9F2653"/>
                </a:solidFill>
                <a:effectLst/>
                <a:uLnTx/>
                <a:uFillTx/>
                <a:latin typeface="UTM Avo" panose="02040603050506020204" pitchFamily="18" charset="0"/>
                <a:cs typeface="+mn-cs"/>
              </a:rPr>
              <a:t>ĐỊNH HƯỚNG MỘT SỐ NHIỆM </a:t>
            </a:r>
            <a:r>
              <a:rPr kumimoji="0" lang="vi-VN" sz="2400" b="1" i="0" u="none" strike="noStrike" kern="1200" cap="none" spc="0" normalizeH="0" baseline="0" noProof="0">
                <a:ln>
                  <a:noFill/>
                </a:ln>
                <a:solidFill>
                  <a:srgbClr val="9F2653"/>
                </a:solidFill>
                <a:effectLst/>
                <a:uLnTx/>
                <a:uFillTx/>
                <a:latin typeface="UTM Avo" panose="02040603050506020204" pitchFamily="18" charset="0"/>
                <a:cs typeface="+mn-cs"/>
              </a:rPr>
              <a:t>VỤ </a:t>
            </a:r>
            <a:r>
              <a:rPr kumimoji="0" lang="en-US" sz="2400" b="1" i="0" u="none" strike="noStrike" kern="1200" cap="none" spc="0" normalizeH="0" baseline="0" noProof="0">
                <a:ln>
                  <a:noFill/>
                </a:ln>
                <a:solidFill>
                  <a:srgbClr val="9F2653"/>
                </a:solidFill>
                <a:effectLst/>
                <a:uLnTx/>
                <a:uFillTx/>
                <a:latin typeface="UTM Avo" panose="02040603050506020204" pitchFamily="18" charset="0"/>
                <a:cs typeface="+mn-cs"/>
              </a:rPr>
              <a:t>CỤ THỂ</a:t>
            </a:r>
            <a:endParaRPr kumimoji="0" lang="vi-VN" sz="2400" b="1" i="0" u="none" strike="noStrike" kern="1200" cap="none" spc="0" normalizeH="0" baseline="0" noProof="0" dirty="0">
              <a:ln>
                <a:noFill/>
              </a:ln>
              <a:solidFill>
                <a:srgbClr val="9F2653"/>
              </a:solidFill>
              <a:effectLst/>
              <a:uLnTx/>
              <a:uFillTx/>
              <a:latin typeface="UTM Avo" panose="02040603050506020204" pitchFamily="18" charset="0"/>
              <a:cs typeface="+mn-cs"/>
            </a:endParaRPr>
          </a:p>
        </p:txBody>
      </p:sp>
      <p:sp>
        <p:nvSpPr>
          <p:cNvPr id="3" name="TextBox 2">
            <a:extLst>
              <a:ext uri="{FF2B5EF4-FFF2-40B4-BE49-F238E27FC236}">
                <a16:creationId xmlns:a16="http://schemas.microsoft.com/office/drawing/2014/main" id="{A4242647-9964-4FFA-BF05-6B84C34B9C03}"/>
              </a:ext>
            </a:extLst>
          </p:cNvPr>
          <p:cNvSpPr txBox="1"/>
          <p:nvPr/>
        </p:nvSpPr>
        <p:spPr>
          <a:xfrm>
            <a:off x="3700360" y="734059"/>
            <a:ext cx="4791281" cy="42486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203864"/>
                </a:solidFill>
                <a:effectLst/>
                <a:uLnTx/>
                <a:uFillTx/>
                <a:latin typeface="UTM Avo" panose="02040603050506020204" pitchFamily="18" charset="0"/>
                <a:cs typeface="+mn-cs"/>
              </a:rPr>
              <a:t>NĂM HỌC 2025 - 2026</a:t>
            </a:r>
          </a:p>
        </p:txBody>
      </p:sp>
      <p:sp>
        <p:nvSpPr>
          <p:cNvPr id="4" name="Rectangle 3">
            <a:extLst>
              <a:ext uri="{FF2B5EF4-FFF2-40B4-BE49-F238E27FC236}">
                <a16:creationId xmlns:a16="http://schemas.microsoft.com/office/drawing/2014/main" id="{5C230968-4C06-E786-A5D7-08F02ABD1FF3}"/>
              </a:ext>
            </a:extLst>
          </p:cNvPr>
          <p:cNvSpPr/>
          <p:nvPr/>
        </p:nvSpPr>
        <p:spPr>
          <a:xfrm flipV="1">
            <a:off x="4653280" y="1113201"/>
            <a:ext cx="2915920" cy="45719"/>
          </a:xfrm>
          <a:prstGeom prst="rect">
            <a:avLst/>
          </a:prstGeom>
          <a:gradFill flip="none" rotWithShape="1">
            <a:gsLst>
              <a:gs pos="0">
                <a:srgbClr val="9F224E"/>
              </a:gs>
              <a:gs pos="100000">
                <a:srgbClr val="2870A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a:cs typeface="+mn-cs"/>
            </a:endParaRPr>
          </a:p>
        </p:txBody>
      </p:sp>
      <p:pic>
        <p:nvPicPr>
          <p:cNvPr id="7" name="Graphic 6">
            <a:extLst>
              <a:ext uri="{FF2B5EF4-FFF2-40B4-BE49-F238E27FC236}">
                <a16:creationId xmlns:a16="http://schemas.microsoft.com/office/drawing/2014/main" id="{26B2C3CC-68B0-39A9-9CDF-B1CD35BCF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75" y="1478805"/>
            <a:ext cx="11613162" cy="5134344"/>
          </a:xfrm>
          <a:prstGeom prst="rect">
            <a:avLst/>
          </a:prstGeom>
        </p:spPr>
      </p:pic>
      <p:sp>
        <p:nvSpPr>
          <p:cNvPr id="12" name="TextBox 11">
            <a:extLst>
              <a:ext uri="{FF2B5EF4-FFF2-40B4-BE49-F238E27FC236}">
                <a16:creationId xmlns:a16="http://schemas.microsoft.com/office/drawing/2014/main" id="{29D72626-8FBA-DD25-4244-2313303C29C6}"/>
              </a:ext>
            </a:extLst>
          </p:cNvPr>
          <p:cNvSpPr txBox="1"/>
          <p:nvPr/>
        </p:nvSpPr>
        <p:spPr>
          <a:xfrm>
            <a:off x="4457366" y="2916325"/>
            <a:ext cx="7388156" cy="36804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vi-VN" sz="1600" b="1" i="1" u="none" strike="noStrike" kern="1200" cap="none" spc="0" normalizeH="0" baseline="0" noProof="0" dirty="0">
              <a:ln>
                <a:noFill/>
              </a:ln>
              <a:solidFill>
                <a:srgbClr val="203864"/>
              </a:solidFill>
              <a:effectLst/>
              <a:uLnTx/>
              <a:uFillTx/>
              <a:latin typeface="UTM Avo" panose="02040603050506020204" pitchFamily="18" charset="0"/>
              <a:cs typeface="+mn-cs"/>
            </a:endParaRPr>
          </a:p>
        </p:txBody>
      </p:sp>
      <p:sp>
        <p:nvSpPr>
          <p:cNvPr id="13" name="TextBox 12">
            <a:extLst>
              <a:ext uri="{FF2B5EF4-FFF2-40B4-BE49-F238E27FC236}">
                <a16:creationId xmlns:a16="http://schemas.microsoft.com/office/drawing/2014/main" id="{7A4E76DE-438F-40A0-4ED5-71457909552A}"/>
              </a:ext>
            </a:extLst>
          </p:cNvPr>
          <p:cNvSpPr txBox="1"/>
          <p:nvPr/>
        </p:nvSpPr>
        <p:spPr>
          <a:xfrm>
            <a:off x="4511028" y="2994370"/>
            <a:ext cx="6430928" cy="463204"/>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3. </a:t>
            </a:r>
            <a:r>
              <a:rPr kumimoji="0" lang="vi-VN"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Triển </a:t>
            </a:r>
            <a:r>
              <a:rPr kumimoji="0" lang="vi-VN" sz="2200" b="1"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rPr>
              <a:t>khai thực hiện chuyển đổi số trong giáo dục</a:t>
            </a:r>
            <a:endParaRPr kumimoji="0" lang="vi-VN" sz="2200" b="0"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pic>
        <p:nvPicPr>
          <p:cNvPr id="18" name="Picture 17" descr="A red circle with a yellow star&#10;&#10;AI-generated content may be incorrect.">
            <a:extLst>
              <a:ext uri="{FF2B5EF4-FFF2-40B4-BE49-F238E27FC236}">
                <a16:creationId xmlns:a16="http://schemas.microsoft.com/office/drawing/2014/main" id="{B1C5CC87-F1D4-E0FA-6838-F045B26B49F6}"/>
              </a:ext>
            </a:extLst>
          </p:cNvPr>
          <p:cNvPicPr>
            <a:picLocks noChangeAspect="1"/>
          </p:cNvPicPr>
          <p:nvPr/>
        </p:nvPicPr>
        <p:blipFill>
          <a:blip r:embed="rId5"/>
          <a:stretch>
            <a:fillRect/>
          </a:stretch>
        </p:blipFill>
        <p:spPr>
          <a:xfrm>
            <a:off x="3700360" y="1478805"/>
            <a:ext cx="506369" cy="506369"/>
          </a:xfrm>
          <a:prstGeom prst="rect">
            <a:avLst/>
          </a:prstGeom>
        </p:spPr>
      </p:pic>
      <p:pic>
        <p:nvPicPr>
          <p:cNvPr id="20" name="Picture 19" descr="A red book with yellow pages&#10;&#10;AI-generated content may be incorrect.">
            <a:hlinkClick r:id="rId6" action="ppaction://hlinkfile"/>
            <a:extLst>
              <a:ext uri="{FF2B5EF4-FFF2-40B4-BE49-F238E27FC236}">
                <a16:creationId xmlns:a16="http://schemas.microsoft.com/office/drawing/2014/main" id="{5A132BB9-F269-5843-54A0-46883147D34C}"/>
              </a:ext>
            </a:extLst>
          </p:cNvPr>
          <p:cNvPicPr>
            <a:picLocks noChangeAspect="1"/>
          </p:cNvPicPr>
          <p:nvPr/>
        </p:nvPicPr>
        <p:blipFill>
          <a:blip r:embed="rId7"/>
          <a:stretch>
            <a:fillRect/>
          </a:stretch>
        </p:blipFill>
        <p:spPr>
          <a:xfrm>
            <a:off x="2968033" y="5258328"/>
            <a:ext cx="539321" cy="539321"/>
          </a:xfrm>
          <a:prstGeom prst="rect">
            <a:avLst/>
          </a:prstGeom>
        </p:spPr>
      </p:pic>
      <p:pic>
        <p:nvPicPr>
          <p:cNvPr id="24" name="Picture 23" descr="A computer screen with a gear and wires&#10;&#10;AI-generated content may be incorrect.">
            <a:extLst>
              <a:ext uri="{FF2B5EF4-FFF2-40B4-BE49-F238E27FC236}">
                <a16:creationId xmlns:a16="http://schemas.microsoft.com/office/drawing/2014/main" id="{8002A4F1-97BF-52DA-7A33-82A359BF3E6E}"/>
              </a:ext>
            </a:extLst>
          </p:cNvPr>
          <p:cNvPicPr>
            <a:picLocks noChangeAspect="1"/>
          </p:cNvPicPr>
          <p:nvPr/>
        </p:nvPicPr>
        <p:blipFill>
          <a:blip r:embed="rId8"/>
          <a:stretch>
            <a:fillRect/>
          </a:stretch>
        </p:blipFill>
        <p:spPr>
          <a:xfrm>
            <a:off x="3237694" y="2993291"/>
            <a:ext cx="582165" cy="582165"/>
          </a:xfrm>
          <a:prstGeom prst="rect">
            <a:avLst/>
          </a:prstGeom>
        </p:spPr>
      </p:pic>
      <p:pic>
        <p:nvPicPr>
          <p:cNvPr id="26" name="Picture 25" descr="A cartoon of a couple of people sitting at a desk with a computer&#10;&#10;AI-generated content may be incorrect.">
            <a:extLst>
              <a:ext uri="{FF2B5EF4-FFF2-40B4-BE49-F238E27FC236}">
                <a16:creationId xmlns:a16="http://schemas.microsoft.com/office/drawing/2014/main" id="{556E8DE1-526A-A9F7-9A2E-807AC533242C}"/>
              </a:ext>
            </a:extLst>
          </p:cNvPr>
          <p:cNvPicPr>
            <a:picLocks noChangeAspect="1"/>
          </p:cNvPicPr>
          <p:nvPr/>
        </p:nvPicPr>
        <p:blipFill>
          <a:blip r:embed="rId9"/>
          <a:stretch>
            <a:fillRect/>
          </a:stretch>
        </p:blipFill>
        <p:spPr>
          <a:xfrm>
            <a:off x="2989456" y="3700998"/>
            <a:ext cx="601231" cy="601231"/>
          </a:xfrm>
          <a:prstGeom prst="rect">
            <a:avLst/>
          </a:prstGeom>
        </p:spPr>
      </p:pic>
      <p:pic>
        <p:nvPicPr>
          <p:cNvPr id="28" name="Picture 27" descr="A balance scale with a black background&#10;&#10;AI-generated content may be incorrect.">
            <a:extLst>
              <a:ext uri="{FF2B5EF4-FFF2-40B4-BE49-F238E27FC236}">
                <a16:creationId xmlns:a16="http://schemas.microsoft.com/office/drawing/2014/main" id="{49C4DE4D-E455-CCDC-D9CF-3F1E90D6EBE0}"/>
              </a:ext>
            </a:extLst>
          </p:cNvPr>
          <p:cNvPicPr>
            <a:picLocks noChangeAspect="1"/>
          </p:cNvPicPr>
          <p:nvPr/>
        </p:nvPicPr>
        <p:blipFill>
          <a:blip r:embed="rId10"/>
          <a:stretch>
            <a:fillRect/>
          </a:stretch>
        </p:blipFill>
        <p:spPr>
          <a:xfrm>
            <a:off x="2921142" y="4474786"/>
            <a:ext cx="607634" cy="623207"/>
          </a:xfrm>
          <a:prstGeom prst="rect">
            <a:avLst/>
          </a:prstGeom>
        </p:spPr>
      </p:pic>
      <p:sp>
        <p:nvSpPr>
          <p:cNvPr id="5" name="TextBox 4">
            <a:extLst>
              <a:ext uri="{FF2B5EF4-FFF2-40B4-BE49-F238E27FC236}">
                <a16:creationId xmlns:a16="http://schemas.microsoft.com/office/drawing/2014/main" id="{E56B1DD8-C9DE-361D-8C6A-F1D1BAEB91D1}"/>
              </a:ext>
            </a:extLst>
          </p:cNvPr>
          <p:cNvSpPr txBox="1"/>
          <p:nvPr/>
        </p:nvSpPr>
        <p:spPr>
          <a:xfrm>
            <a:off x="4622681" y="1620504"/>
            <a:ext cx="6025496"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1. T</a:t>
            </a:r>
            <a:r>
              <a:rPr kumimoji="0" lang="vi-VN"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hực hiện</a:t>
            </a: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 hiệu quả</a:t>
            </a:r>
            <a:r>
              <a:rPr kumimoji="0" lang="vi-VN"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 </a:t>
            </a:r>
            <a:r>
              <a:rPr kumimoji="0" lang="vi-VN" sz="2200" b="1"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rPr>
              <a:t>Chương trình GDPT 2018</a:t>
            </a:r>
          </a:p>
        </p:txBody>
      </p:sp>
      <p:sp>
        <p:nvSpPr>
          <p:cNvPr id="9" name="TextBox 8">
            <a:extLst>
              <a:ext uri="{FF2B5EF4-FFF2-40B4-BE49-F238E27FC236}">
                <a16:creationId xmlns:a16="http://schemas.microsoft.com/office/drawing/2014/main" id="{8D9136C2-A5BC-B78C-0F40-402E55E6E7D9}"/>
              </a:ext>
            </a:extLst>
          </p:cNvPr>
          <p:cNvSpPr txBox="1"/>
          <p:nvPr/>
        </p:nvSpPr>
        <p:spPr>
          <a:xfrm>
            <a:off x="4511028" y="3617517"/>
            <a:ext cx="7057525"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0" cap="none" spc="-2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4. Đ</a:t>
            </a:r>
            <a:r>
              <a:rPr kumimoji="0" lang="vi-VN" sz="2200" b="1" i="0" u="none" strike="noStrike" kern="0" cap="none" spc="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ổi mới trong công tác quản lý, </a:t>
            </a:r>
            <a:r>
              <a:rPr kumimoji="0" lang="vi-VN" sz="2200" b="1" i="0" u="none" strike="noStrike" kern="0" cap="none" spc="-20" normalizeH="0" baseline="0" noProof="0">
                <a:ln>
                  <a:noFill/>
                </a:ln>
                <a:solidFill>
                  <a:srgbClr val="002060"/>
                </a:solidFill>
                <a:effectLst/>
                <a:uLnTx/>
                <a:uFillTx/>
                <a:latin typeface="Times New Roman" panose="02020603050405020304" pitchFamily="18" charset="0"/>
                <a:ea typeface="Arial" panose="020B0604020202020204" pitchFamily="34" charset="0"/>
                <a:cs typeface="+mn-cs"/>
              </a:rPr>
              <a:t>quản trị trường học và tăng cường công tác kiểm tra</a:t>
            </a:r>
            <a:endParaRPr kumimoji="0" lang="en-US" sz="2200" b="0" i="0" u="none" strike="noStrike" kern="1200" cap="none" spc="0" normalizeH="0" baseline="0" noProof="0">
              <a:ln>
                <a:noFill/>
              </a:ln>
              <a:solidFill>
                <a:srgbClr val="002060"/>
              </a:solidFill>
              <a:effectLst/>
              <a:uLnTx/>
              <a:uFillTx/>
              <a:latin typeface="Arial"/>
              <a:cs typeface="+mn-cs"/>
            </a:endParaRPr>
          </a:p>
        </p:txBody>
      </p:sp>
      <p:sp>
        <p:nvSpPr>
          <p:cNvPr id="10" name="TextBox 9">
            <a:extLst>
              <a:ext uri="{FF2B5EF4-FFF2-40B4-BE49-F238E27FC236}">
                <a16:creationId xmlns:a16="http://schemas.microsoft.com/office/drawing/2014/main" id="{E87302E8-95DC-3EA5-0C5C-BC4AF29EC804}"/>
              </a:ext>
            </a:extLst>
          </p:cNvPr>
          <p:cNvSpPr txBox="1"/>
          <p:nvPr/>
        </p:nvSpPr>
        <p:spPr>
          <a:xfrm>
            <a:off x="4511028" y="4508842"/>
            <a:ext cx="2937022" cy="463204"/>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5. Các cuộc thi, Hội thi</a:t>
            </a:r>
            <a:endParaRPr kumimoji="0" lang="vi-VN" sz="2200" b="0"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2DFD83E-5774-84B4-FCD5-19A440AF6E5B}"/>
              </a:ext>
            </a:extLst>
          </p:cNvPr>
          <p:cNvSpPr txBox="1"/>
          <p:nvPr/>
        </p:nvSpPr>
        <p:spPr>
          <a:xfrm>
            <a:off x="4468416" y="2307352"/>
            <a:ext cx="742324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black"/>
                </a:solidFill>
                <a:effectLst/>
                <a:uLnTx/>
                <a:uFillTx/>
                <a:latin typeface="Times New Roman" panose="02020603050405020304" pitchFamily="18" charset="0"/>
                <a:cs typeface="+mn-cs"/>
              </a:rPr>
              <a:t>2. Một số lưu ý: Đối với dạy môn KHTN, HĐ TNHN, GD ĐP</a:t>
            </a:r>
            <a:endParaRPr kumimoji="0" lang="en-US" sz="2200" b="0" i="0" u="none" strike="noStrike" kern="1200" cap="none" spc="0" normalizeH="0" baseline="0" noProof="0">
              <a:ln>
                <a:noFill/>
              </a:ln>
              <a:solidFill>
                <a:prstClr val="black"/>
              </a:solidFill>
              <a:effectLst/>
              <a:uLnTx/>
              <a:uFillTx/>
              <a:latin typeface="Arial"/>
              <a:cs typeface="+mn-cs"/>
            </a:endParaRPr>
          </a:p>
        </p:txBody>
      </p:sp>
      <p:pic>
        <p:nvPicPr>
          <p:cNvPr id="8" name="Picture 7" descr="A person standing at a podium with a pointer pointing at a blackboard&#10;&#10;AI-generated content may be incorrect.">
            <a:extLst>
              <a:ext uri="{FF2B5EF4-FFF2-40B4-BE49-F238E27FC236}">
                <a16:creationId xmlns:a16="http://schemas.microsoft.com/office/drawing/2014/main" id="{DA874C4B-4CC4-F3B6-7C50-EEF422BD8250}"/>
              </a:ext>
            </a:extLst>
          </p:cNvPr>
          <p:cNvPicPr>
            <a:picLocks noChangeAspect="1"/>
          </p:cNvPicPr>
          <p:nvPr/>
        </p:nvPicPr>
        <p:blipFill>
          <a:blip r:embed="rId11"/>
          <a:stretch>
            <a:fillRect/>
          </a:stretch>
        </p:blipFill>
        <p:spPr>
          <a:xfrm>
            <a:off x="3388756" y="2252593"/>
            <a:ext cx="623207" cy="623207"/>
          </a:xfrm>
          <a:prstGeom prst="rect">
            <a:avLst/>
          </a:prstGeom>
        </p:spPr>
      </p:pic>
      <p:sp>
        <p:nvSpPr>
          <p:cNvPr id="14" name="TextBox 13">
            <a:extLst>
              <a:ext uri="{FF2B5EF4-FFF2-40B4-BE49-F238E27FC236}">
                <a16:creationId xmlns:a16="http://schemas.microsoft.com/office/drawing/2014/main" id="{886679EC-EC1F-34EA-0D92-8938F7D6950D}"/>
              </a:ext>
            </a:extLst>
          </p:cNvPr>
          <p:cNvSpPr txBox="1"/>
          <p:nvPr/>
        </p:nvSpPr>
        <p:spPr>
          <a:xfrm>
            <a:off x="4622681" y="5207288"/>
            <a:ext cx="4068486" cy="463204"/>
          </a:xfrm>
          <a:prstGeom prst="rect">
            <a:avLst/>
          </a:prstGeom>
          <a:noFill/>
        </p:spPr>
        <p:txBody>
          <a:bodyPr wrap="non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200" b="1" i="0" u="none" strike="noStrike" kern="1200" cap="none" spc="0" normalizeH="0" baseline="0" noProof="0">
                <a:ln>
                  <a:noFill/>
                </a:ln>
                <a:solidFill>
                  <a:srgbClr val="203864"/>
                </a:solidFill>
                <a:effectLst/>
                <a:uLnTx/>
                <a:uFillTx/>
                <a:latin typeface="Times New Roman" panose="02020603050405020304" pitchFamily="18" charset="0"/>
                <a:cs typeface="Times New Roman" panose="02020603050405020304" pitchFamily="18" charset="0"/>
              </a:rPr>
              <a:t>6. Các Văn bản chỉ đạo năm học</a:t>
            </a:r>
            <a:endParaRPr kumimoji="0" lang="vi-VN" sz="2200" b="0" i="0" u="none" strike="noStrike" kern="1200" cap="none" spc="0" normalizeH="0" baseline="0" noProof="0" dirty="0">
              <a:ln>
                <a:noFill/>
              </a:ln>
              <a:solidFill>
                <a:srgbClr val="203864"/>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2683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943717" y="223820"/>
            <a:ext cx="2364650" cy="487484"/>
          </a:xfrm>
        </p:spPr>
        <p:txBody>
          <a:bodyPr/>
          <a:lstStyle/>
          <a:p>
            <a:pPr eaLnBrk="1" hangingPunct="1"/>
            <a:r>
              <a:rPr lang="en-US" sz="3000" b="1">
                <a:solidFill>
                  <a:srgbClr val="C00000"/>
                </a:solidFill>
                <a:latin typeface="Times New Roman" pitchFamily="18" charset="0"/>
                <a:cs typeface="Times New Roman" pitchFamily="18" charset="0"/>
              </a:rPr>
              <a:t>NỘI DUNG</a:t>
            </a:r>
            <a:endParaRPr lang="en-US" sz="3000" b="1" dirty="0">
              <a:solidFill>
                <a:srgbClr val="C00000"/>
              </a:solidFill>
              <a:latin typeface="Times New Roman" pitchFamily="18" charset="0"/>
              <a:cs typeface="Times New Roman" pitchFamily="18" charset="0"/>
            </a:endParaRPr>
          </a:p>
        </p:txBody>
      </p:sp>
      <p:sp>
        <p:nvSpPr>
          <p:cNvPr id="4100" name="Text Box 3"/>
          <p:cNvSpPr txBox="1">
            <a:spLocks noChangeArrowheads="1"/>
          </p:cNvSpPr>
          <p:nvPr/>
        </p:nvSpPr>
        <p:spPr bwMode="auto">
          <a:xfrm>
            <a:off x="2214054" y="72231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defTabSz="914377"/>
            <a:endParaRPr lang="en-US" sz="1800" b="0">
              <a:solidFill>
                <a:prstClr val="black"/>
              </a:solidFill>
              <a:latin typeface="Arial" charset="0"/>
            </a:endParaRPr>
          </a:p>
        </p:txBody>
      </p:sp>
      <p:grpSp>
        <p:nvGrpSpPr>
          <p:cNvPr id="4101" name="Group 46"/>
          <p:cNvGrpSpPr>
            <a:grpSpLocks/>
          </p:cNvGrpSpPr>
          <p:nvPr/>
        </p:nvGrpSpPr>
        <p:grpSpPr bwMode="auto">
          <a:xfrm>
            <a:off x="802012" y="1791423"/>
            <a:ext cx="9192552" cy="1143000"/>
            <a:chOff x="1296" y="1824"/>
            <a:chExt cx="3042" cy="432"/>
          </a:xfrm>
        </p:grpSpPr>
        <p:sp>
          <p:nvSpPr>
            <p:cNvPr id="87087" name="AutoShape 47"/>
            <p:cNvSpPr>
              <a:spLocks noChangeArrowheads="1"/>
            </p:cNvSpPr>
            <p:nvPr/>
          </p:nvSpPr>
          <p:spPr bwMode="gray">
            <a:xfrm>
              <a:off x="1536" y="1899"/>
              <a:ext cx="2736" cy="288"/>
            </a:xfrm>
            <a:prstGeom prst="roundRect">
              <a:avLst>
                <a:gd name="adj" fmla="val 16667"/>
              </a:avLst>
            </a:prstGeom>
            <a:solidFill>
              <a:schemeClr val="accent3">
                <a:lumMod val="60000"/>
                <a:lumOff val="40000"/>
              </a:schemeClr>
            </a:soli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4118" name="AutoShape 48"/>
            <p:cNvSpPr>
              <a:spLocks noChangeArrowheads="1"/>
            </p:cNvSpPr>
            <p:nvPr/>
          </p:nvSpPr>
          <p:spPr bwMode="gray">
            <a:xfrm>
              <a:off x="1296" y="1824"/>
              <a:ext cx="528" cy="432"/>
            </a:xfrm>
            <a:prstGeom prst="diamond">
              <a:avLst/>
            </a:prstGeom>
            <a:solidFill>
              <a:schemeClr val="accent3">
                <a:lumMod val="60000"/>
                <a:lumOff val="40000"/>
              </a:schemeClr>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4119" name="Text Box 49"/>
            <p:cNvSpPr txBox="1">
              <a:spLocks noChangeArrowheads="1"/>
            </p:cNvSpPr>
            <p:nvPr/>
          </p:nvSpPr>
          <p:spPr bwMode="gray">
            <a:xfrm>
              <a:off x="1813" y="1937"/>
              <a:ext cx="2525" cy="174"/>
            </a:xfrm>
            <a:prstGeom prst="rect">
              <a:avLst/>
            </a:prstGeom>
            <a:noFill/>
            <a:ln w="9525" algn="ctr">
              <a:solidFill>
                <a:srgbClr val="B8D9A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400">
                  <a:solidFill>
                    <a:schemeClr val="tx1"/>
                  </a:solidFill>
                  <a:latin typeface="Times New Roman" panose="02020603050405020304" pitchFamily="18" charset="0"/>
                  <a:cs typeface="Times New Roman" panose="02020603050405020304" pitchFamily="18" charset="0"/>
                </a:rPr>
                <a:t>T</a:t>
              </a:r>
              <a:r>
                <a:rPr lang="vi-VN" sz="2400">
                  <a:solidFill>
                    <a:schemeClr val="tx1"/>
                  </a:solidFill>
                  <a:latin typeface="Times New Roman" panose="02020603050405020304" pitchFamily="18" charset="0"/>
                  <a:cs typeface="Times New Roman" panose="02020603050405020304" pitchFamily="18" charset="0"/>
                </a:rPr>
                <a:t>hực hiện hiệu quả Chương trình giáo dục phổ thông</a:t>
              </a:r>
              <a:endParaRPr lang="en-US" sz="2400">
                <a:solidFill>
                  <a:schemeClr val="tx1"/>
                </a:solidFill>
                <a:latin typeface="Times New Roman" panose="02020603050405020304" pitchFamily="18" charset="0"/>
                <a:cs typeface="Times New Roman" panose="02020603050405020304" pitchFamily="18" charset="0"/>
              </a:endParaRPr>
            </a:p>
          </p:txBody>
        </p:sp>
        <p:sp>
          <p:nvSpPr>
            <p:cNvPr id="4120" name="Text Box 50"/>
            <p:cNvSpPr txBox="1">
              <a:spLocks noChangeArrowheads="1"/>
            </p:cNvSpPr>
            <p:nvPr/>
          </p:nvSpPr>
          <p:spPr bwMode="gray">
            <a:xfrm>
              <a:off x="1430" y="1950"/>
              <a:ext cx="256" cy="186"/>
            </a:xfrm>
            <a:prstGeom prst="rect">
              <a:avLst/>
            </a:prstGeom>
            <a:noFill/>
            <a:ln w="9525" algn="ctr">
              <a:solidFill>
                <a:srgbClr val="B8D9A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2457" dir="9843276" algn="ctr" rotWithShape="0">
                      <a:schemeClr val="bg2"/>
                    </a:outerShdw>
                  </a:effectLst>
                </a14:hiddenEffects>
              </a:ext>
            </a:extLst>
          </p:spPr>
          <p:txBody>
            <a:bodyPr vert="wordArtVert" wrap="non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400" b="0" dirty="0">
                  <a:solidFill>
                    <a:schemeClr val="tx1"/>
                  </a:solidFill>
                  <a:latin typeface="Arial" charset="0"/>
                </a:rPr>
                <a:t>I</a:t>
              </a:r>
            </a:p>
          </p:txBody>
        </p:sp>
      </p:grpSp>
      <p:grpSp>
        <p:nvGrpSpPr>
          <p:cNvPr id="4102" name="Group 51"/>
          <p:cNvGrpSpPr>
            <a:grpSpLocks/>
          </p:cNvGrpSpPr>
          <p:nvPr/>
        </p:nvGrpSpPr>
        <p:grpSpPr bwMode="auto">
          <a:xfrm>
            <a:off x="1694458" y="2904635"/>
            <a:ext cx="8803084" cy="1198034"/>
            <a:chOff x="1283" y="1824"/>
            <a:chExt cx="4168" cy="432"/>
          </a:xfrm>
        </p:grpSpPr>
        <p:sp>
          <p:nvSpPr>
            <p:cNvPr id="87092" name="AutoShape 52"/>
            <p:cNvSpPr>
              <a:spLocks noChangeArrowheads="1"/>
            </p:cNvSpPr>
            <p:nvPr/>
          </p:nvSpPr>
          <p:spPr bwMode="gray">
            <a:xfrm>
              <a:off x="1536" y="1899"/>
              <a:ext cx="3915" cy="288"/>
            </a:xfrm>
            <a:prstGeom prst="roundRect">
              <a:avLst>
                <a:gd name="adj" fmla="val 16667"/>
              </a:avLst>
            </a:prstGeom>
            <a:solidFill>
              <a:schemeClr val="accent3">
                <a:lumMod val="75000"/>
              </a:schemeClr>
            </a:solidFill>
            <a:ln w="12700" algn="ctr">
              <a:solidFill>
                <a:schemeClr val="bg1">
                  <a:lumMod val="95000"/>
                </a:schemeClr>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4114" name="AutoShape 53"/>
            <p:cNvSpPr>
              <a:spLocks noChangeArrowheads="1"/>
            </p:cNvSpPr>
            <p:nvPr/>
          </p:nvSpPr>
          <p:spPr bwMode="gray">
            <a:xfrm>
              <a:off x="1283" y="1824"/>
              <a:ext cx="528" cy="432"/>
            </a:xfrm>
            <a:prstGeom prst="diamond">
              <a:avLst/>
            </a:prstGeom>
            <a:solidFill>
              <a:schemeClr val="accent3">
                <a:lumMod val="75000"/>
              </a:schemeClr>
            </a:solidFill>
            <a:ln w="25400" algn="ctr">
              <a:solidFill>
                <a:schemeClr val="bg1">
                  <a:lumMod val="95000"/>
                </a:schemeClr>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4115" name="Text Box 54"/>
            <p:cNvSpPr txBox="1">
              <a:spLocks noChangeArrowheads="1"/>
            </p:cNvSpPr>
            <p:nvPr/>
          </p:nvSpPr>
          <p:spPr bwMode="gray">
            <a:xfrm>
              <a:off x="1854" y="1957"/>
              <a:ext cx="3536" cy="166"/>
            </a:xfrm>
            <a:prstGeom prst="rect">
              <a:avLst/>
            </a:prstGeom>
            <a:solidFill>
              <a:schemeClr val="accent3">
                <a:lumMod val="75000"/>
              </a:schemeClr>
            </a:solidFill>
            <a:ln w="9525" algn="ctr">
              <a:solidFill>
                <a:schemeClr val="accent3">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400">
                  <a:latin typeface="Times New Roman" panose="02020603050405020304" pitchFamily="18" charset="0"/>
                  <a:cs typeface="Times New Roman" panose="02020603050405020304" pitchFamily="18" charset="0"/>
                </a:rPr>
                <a:t>Tăng cường các điều kiện đảm bảo chất lượng giáo dục</a:t>
              </a:r>
              <a:endParaRPr lang="en-US" sz="2400">
                <a:latin typeface="Times New Roman" panose="02020603050405020304" pitchFamily="18" charset="0"/>
                <a:cs typeface="Times New Roman" panose="02020603050405020304" pitchFamily="18" charset="0"/>
              </a:endParaRPr>
            </a:p>
          </p:txBody>
        </p:sp>
        <p:sp>
          <p:nvSpPr>
            <p:cNvPr id="4116" name="Text Box 55"/>
            <p:cNvSpPr txBox="1">
              <a:spLocks noChangeArrowheads="1"/>
            </p:cNvSpPr>
            <p:nvPr/>
          </p:nvSpPr>
          <p:spPr bwMode="gray">
            <a:xfrm>
              <a:off x="1470" y="1933"/>
              <a:ext cx="168" cy="166"/>
            </a:xfrm>
            <a:prstGeom prst="rect">
              <a:avLst/>
            </a:prstGeom>
            <a:solidFill>
              <a:schemeClr val="accent3">
                <a:lumMod val="75000"/>
              </a:schemeClr>
            </a:solidFill>
            <a:ln w="9525" algn="ctr">
              <a:solidFill>
                <a:schemeClr val="accent3">
                  <a:lumMod val="75000"/>
                </a:schemeClr>
              </a:solidFill>
              <a:miter lim="800000"/>
              <a:headEnd/>
              <a:tailEnd/>
            </a:ln>
            <a:effectLst/>
            <a:extLs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400" b="0" dirty="0">
                  <a:solidFill>
                    <a:schemeClr val="tx1"/>
                  </a:solidFill>
                  <a:latin typeface="Arial" charset="0"/>
                </a:rPr>
                <a:t>II</a:t>
              </a:r>
            </a:p>
          </p:txBody>
        </p:sp>
      </p:grpSp>
      <p:grpSp>
        <p:nvGrpSpPr>
          <p:cNvPr id="23" name="Group 61">
            <a:extLst>
              <a:ext uri="{FF2B5EF4-FFF2-40B4-BE49-F238E27FC236}">
                <a16:creationId xmlns:a16="http://schemas.microsoft.com/office/drawing/2014/main" id="{FA5C534B-8F48-49B1-9ED8-16835998243F}"/>
              </a:ext>
            </a:extLst>
          </p:cNvPr>
          <p:cNvGrpSpPr>
            <a:grpSpLocks/>
          </p:cNvGrpSpPr>
          <p:nvPr/>
        </p:nvGrpSpPr>
        <p:grpSpPr bwMode="auto">
          <a:xfrm>
            <a:off x="3126042" y="5361916"/>
            <a:ext cx="8230943" cy="1244397"/>
            <a:chOff x="1296" y="1824"/>
            <a:chExt cx="2976" cy="432"/>
          </a:xfrm>
        </p:grpSpPr>
        <p:sp>
          <p:nvSpPr>
            <p:cNvPr id="24" name="AutoShape 62">
              <a:extLst>
                <a:ext uri="{FF2B5EF4-FFF2-40B4-BE49-F238E27FC236}">
                  <a16:creationId xmlns:a16="http://schemas.microsoft.com/office/drawing/2014/main" id="{FA23EB67-6658-4DD7-9FA9-892EA1464E72}"/>
                </a:ext>
              </a:extLst>
            </p:cNvPr>
            <p:cNvSpPr>
              <a:spLocks noChangeArrowheads="1"/>
            </p:cNvSpPr>
            <p:nvPr/>
          </p:nvSpPr>
          <p:spPr bwMode="gray">
            <a:xfrm>
              <a:off x="1536" y="1899"/>
              <a:ext cx="2736" cy="288"/>
            </a:xfrm>
            <a:prstGeom prst="roundRect">
              <a:avLst>
                <a:gd name="adj" fmla="val 16667"/>
              </a:avLst>
            </a:prstGeom>
            <a:solidFill>
              <a:srgbClr val="064019"/>
            </a:solidFill>
            <a:ln w="12700" algn="ctr">
              <a:solidFill>
                <a:schemeClr val="bg1">
                  <a:lumMod val="95000"/>
                </a:schemeClr>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25" name="AutoShape 63">
              <a:extLst>
                <a:ext uri="{FF2B5EF4-FFF2-40B4-BE49-F238E27FC236}">
                  <a16:creationId xmlns:a16="http://schemas.microsoft.com/office/drawing/2014/main" id="{AB4E813D-1408-4C25-AFFF-9D2CDA293B3A}"/>
                </a:ext>
              </a:extLst>
            </p:cNvPr>
            <p:cNvSpPr>
              <a:spLocks noChangeArrowheads="1"/>
            </p:cNvSpPr>
            <p:nvPr/>
          </p:nvSpPr>
          <p:spPr bwMode="gray">
            <a:xfrm>
              <a:off x="1296" y="1824"/>
              <a:ext cx="515" cy="432"/>
            </a:xfrm>
            <a:prstGeom prst="diamond">
              <a:avLst/>
            </a:prstGeom>
            <a:solidFill>
              <a:srgbClr val="064019"/>
            </a:solidFill>
            <a:ln w="25400" algn="ctr">
              <a:solidFill>
                <a:schemeClr val="bg1">
                  <a:lumMod val="95000"/>
                </a:schemeClr>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26" name="Text Box 64">
              <a:extLst>
                <a:ext uri="{FF2B5EF4-FFF2-40B4-BE49-F238E27FC236}">
                  <a16:creationId xmlns:a16="http://schemas.microsoft.com/office/drawing/2014/main" id="{14E72E88-A45E-4CA7-8013-AF0CAEE1AAAC}"/>
                </a:ext>
              </a:extLst>
            </p:cNvPr>
            <p:cNvSpPr txBox="1">
              <a:spLocks noChangeArrowheads="1"/>
            </p:cNvSpPr>
            <p:nvPr/>
          </p:nvSpPr>
          <p:spPr bwMode="gray">
            <a:xfrm>
              <a:off x="1878" y="1975"/>
              <a:ext cx="2216" cy="160"/>
            </a:xfrm>
            <a:prstGeom prst="rect">
              <a:avLst/>
            </a:prstGeom>
            <a:noFill/>
            <a:ln w="9525" algn="ctr">
              <a:solidFill>
                <a:srgbClr val="06401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vi-VN" sz="2400">
                  <a:latin typeface="Times New Roman" panose="02020603050405020304" pitchFamily="18" charset="0"/>
                  <a:cs typeface="Times New Roman" panose="02020603050405020304" pitchFamily="18" charset="0"/>
                </a:rPr>
                <a:t>Công tác thi đua, khen thưởng</a:t>
              </a:r>
              <a:endParaRPr lang="en-US" sz="2400">
                <a:latin typeface="Times New Roman" panose="02020603050405020304" pitchFamily="18" charset="0"/>
                <a:cs typeface="Times New Roman" panose="02020603050405020304" pitchFamily="18" charset="0"/>
              </a:endParaRPr>
            </a:p>
          </p:txBody>
        </p:sp>
        <p:sp>
          <p:nvSpPr>
            <p:cNvPr id="27" name="Text Box 65">
              <a:extLst>
                <a:ext uri="{FF2B5EF4-FFF2-40B4-BE49-F238E27FC236}">
                  <a16:creationId xmlns:a16="http://schemas.microsoft.com/office/drawing/2014/main" id="{D5003AF2-E8C9-4357-B4F2-70AA53C5FEB1}"/>
                </a:ext>
              </a:extLst>
            </p:cNvPr>
            <p:cNvSpPr txBox="1">
              <a:spLocks noChangeArrowheads="1"/>
            </p:cNvSpPr>
            <p:nvPr/>
          </p:nvSpPr>
          <p:spPr bwMode="gray">
            <a:xfrm>
              <a:off x="1408" y="1963"/>
              <a:ext cx="247" cy="146"/>
            </a:xfrm>
            <a:prstGeom prst="rect">
              <a:avLst/>
            </a:prstGeom>
            <a:noFill/>
            <a:ln w="9525" algn="ctr">
              <a:solidFill>
                <a:srgbClr val="06401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133" b="0" dirty="0">
                  <a:solidFill>
                    <a:schemeClr val="bg1"/>
                  </a:solidFill>
                  <a:latin typeface="Arial" charset="0"/>
                </a:rPr>
                <a:t>IV</a:t>
              </a:r>
            </a:p>
          </p:txBody>
        </p:sp>
      </p:grpSp>
      <p:grpSp>
        <p:nvGrpSpPr>
          <p:cNvPr id="4" name="Group 3">
            <a:extLst>
              <a:ext uri="{FF2B5EF4-FFF2-40B4-BE49-F238E27FC236}">
                <a16:creationId xmlns:a16="http://schemas.microsoft.com/office/drawing/2014/main" id="{9D8A0E38-E15D-0130-81EA-8F2D675B6F04}"/>
              </a:ext>
            </a:extLst>
          </p:cNvPr>
          <p:cNvGrpSpPr/>
          <p:nvPr/>
        </p:nvGrpSpPr>
        <p:grpSpPr>
          <a:xfrm>
            <a:off x="2236193" y="4058957"/>
            <a:ext cx="8952955" cy="1383580"/>
            <a:chOff x="2177108" y="2941851"/>
            <a:chExt cx="8952955" cy="1244398"/>
          </a:xfrm>
        </p:grpSpPr>
        <p:grpSp>
          <p:nvGrpSpPr>
            <p:cNvPr id="4104" name="Group 61"/>
            <p:cNvGrpSpPr>
              <a:grpSpLocks/>
            </p:cNvGrpSpPr>
            <p:nvPr/>
          </p:nvGrpSpPr>
          <p:grpSpPr bwMode="auto">
            <a:xfrm>
              <a:off x="2177108" y="2941851"/>
              <a:ext cx="8952955" cy="1244398"/>
              <a:chOff x="1296" y="1824"/>
              <a:chExt cx="2976" cy="432"/>
            </a:xfrm>
          </p:grpSpPr>
          <p:sp>
            <p:nvSpPr>
              <p:cNvPr id="87102" name="AutoShape 62"/>
              <p:cNvSpPr>
                <a:spLocks noChangeArrowheads="1"/>
              </p:cNvSpPr>
              <p:nvPr/>
            </p:nvSpPr>
            <p:spPr bwMode="gray">
              <a:xfrm>
                <a:off x="1536" y="1899"/>
                <a:ext cx="2736" cy="288"/>
              </a:xfrm>
              <a:prstGeom prst="roundRect">
                <a:avLst>
                  <a:gd name="adj" fmla="val 16667"/>
                </a:avLst>
              </a:prstGeom>
              <a:solidFill>
                <a:srgbClr val="226034"/>
              </a:solidFill>
              <a:ln w="12700" algn="ctr">
                <a:solidFill>
                  <a:schemeClr val="bg1">
                    <a:lumMod val="95000"/>
                  </a:schemeClr>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pPr defTabSz="914377">
                  <a:defRPr/>
                </a:pPr>
                <a:endParaRPr lang="en-US">
                  <a:solidFill>
                    <a:prstClr val="black"/>
                  </a:solidFill>
                  <a:latin typeface="Arial" panose="020B0604020202020204" pitchFamily="34" charset="0"/>
                </a:endParaRPr>
              </a:p>
            </p:txBody>
          </p:sp>
          <p:sp>
            <p:nvSpPr>
              <p:cNvPr id="4106" name="AutoShape 63"/>
              <p:cNvSpPr>
                <a:spLocks noChangeArrowheads="1"/>
              </p:cNvSpPr>
              <p:nvPr/>
            </p:nvSpPr>
            <p:spPr bwMode="gray">
              <a:xfrm>
                <a:off x="1296" y="1824"/>
                <a:ext cx="515" cy="432"/>
              </a:xfrm>
              <a:prstGeom prst="diamond">
                <a:avLst/>
              </a:prstGeom>
              <a:solidFill>
                <a:srgbClr val="226034"/>
              </a:solidFill>
              <a:ln w="25400" algn="ctr">
                <a:solidFill>
                  <a:schemeClr val="bg1">
                    <a:lumMod val="95000"/>
                  </a:schemeClr>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defTabSz="914377"/>
                <a:endParaRPr lang="en-US">
                  <a:solidFill>
                    <a:prstClr val="black"/>
                  </a:solidFill>
                </a:endParaRPr>
              </a:p>
            </p:txBody>
          </p:sp>
          <p:sp>
            <p:nvSpPr>
              <p:cNvPr id="4108" name="Text Box 65"/>
              <p:cNvSpPr txBox="1">
                <a:spLocks noChangeArrowheads="1"/>
              </p:cNvSpPr>
              <p:nvPr/>
            </p:nvSpPr>
            <p:spPr bwMode="gray">
              <a:xfrm>
                <a:off x="1408" y="1956"/>
                <a:ext cx="247" cy="160"/>
              </a:xfrm>
              <a:prstGeom prst="rect">
                <a:avLst/>
              </a:prstGeom>
              <a:noFill/>
              <a:ln w="9525" algn="ctr">
                <a:solidFill>
                  <a:srgbClr val="22603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92457" dir="9843276" algn="ctr" rotWithShape="0">
                        <a:schemeClr val="bg2"/>
                      </a:outerShdw>
                    </a:effectLst>
                  </a14:hiddenEffects>
                </a:ext>
              </a:extLst>
            </p:spPr>
            <p:txBody>
              <a:bodyPr wrap="square" anchor="ctr">
                <a:spAutoFit/>
              </a:bodyPr>
              <a:lstStyle>
                <a:lvl1pPr>
                  <a:defRPr sz="2800" b="1">
                    <a:solidFill>
                      <a:schemeClr val="hlink"/>
                    </a:solidFill>
                    <a:latin typeface="Verdana" pitchFamily="34"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defTabSz="914377"/>
                <a:r>
                  <a:rPr lang="en-US" sz="2400" b="0" dirty="0">
                    <a:solidFill>
                      <a:schemeClr val="bg1"/>
                    </a:solidFill>
                    <a:latin typeface="Arial" charset="0"/>
                  </a:rPr>
                  <a:t>III</a:t>
                </a:r>
              </a:p>
            </p:txBody>
          </p:sp>
        </p:grpSp>
        <p:sp>
          <p:nvSpPr>
            <p:cNvPr id="3" name="TextBox 2">
              <a:extLst>
                <a:ext uri="{FF2B5EF4-FFF2-40B4-BE49-F238E27FC236}">
                  <a16:creationId xmlns:a16="http://schemas.microsoft.com/office/drawing/2014/main" id="{CE484C89-4CD1-6155-DBCE-E4E632C21ACE}"/>
                </a:ext>
              </a:extLst>
            </p:cNvPr>
            <p:cNvSpPr txBox="1"/>
            <p:nvPr/>
          </p:nvSpPr>
          <p:spPr>
            <a:xfrm>
              <a:off x="3427076" y="3172602"/>
              <a:ext cx="7370255" cy="830997"/>
            </a:xfrm>
            <a:prstGeom prst="rect">
              <a:avLst/>
            </a:prstGeom>
            <a:noFill/>
          </p:spPr>
          <p:txBody>
            <a:bodyPr wrap="square">
              <a:spAutoFit/>
            </a:bodyPr>
            <a:lstStyle/>
            <a:p>
              <a:pPr indent="450215" algn="just">
                <a:buNone/>
              </a:pPr>
              <a:r>
                <a:rPr lang="vi-VN" sz="2400" b="1" spc="-20">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rPr>
                <a:t>Tiếp tục </a:t>
              </a:r>
              <a:r>
                <a:rPr lang="vi-VN" sz="2400" b="1">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rPr>
                <a:t>đổi mới trong công tác quản lý, </a:t>
              </a:r>
              <a:endParaRPr lang="en-US" sz="2400" b="1">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a:p>
              <a:pPr indent="450215" algn="just">
                <a:buNone/>
              </a:pPr>
              <a:r>
                <a:rPr lang="vi-VN" sz="2400" b="1" spc="-20">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rPr>
                <a:t>quản trị trường học và tăng cường công tác kiểm tra</a:t>
              </a:r>
              <a:endParaRPr lang="en-US" sz="2400">
                <a:solidFill>
                  <a:schemeClr val="accent1">
                    <a:lumMod val="20000"/>
                    <a:lumOff val="80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id="{4232AA85-41EA-9AEC-397A-4BB8DC84A688}"/>
              </a:ext>
            </a:extLst>
          </p:cNvPr>
          <p:cNvSpPr txBox="1"/>
          <p:nvPr/>
        </p:nvSpPr>
        <p:spPr>
          <a:xfrm>
            <a:off x="2102154" y="902657"/>
            <a:ext cx="6101394" cy="430887"/>
          </a:xfrm>
          <a:prstGeom prst="rect">
            <a:avLst/>
          </a:prstGeom>
          <a:noFill/>
        </p:spPr>
        <p:txBody>
          <a:bodyPr wrap="square">
            <a:spAutoFit/>
          </a:bodyPr>
          <a:lstStyle/>
          <a:p>
            <a:r>
              <a:rPr lang="en-US" sz="2200" b="1">
                <a:latin typeface="Times New Roman" panose="02020603050405020304" pitchFamily="18" charset="0"/>
                <a:cs typeface="Times New Roman" panose="02020603050405020304" pitchFamily="18" charset="0"/>
              </a:rPr>
              <a:t>A. NHIỆM VỤ CHUNG</a:t>
            </a:r>
          </a:p>
        </p:txBody>
      </p:sp>
      <p:sp>
        <p:nvSpPr>
          <p:cNvPr id="6" name="TextBox 5">
            <a:extLst>
              <a:ext uri="{FF2B5EF4-FFF2-40B4-BE49-F238E27FC236}">
                <a16:creationId xmlns:a16="http://schemas.microsoft.com/office/drawing/2014/main" id="{E8FA83E1-CB6D-EFEC-70D7-0E286A3C49F3}"/>
              </a:ext>
            </a:extLst>
          </p:cNvPr>
          <p:cNvSpPr txBox="1"/>
          <p:nvPr/>
        </p:nvSpPr>
        <p:spPr>
          <a:xfrm>
            <a:off x="4118955" y="1354977"/>
            <a:ext cx="3341902" cy="430887"/>
          </a:xfrm>
          <a:prstGeom prst="rect">
            <a:avLst/>
          </a:prstGeom>
          <a:noFill/>
        </p:spPr>
        <p:txBody>
          <a:bodyPr wrap="square">
            <a:spAutoFit/>
          </a:bodyPr>
          <a:lstStyle/>
          <a:p>
            <a:r>
              <a:rPr lang="en-US" sz="2200" b="1">
                <a:solidFill>
                  <a:srgbClr val="C00000"/>
                </a:solidFill>
                <a:latin typeface="Times New Roman" panose="02020603050405020304" pitchFamily="18" charset="0"/>
                <a:cs typeface="Times New Roman" panose="02020603050405020304" pitchFamily="18" charset="0"/>
              </a:rPr>
              <a:t>B. NHIỆM VỤ CỤ THỂ</a:t>
            </a:r>
          </a:p>
        </p:txBody>
      </p:sp>
    </p:spTree>
    <p:extLst>
      <p:ext uri="{BB962C8B-B14F-4D97-AF65-F5344CB8AC3E}">
        <p14:creationId xmlns:p14="http://schemas.microsoft.com/office/powerpoint/2010/main" val="12329868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D3DC9-B701-978E-A6B8-BC6D76F8D10E}"/>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CD928E4A-BAFB-A169-0602-C041CBA12DCA}"/>
              </a:ext>
            </a:extLst>
          </p:cNvPr>
          <p:cNvGrpSpPr/>
          <p:nvPr/>
        </p:nvGrpSpPr>
        <p:grpSpPr>
          <a:xfrm>
            <a:off x="2286785" y="346280"/>
            <a:ext cx="9205167" cy="4035792"/>
            <a:chOff x="6282105" y="2157871"/>
            <a:chExt cx="14875497" cy="6392029"/>
          </a:xfrm>
        </p:grpSpPr>
        <p:sp>
          <p:nvSpPr>
            <p:cNvPr id="50" name="Rectangle 49">
              <a:extLst>
                <a:ext uri="{FF2B5EF4-FFF2-40B4-BE49-F238E27FC236}">
                  <a16:creationId xmlns:a16="http://schemas.microsoft.com/office/drawing/2014/main" id="{BF01474E-EB19-C424-EE7F-F0E2665BC23D}"/>
                </a:ext>
              </a:extLst>
            </p:cNvPr>
            <p:cNvSpPr/>
            <p:nvPr/>
          </p:nvSpPr>
          <p:spPr>
            <a:xfrm>
              <a:off x="6282105" y="2157871"/>
              <a:ext cx="6161822" cy="3039009"/>
            </a:xfrm>
            <a:prstGeom prst="rect">
              <a:avLst/>
            </a:prstGeom>
            <a:solidFill>
              <a:schemeClr val="accent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Rectangle 50">
              <a:extLst>
                <a:ext uri="{FF2B5EF4-FFF2-40B4-BE49-F238E27FC236}">
                  <a16:creationId xmlns:a16="http://schemas.microsoft.com/office/drawing/2014/main" id="{FF1DC04A-7F5E-7F99-0E80-36284A4866C5}"/>
                </a:ext>
              </a:extLst>
            </p:cNvPr>
            <p:cNvSpPr/>
            <p:nvPr/>
          </p:nvSpPr>
          <p:spPr>
            <a:xfrm>
              <a:off x="6282105" y="5217063"/>
              <a:ext cx="6161822" cy="3332837"/>
            </a:xfrm>
            <a:prstGeom prst="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2" name="Rectangle 51">
              <a:extLst>
                <a:ext uri="{FF2B5EF4-FFF2-40B4-BE49-F238E27FC236}">
                  <a16:creationId xmlns:a16="http://schemas.microsoft.com/office/drawing/2014/main" id="{9198208A-7BD0-3930-30EA-0847E8F68498}"/>
                </a:ext>
              </a:extLst>
            </p:cNvPr>
            <p:cNvSpPr/>
            <p:nvPr/>
          </p:nvSpPr>
          <p:spPr>
            <a:xfrm>
              <a:off x="12598257" y="5283197"/>
              <a:ext cx="4321471" cy="3266703"/>
            </a:xfrm>
            <a:prstGeom prst="rect">
              <a:avLst/>
            </a:prstGeom>
            <a:solidFill>
              <a:schemeClr val="accent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903AAE89-4DB9-A567-8C47-D267FE1F14DE}"/>
                </a:ext>
              </a:extLst>
            </p:cNvPr>
            <p:cNvSpPr/>
            <p:nvPr/>
          </p:nvSpPr>
          <p:spPr>
            <a:xfrm>
              <a:off x="17362304" y="2198661"/>
              <a:ext cx="3795298" cy="3039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Nộp bài giảng vào kho dung chung của ngành</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5" name="Rectangle 54">
              <a:extLst>
                <a:ext uri="{FF2B5EF4-FFF2-40B4-BE49-F238E27FC236}">
                  <a16:creationId xmlns:a16="http://schemas.microsoft.com/office/drawing/2014/main" id="{0F260BDC-0A61-18A7-FB7E-636F9E5CF757}"/>
                </a:ext>
              </a:extLst>
            </p:cNvPr>
            <p:cNvSpPr/>
            <p:nvPr/>
          </p:nvSpPr>
          <p:spPr>
            <a:xfrm>
              <a:off x="12540106" y="2272549"/>
              <a:ext cx="2332290" cy="2924332"/>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bài giảng tương tác</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6" name="Rectangle 55">
              <a:extLst>
                <a:ext uri="{FF2B5EF4-FFF2-40B4-BE49-F238E27FC236}">
                  <a16:creationId xmlns:a16="http://schemas.microsoft.com/office/drawing/2014/main" id="{E668BCD3-4A8F-6881-DA4F-69F06F3BA446}"/>
                </a:ext>
              </a:extLst>
            </p:cNvPr>
            <p:cNvSpPr/>
            <p:nvPr/>
          </p:nvSpPr>
          <p:spPr>
            <a:xfrm>
              <a:off x="14968573" y="2239453"/>
              <a:ext cx="2332290" cy="2957427"/>
            </a:xfrm>
            <a:prstGeom prst="rect">
              <a:avLst/>
            </a:prstGeom>
            <a:solidFill>
              <a:schemeClr val="accent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Tạo video tương tác </a:t>
              </a:r>
              <a:endParaRPr kumimoji="0" lang="en-US" sz="2000" b="1" i="1"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57" name="TextBox 56">
              <a:extLst>
                <a:ext uri="{FF2B5EF4-FFF2-40B4-BE49-F238E27FC236}">
                  <a16:creationId xmlns:a16="http://schemas.microsoft.com/office/drawing/2014/main" id="{A65B5283-8FE3-BF1B-E977-1101B19378C2}"/>
                </a:ext>
              </a:extLst>
            </p:cNvPr>
            <p:cNvSpPr txBox="1"/>
            <p:nvPr/>
          </p:nvSpPr>
          <p:spPr>
            <a:xfrm>
              <a:off x="6546709" y="2351285"/>
              <a:ext cx="369462"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endParaRPr>
            </a:p>
          </p:txBody>
        </p:sp>
        <p:sp>
          <p:nvSpPr>
            <p:cNvPr id="62" name="TextBox 61">
              <a:extLst>
                <a:ext uri="{FF2B5EF4-FFF2-40B4-BE49-F238E27FC236}">
                  <a16:creationId xmlns:a16="http://schemas.microsoft.com/office/drawing/2014/main" id="{3D4D6665-E7DB-6F94-F04E-52AF75B4E90E}"/>
                </a:ext>
              </a:extLst>
            </p:cNvPr>
            <p:cNvSpPr txBox="1"/>
            <p:nvPr/>
          </p:nvSpPr>
          <p:spPr>
            <a:xfrm>
              <a:off x="12819469" y="5824886"/>
              <a:ext cx="1295868" cy="492442"/>
            </a:xfrm>
            <a:prstGeom prst="rect">
              <a:avLst/>
            </a:prstGeom>
            <a:noFill/>
          </p:spPr>
          <p:txBody>
            <a:bodyPr wrap="none" rtlCol="0" anchor="ctr" anchorCtr="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CLICKS</a:t>
              </a:r>
            </a:p>
          </p:txBody>
        </p:sp>
        <p:graphicFrame>
          <p:nvGraphicFramePr>
            <p:cNvPr id="64" name="Chart 63">
              <a:extLst>
                <a:ext uri="{FF2B5EF4-FFF2-40B4-BE49-F238E27FC236}">
                  <a16:creationId xmlns:a16="http://schemas.microsoft.com/office/drawing/2014/main" id="{6B9A9B43-E957-C608-226F-D346182024B3}"/>
                </a:ext>
              </a:extLst>
            </p:cNvPr>
            <p:cNvGraphicFramePr/>
            <p:nvPr>
              <p:extLst>
                <p:ext uri="{D42A27DB-BD31-4B8C-83A1-F6EECF244321}">
                  <p14:modId xmlns:p14="http://schemas.microsoft.com/office/powerpoint/2010/main" val="3996018275"/>
                </p:ext>
              </p:extLst>
            </p:nvPr>
          </p:nvGraphicFramePr>
          <p:xfrm>
            <a:off x="6546710" y="2478510"/>
            <a:ext cx="5681723" cy="2162418"/>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45" name="Group 44">
            <a:extLst>
              <a:ext uri="{FF2B5EF4-FFF2-40B4-BE49-F238E27FC236}">
                <a16:creationId xmlns:a16="http://schemas.microsoft.com/office/drawing/2014/main" id="{75FE4C05-56F5-0509-5C7E-51716246CEE1}"/>
              </a:ext>
            </a:extLst>
          </p:cNvPr>
          <p:cNvGrpSpPr/>
          <p:nvPr/>
        </p:nvGrpSpPr>
        <p:grpSpPr>
          <a:xfrm>
            <a:off x="384628" y="1257387"/>
            <a:ext cx="2122215" cy="5180084"/>
            <a:chOff x="4832591" y="2498589"/>
            <a:chExt cx="4244429" cy="10360167"/>
          </a:xfrm>
        </p:grpSpPr>
        <p:sp>
          <p:nvSpPr>
            <p:cNvPr id="43" name="Freeform 42">
              <a:extLst>
                <a:ext uri="{FF2B5EF4-FFF2-40B4-BE49-F238E27FC236}">
                  <a16:creationId xmlns:a16="http://schemas.microsoft.com/office/drawing/2014/main" id="{CC471CC0-F733-D661-12BB-8A2D6A947899}"/>
                </a:ext>
              </a:extLst>
            </p:cNvPr>
            <p:cNvSpPr/>
            <p:nvPr/>
          </p:nvSpPr>
          <p:spPr>
            <a:xfrm flipH="1">
              <a:off x="5960162" y="11996881"/>
              <a:ext cx="2136006" cy="861875"/>
            </a:xfrm>
            <a:custGeom>
              <a:avLst/>
              <a:gdLst>
                <a:gd name="connsiteX0" fmla="*/ 1146644 w 2136006"/>
                <a:gd name="connsiteY0" fmla="*/ 178102 h 861875"/>
                <a:gd name="connsiteX1" fmla="*/ 527108 w 2136006"/>
                <a:gd name="connsiteY1" fmla="*/ 226061 h 861875"/>
                <a:gd name="connsiteX2" fmla="*/ 218535 w 2136006"/>
                <a:gd name="connsiteY2" fmla="*/ 453540 h 861875"/>
                <a:gd name="connsiteX3" fmla="*/ 2728 w 2136006"/>
                <a:gd name="connsiteY3" fmla="*/ 722820 h 861875"/>
                <a:gd name="connsiteX4" fmla="*/ 192593 w 2136006"/>
                <a:gd name="connsiteY4" fmla="*/ 861713 h 861875"/>
                <a:gd name="connsiteX5" fmla="*/ 361295 w 2136006"/>
                <a:gd name="connsiteY5" fmla="*/ 832037 h 861875"/>
                <a:gd name="connsiteX6" fmla="*/ 790132 w 2136006"/>
                <a:gd name="connsiteY6" fmla="*/ 683114 h 861875"/>
                <a:gd name="connsiteX7" fmla="*/ 894786 w 2136006"/>
                <a:gd name="connsiteY7" fmla="*/ 633631 h 861875"/>
                <a:gd name="connsiteX8" fmla="*/ 1149922 w 2136006"/>
                <a:gd name="connsiteY8" fmla="*/ 567486 h 861875"/>
                <a:gd name="connsiteX9" fmla="*/ 1179807 w 2136006"/>
                <a:gd name="connsiteY9" fmla="*/ 464680 h 861875"/>
                <a:gd name="connsiteX10" fmla="*/ 1167142 w 2136006"/>
                <a:gd name="connsiteY10" fmla="*/ 337690 h 861875"/>
                <a:gd name="connsiteX11" fmla="*/ 1146644 w 2136006"/>
                <a:gd name="connsiteY11" fmla="*/ 178102 h 861875"/>
                <a:gd name="connsiteX12" fmla="*/ 2131839 w 2136006"/>
                <a:gd name="connsiteY12" fmla="*/ 0 h 861875"/>
                <a:gd name="connsiteX13" fmla="*/ 1528880 w 2136006"/>
                <a:gd name="connsiteY13" fmla="*/ 63434 h 861875"/>
                <a:gd name="connsiteX14" fmla="*/ 1390719 w 2136006"/>
                <a:gd name="connsiteY14" fmla="*/ 292770 h 861875"/>
                <a:gd name="connsiteX15" fmla="*/ 1268557 w 2136006"/>
                <a:gd name="connsiteY15" fmla="*/ 459013 h 861875"/>
                <a:gd name="connsiteX16" fmla="*/ 1238274 w 2136006"/>
                <a:gd name="connsiteY16" fmla="*/ 609601 h 861875"/>
                <a:gd name="connsiteX17" fmla="*/ 1430439 w 2136006"/>
                <a:gd name="connsiteY17" fmla="*/ 734972 h 861875"/>
                <a:gd name="connsiteX18" fmla="*/ 1733698 w 2136006"/>
                <a:gd name="connsiteY18" fmla="*/ 625596 h 861875"/>
                <a:gd name="connsiteX19" fmla="*/ 2021687 w 2136006"/>
                <a:gd name="connsiteY19" fmla="*/ 396838 h 861875"/>
                <a:gd name="connsiteX20" fmla="*/ 2131839 w 2136006"/>
                <a:gd name="connsiteY20" fmla="*/ 0 h 86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36006" h="861875">
                  <a:moveTo>
                    <a:pt x="1146644" y="178102"/>
                  </a:moveTo>
                  <a:lnTo>
                    <a:pt x="527108" y="226061"/>
                  </a:lnTo>
                  <a:cubicBezTo>
                    <a:pt x="433286" y="313853"/>
                    <a:pt x="329688" y="390155"/>
                    <a:pt x="218535" y="453540"/>
                  </a:cubicBezTo>
                  <a:cubicBezTo>
                    <a:pt x="103938" y="518892"/>
                    <a:pt x="-20047" y="600146"/>
                    <a:pt x="2728" y="722820"/>
                  </a:cubicBezTo>
                  <a:cubicBezTo>
                    <a:pt x="18559" y="808073"/>
                    <a:pt x="102938" y="858635"/>
                    <a:pt x="192593" y="861713"/>
                  </a:cubicBezTo>
                  <a:cubicBezTo>
                    <a:pt x="250086" y="863681"/>
                    <a:pt x="305969" y="847462"/>
                    <a:pt x="361295" y="832037"/>
                  </a:cubicBezTo>
                  <a:cubicBezTo>
                    <a:pt x="507555" y="791346"/>
                    <a:pt x="656426" y="755353"/>
                    <a:pt x="790132" y="683114"/>
                  </a:cubicBezTo>
                  <a:cubicBezTo>
                    <a:pt x="824183" y="664705"/>
                    <a:pt x="857402" y="643915"/>
                    <a:pt x="894786" y="633631"/>
                  </a:cubicBezTo>
                  <a:cubicBezTo>
                    <a:pt x="982386" y="609509"/>
                    <a:pt x="1090818" y="640487"/>
                    <a:pt x="1149922" y="567486"/>
                  </a:cubicBezTo>
                  <a:cubicBezTo>
                    <a:pt x="1173974" y="537745"/>
                    <a:pt x="1179807" y="502133"/>
                    <a:pt x="1179807" y="464680"/>
                  </a:cubicBezTo>
                  <a:cubicBezTo>
                    <a:pt x="1179807" y="423895"/>
                    <a:pt x="1173696" y="379999"/>
                    <a:pt x="1167142" y="337690"/>
                  </a:cubicBezTo>
                  <a:cubicBezTo>
                    <a:pt x="1158920" y="284684"/>
                    <a:pt x="1152144" y="231457"/>
                    <a:pt x="1146644" y="178102"/>
                  </a:cubicBezTo>
                  <a:close/>
                  <a:moveTo>
                    <a:pt x="2131839" y="0"/>
                  </a:moveTo>
                  <a:lnTo>
                    <a:pt x="1528880" y="63434"/>
                  </a:lnTo>
                  <a:cubicBezTo>
                    <a:pt x="1492463" y="145313"/>
                    <a:pt x="1446052" y="222292"/>
                    <a:pt x="1390719" y="292770"/>
                  </a:cubicBezTo>
                  <a:cubicBezTo>
                    <a:pt x="1348512" y="346506"/>
                    <a:pt x="1301672" y="402283"/>
                    <a:pt x="1268557" y="459013"/>
                  </a:cubicBezTo>
                  <a:cubicBezTo>
                    <a:pt x="1240762" y="506657"/>
                    <a:pt x="1223132" y="555083"/>
                    <a:pt x="1238274" y="609601"/>
                  </a:cubicBezTo>
                  <a:cubicBezTo>
                    <a:pt x="1261866" y="694543"/>
                    <a:pt x="1340791" y="735074"/>
                    <a:pt x="1430439" y="734972"/>
                  </a:cubicBezTo>
                  <a:cubicBezTo>
                    <a:pt x="1528322" y="734870"/>
                    <a:pt x="1633927" y="687737"/>
                    <a:pt x="1733698" y="625596"/>
                  </a:cubicBezTo>
                  <a:cubicBezTo>
                    <a:pt x="1838531" y="560324"/>
                    <a:pt x="1945250" y="494099"/>
                    <a:pt x="2021687" y="396838"/>
                  </a:cubicBezTo>
                  <a:cubicBezTo>
                    <a:pt x="2109963" y="284603"/>
                    <a:pt x="2149639" y="141638"/>
                    <a:pt x="2131839" y="0"/>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1" name="Shape 60859">
              <a:extLst>
                <a:ext uri="{FF2B5EF4-FFF2-40B4-BE49-F238E27FC236}">
                  <a16:creationId xmlns:a16="http://schemas.microsoft.com/office/drawing/2014/main" id="{9A744998-531E-0B2C-01D5-46A029B2A17F}"/>
                </a:ext>
              </a:extLst>
            </p:cNvPr>
            <p:cNvSpPr/>
            <p:nvPr/>
          </p:nvSpPr>
          <p:spPr>
            <a:xfrm flipH="1">
              <a:off x="8507804" y="3445897"/>
              <a:ext cx="569216" cy="1093070"/>
            </a:xfrm>
            <a:custGeom>
              <a:avLst/>
              <a:gdLst/>
              <a:ahLst/>
              <a:cxnLst>
                <a:cxn ang="0">
                  <a:pos x="wd2" y="hd2"/>
                </a:cxn>
                <a:cxn ang="5400000">
                  <a:pos x="wd2" y="hd2"/>
                </a:cxn>
                <a:cxn ang="10800000">
                  <a:pos x="wd2" y="hd2"/>
                </a:cxn>
                <a:cxn ang="16200000">
                  <a:pos x="wd2" y="hd2"/>
                </a:cxn>
              </a:cxnLst>
              <a:rect l="0" t="0" r="r" b="b"/>
              <a:pathLst>
                <a:path w="21374" h="21518" extrusionOk="0">
                  <a:moveTo>
                    <a:pt x="17631" y="9436"/>
                  </a:moveTo>
                  <a:cubicBezTo>
                    <a:pt x="18133" y="9649"/>
                    <a:pt x="18845" y="9613"/>
                    <a:pt x="19429" y="9749"/>
                  </a:cubicBezTo>
                  <a:cubicBezTo>
                    <a:pt x="20802" y="10068"/>
                    <a:pt x="20893" y="10962"/>
                    <a:pt x="21007" y="11741"/>
                  </a:cubicBezTo>
                  <a:cubicBezTo>
                    <a:pt x="21140" y="12646"/>
                    <a:pt x="21546" y="13550"/>
                    <a:pt x="21292" y="14451"/>
                  </a:cubicBezTo>
                  <a:cubicBezTo>
                    <a:pt x="21074" y="15222"/>
                    <a:pt x="20387" y="15935"/>
                    <a:pt x="19333" y="16484"/>
                  </a:cubicBezTo>
                  <a:lnTo>
                    <a:pt x="20853" y="19906"/>
                  </a:lnTo>
                  <a:lnTo>
                    <a:pt x="7848" y="21518"/>
                  </a:lnTo>
                  <a:cubicBezTo>
                    <a:pt x="7669" y="21006"/>
                    <a:pt x="7590" y="20495"/>
                    <a:pt x="7601" y="19988"/>
                  </a:cubicBezTo>
                  <a:cubicBezTo>
                    <a:pt x="7614" y="19360"/>
                    <a:pt x="7772" y="18675"/>
                    <a:pt x="7048" y="18121"/>
                  </a:cubicBezTo>
                  <a:cubicBezTo>
                    <a:pt x="6559" y="17746"/>
                    <a:pt x="5736" y="17546"/>
                    <a:pt x="5096" y="17243"/>
                  </a:cubicBezTo>
                  <a:cubicBezTo>
                    <a:pt x="4345" y="16889"/>
                    <a:pt x="3864" y="16414"/>
                    <a:pt x="3361" y="15955"/>
                  </a:cubicBezTo>
                  <a:cubicBezTo>
                    <a:pt x="2732" y="15381"/>
                    <a:pt x="2052" y="14820"/>
                    <a:pt x="1519" y="14219"/>
                  </a:cubicBezTo>
                  <a:cubicBezTo>
                    <a:pt x="1099" y="13744"/>
                    <a:pt x="775" y="13236"/>
                    <a:pt x="481" y="12760"/>
                  </a:cubicBezTo>
                  <a:cubicBezTo>
                    <a:pt x="296" y="12460"/>
                    <a:pt x="133" y="12168"/>
                    <a:pt x="46" y="11852"/>
                  </a:cubicBezTo>
                  <a:cubicBezTo>
                    <a:pt x="-54" y="11489"/>
                    <a:pt x="-20" y="11117"/>
                    <a:pt x="440" y="10855"/>
                  </a:cubicBezTo>
                  <a:cubicBezTo>
                    <a:pt x="856" y="10618"/>
                    <a:pt x="1527" y="10559"/>
                    <a:pt x="2077" y="10405"/>
                  </a:cubicBezTo>
                  <a:cubicBezTo>
                    <a:pt x="2948" y="10162"/>
                    <a:pt x="3498" y="9681"/>
                    <a:pt x="4397" y="9465"/>
                  </a:cubicBezTo>
                  <a:cubicBezTo>
                    <a:pt x="4986" y="9323"/>
                    <a:pt x="5660" y="9314"/>
                    <a:pt x="6257" y="9182"/>
                  </a:cubicBezTo>
                  <a:cubicBezTo>
                    <a:pt x="7349" y="8940"/>
                    <a:pt x="8102" y="8314"/>
                    <a:pt x="9315" y="8299"/>
                  </a:cubicBezTo>
                  <a:cubicBezTo>
                    <a:pt x="9987" y="8291"/>
                    <a:pt x="10585" y="8491"/>
                    <a:pt x="11235" y="8572"/>
                  </a:cubicBezTo>
                  <a:cubicBezTo>
                    <a:pt x="11552" y="8612"/>
                    <a:pt x="11879" y="8623"/>
                    <a:pt x="12203" y="8605"/>
                  </a:cubicBezTo>
                  <a:cubicBezTo>
                    <a:pt x="12296" y="6347"/>
                    <a:pt x="12270" y="4087"/>
                    <a:pt x="12125" y="1830"/>
                  </a:cubicBezTo>
                  <a:cubicBezTo>
                    <a:pt x="12082" y="1148"/>
                    <a:pt x="12182" y="396"/>
                    <a:pt x="13301" y="97"/>
                  </a:cubicBezTo>
                  <a:cubicBezTo>
                    <a:pt x="13972" y="-82"/>
                    <a:pt x="14775" y="-2"/>
                    <a:pt x="15368" y="247"/>
                  </a:cubicBezTo>
                  <a:cubicBezTo>
                    <a:pt x="16419" y="690"/>
                    <a:pt x="16533" y="1455"/>
                    <a:pt x="16574" y="2166"/>
                  </a:cubicBezTo>
                  <a:cubicBezTo>
                    <a:pt x="16696" y="4266"/>
                    <a:pt x="16827" y="6365"/>
                    <a:pt x="17003" y="8463"/>
                  </a:cubicBezTo>
                  <a:cubicBezTo>
                    <a:pt x="17034" y="8824"/>
                    <a:pt x="17100" y="9210"/>
                    <a:pt x="17631" y="9436"/>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2" name="Shape 60860">
              <a:extLst>
                <a:ext uri="{FF2B5EF4-FFF2-40B4-BE49-F238E27FC236}">
                  <a16:creationId xmlns:a16="http://schemas.microsoft.com/office/drawing/2014/main" id="{413A85F6-EBD4-3A5F-8804-32845009EA3D}"/>
                </a:ext>
              </a:extLst>
            </p:cNvPr>
            <p:cNvSpPr/>
            <p:nvPr/>
          </p:nvSpPr>
          <p:spPr>
            <a:xfrm flipH="1">
              <a:off x="5559094" y="7260316"/>
              <a:ext cx="181655" cy="536028"/>
            </a:xfrm>
            <a:custGeom>
              <a:avLst/>
              <a:gdLst/>
              <a:ahLst/>
              <a:cxnLst>
                <a:cxn ang="0">
                  <a:pos x="wd2" y="hd2"/>
                </a:cxn>
                <a:cxn ang="5400000">
                  <a:pos x="wd2" y="hd2"/>
                </a:cxn>
                <a:cxn ang="10800000">
                  <a:pos x="wd2" y="hd2"/>
                </a:cxn>
                <a:cxn ang="16200000">
                  <a:pos x="wd2" y="hd2"/>
                </a:cxn>
              </a:cxnLst>
              <a:rect l="0" t="0" r="r" b="b"/>
              <a:pathLst>
                <a:path w="21600" h="21600" extrusionOk="0">
                  <a:moveTo>
                    <a:pt x="6787" y="0"/>
                  </a:moveTo>
                  <a:lnTo>
                    <a:pt x="0" y="2323"/>
                  </a:lnTo>
                  <a:lnTo>
                    <a:pt x="3216" y="21600"/>
                  </a:lnTo>
                  <a:lnTo>
                    <a:pt x="21600" y="13279"/>
                  </a:lnTo>
                  <a:lnTo>
                    <a:pt x="6787"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8" name="Shape 60862">
              <a:extLst>
                <a:ext uri="{FF2B5EF4-FFF2-40B4-BE49-F238E27FC236}">
                  <a16:creationId xmlns:a16="http://schemas.microsoft.com/office/drawing/2014/main" id="{446F2472-BD0C-230B-5C51-990828F2EAD4}"/>
                </a:ext>
              </a:extLst>
            </p:cNvPr>
            <p:cNvSpPr/>
            <p:nvPr/>
          </p:nvSpPr>
          <p:spPr>
            <a:xfrm>
              <a:off x="4832591" y="4065881"/>
              <a:ext cx="4073256" cy="3665826"/>
            </a:xfrm>
            <a:custGeom>
              <a:avLst/>
              <a:gdLst/>
              <a:ahLst/>
              <a:cxnLst>
                <a:cxn ang="0">
                  <a:pos x="wd2" y="hd2"/>
                </a:cxn>
                <a:cxn ang="5400000">
                  <a:pos x="wd2" y="hd2"/>
                </a:cxn>
                <a:cxn ang="10800000">
                  <a:pos x="wd2" y="hd2"/>
                </a:cxn>
                <a:cxn ang="16200000">
                  <a:pos x="wd2" y="hd2"/>
                </a:cxn>
              </a:cxnLst>
              <a:rect l="0" t="0" r="r" b="b"/>
              <a:pathLst>
                <a:path w="21473" h="21600" extrusionOk="0">
                  <a:moveTo>
                    <a:pt x="10602" y="0"/>
                  </a:moveTo>
                  <a:cubicBezTo>
                    <a:pt x="11193" y="273"/>
                    <a:pt x="11792" y="524"/>
                    <a:pt x="12398" y="753"/>
                  </a:cubicBezTo>
                  <a:cubicBezTo>
                    <a:pt x="13140" y="1033"/>
                    <a:pt x="13901" y="1285"/>
                    <a:pt x="14550" y="1778"/>
                  </a:cubicBezTo>
                  <a:cubicBezTo>
                    <a:pt x="15441" y="2453"/>
                    <a:pt x="16020" y="3488"/>
                    <a:pt x="16562" y="4508"/>
                  </a:cubicBezTo>
                  <a:cubicBezTo>
                    <a:pt x="16992" y="5317"/>
                    <a:pt x="17411" y="6137"/>
                    <a:pt x="17820" y="6967"/>
                  </a:cubicBezTo>
                  <a:lnTo>
                    <a:pt x="18820" y="2187"/>
                  </a:lnTo>
                  <a:lnTo>
                    <a:pt x="21473" y="2829"/>
                  </a:lnTo>
                  <a:cubicBezTo>
                    <a:pt x="21186" y="4242"/>
                    <a:pt x="20908" y="5665"/>
                    <a:pt x="20641" y="7083"/>
                  </a:cubicBezTo>
                  <a:cubicBezTo>
                    <a:pt x="20437" y="8164"/>
                    <a:pt x="20191" y="9254"/>
                    <a:pt x="19773" y="10233"/>
                  </a:cubicBezTo>
                  <a:cubicBezTo>
                    <a:pt x="19563" y="10723"/>
                    <a:pt x="19306" y="11214"/>
                    <a:pt x="18863" y="11433"/>
                  </a:cubicBezTo>
                  <a:cubicBezTo>
                    <a:pt x="18516" y="11604"/>
                    <a:pt x="18125" y="11568"/>
                    <a:pt x="17761" y="11448"/>
                  </a:cubicBezTo>
                  <a:cubicBezTo>
                    <a:pt x="17199" y="11261"/>
                    <a:pt x="16708" y="10885"/>
                    <a:pt x="16277" y="10442"/>
                  </a:cubicBezTo>
                  <a:cubicBezTo>
                    <a:pt x="15438" y="9579"/>
                    <a:pt x="14811" y="8493"/>
                    <a:pt x="14445" y="7286"/>
                  </a:cubicBezTo>
                  <a:lnTo>
                    <a:pt x="14525" y="11969"/>
                  </a:lnTo>
                  <a:lnTo>
                    <a:pt x="15169" y="17809"/>
                  </a:lnTo>
                  <a:lnTo>
                    <a:pt x="4910" y="17911"/>
                  </a:lnTo>
                  <a:cubicBezTo>
                    <a:pt x="4994" y="17276"/>
                    <a:pt x="5062" y="16639"/>
                    <a:pt x="5113" y="16000"/>
                  </a:cubicBezTo>
                  <a:cubicBezTo>
                    <a:pt x="5170" y="15289"/>
                    <a:pt x="5207" y="14577"/>
                    <a:pt x="5223" y="13864"/>
                  </a:cubicBezTo>
                  <a:cubicBezTo>
                    <a:pt x="5078" y="13313"/>
                    <a:pt x="4935" y="12761"/>
                    <a:pt x="4794" y="12209"/>
                  </a:cubicBezTo>
                  <a:cubicBezTo>
                    <a:pt x="4584" y="11389"/>
                    <a:pt x="4378" y="10567"/>
                    <a:pt x="4175" y="9745"/>
                  </a:cubicBezTo>
                  <a:lnTo>
                    <a:pt x="2880" y="12975"/>
                  </a:lnTo>
                  <a:lnTo>
                    <a:pt x="4671" y="18527"/>
                  </a:lnTo>
                  <a:cubicBezTo>
                    <a:pt x="4521" y="19120"/>
                    <a:pt x="4378" y="19716"/>
                    <a:pt x="4242" y="20313"/>
                  </a:cubicBezTo>
                  <a:cubicBezTo>
                    <a:pt x="4144" y="20741"/>
                    <a:pt x="4050" y="21170"/>
                    <a:pt x="3960" y="21600"/>
                  </a:cubicBezTo>
                  <a:cubicBezTo>
                    <a:pt x="3256" y="20488"/>
                    <a:pt x="2585" y="19351"/>
                    <a:pt x="1947" y="18191"/>
                  </a:cubicBezTo>
                  <a:cubicBezTo>
                    <a:pt x="1351" y="17107"/>
                    <a:pt x="782" y="16000"/>
                    <a:pt x="352" y="14821"/>
                  </a:cubicBezTo>
                  <a:cubicBezTo>
                    <a:pt x="236" y="14504"/>
                    <a:pt x="130" y="14182"/>
                    <a:pt x="69" y="13847"/>
                  </a:cubicBezTo>
                  <a:cubicBezTo>
                    <a:pt x="-127" y="12782"/>
                    <a:pt x="131" y="11705"/>
                    <a:pt x="383" y="10657"/>
                  </a:cubicBezTo>
                  <a:cubicBezTo>
                    <a:pt x="701" y="9333"/>
                    <a:pt x="1026" y="7981"/>
                    <a:pt x="1343" y="6659"/>
                  </a:cubicBezTo>
                  <a:cubicBezTo>
                    <a:pt x="1479" y="6090"/>
                    <a:pt x="1617" y="5521"/>
                    <a:pt x="1776" y="4971"/>
                  </a:cubicBezTo>
                  <a:cubicBezTo>
                    <a:pt x="1928" y="4446"/>
                    <a:pt x="2103" y="3928"/>
                    <a:pt x="2349" y="3450"/>
                  </a:cubicBezTo>
                  <a:cubicBezTo>
                    <a:pt x="2974" y="2234"/>
                    <a:pt x="4000" y="1364"/>
                    <a:pt x="5145" y="789"/>
                  </a:cubicBezTo>
                  <a:cubicBezTo>
                    <a:pt x="5415" y="653"/>
                    <a:pt x="5692" y="534"/>
                    <a:pt x="5972" y="427"/>
                  </a:cubicBezTo>
                  <a:cubicBezTo>
                    <a:pt x="6205" y="338"/>
                    <a:pt x="6440" y="258"/>
                    <a:pt x="6680" y="199"/>
                  </a:cubicBezTo>
                  <a:cubicBezTo>
                    <a:pt x="7347" y="37"/>
                    <a:pt x="8033" y="47"/>
                    <a:pt x="8712" y="43"/>
                  </a:cubicBezTo>
                  <a:cubicBezTo>
                    <a:pt x="9341" y="41"/>
                    <a:pt x="9971" y="26"/>
                    <a:pt x="10602" y="0"/>
                  </a:cubicBezTo>
                  <a:close/>
                </a:path>
              </a:pathLst>
            </a:custGeom>
            <a:solidFill>
              <a:schemeClr val="accent1">
                <a:lumMod val="7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9" name="Shape 60863">
              <a:extLst>
                <a:ext uri="{FF2B5EF4-FFF2-40B4-BE49-F238E27FC236}">
                  <a16:creationId xmlns:a16="http://schemas.microsoft.com/office/drawing/2014/main" id="{24CDA3A8-A9C8-69ED-B7FA-05727E5971BE}"/>
                </a:ext>
              </a:extLst>
            </p:cNvPr>
            <p:cNvSpPr/>
            <p:nvPr/>
          </p:nvSpPr>
          <p:spPr>
            <a:xfrm>
              <a:off x="5703140" y="7060211"/>
              <a:ext cx="2156721" cy="5190998"/>
            </a:xfrm>
            <a:custGeom>
              <a:avLst/>
              <a:gdLst/>
              <a:ahLst/>
              <a:cxnLst>
                <a:cxn ang="0">
                  <a:pos x="wd2" y="hd2"/>
                </a:cxn>
                <a:cxn ang="5400000">
                  <a:pos x="wd2" y="hd2"/>
                </a:cxn>
                <a:cxn ang="10800000">
                  <a:pos x="wd2" y="hd2"/>
                </a:cxn>
                <a:cxn ang="16200000">
                  <a:pos x="wd2" y="hd2"/>
                </a:cxn>
              </a:cxnLst>
              <a:rect l="0" t="0" r="r" b="b"/>
              <a:pathLst>
                <a:path w="21483" h="21600" extrusionOk="0">
                  <a:moveTo>
                    <a:pt x="19961" y="68"/>
                  </a:moveTo>
                  <a:cubicBezTo>
                    <a:pt x="20426" y="1199"/>
                    <a:pt x="20771" y="2338"/>
                    <a:pt x="20996" y="3482"/>
                  </a:cubicBezTo>
                  <a:cubicBezTo>
                    <a:pt x="21355" y="5301"/>
                    <a:pt x="21409" y="7127"/>
                    <a:pt x="21460" y="8952"/>
                  </a:cubicBezTo>
                  <a:cubicBezTo>
                    <a:pt x="21480" y="9701"/>
                    <a:pt x="21501" y="10450"/>
                    <a:pt x="21458" y="11199"/>
                  </a:cubicBezTo>
                  <a:cubicBezTo>
                    <a:pt x="21322" y="13583"/>
                    <a:pt x="20547" y="15944"/>
                    <a:pt x="19912" y="18308"/>
                  </a:cubicBezTo>
                  <a:cubicBezTo>
                    <a:pt x="19618" y="19404"/>
                    <a:pt x="19353" y="20501"/>
                    <a:pt x="19118" y="21600"/>
                  </a:cubicBezTo>
                  <a:lnTo>
                    <a:pt x="12211" y="21290"/>
                  </a:lnTo>
                  <a:lnTo>
                    <a:pt x="13315" y="14514"/>
                  </a:lnTo>
                  <a:cubicBezTo>
                    <a:pt x="13518" y="13400"/>
                    <a:pt x="13479" y="12285"/>
                    <a:pt x="13203" y="11182"/>
                  </a:cubicBezTo>
                  <a:cubicBezTo>
                    <a:pt x="12926" y="10071"/>
                    <a:pt x="12407" y="8970"/>
                    <a:pt x="11744" y="7879"/>
                  </a:cubicBezTo>
                  <a:cubicBezTo>
                    <a:pt x="11203" y="6990"/>
                    <a:pt x="10568" y="6111"/>
                    <a:pt x="9841" y="5246"/>
                  </a:cubicBezTo>
                  <a:cubicBezTo>
                    <a:pt x="9638" y="6705"/>
                    <a:pt x="9333" y="8162"/>
                    <a:pt x="8928" y="9614"/>
                  </a:cubicBezTo>
                  <a:cubicBezTo>
                    <a:pt x="8603" y="10778"/>
                    <a:pt x="8213" y="11938"/>
                    <a:pt x="8034" y="13107"/>
                  </a:cubicBezTo>
                  <a:cubicBezTo>
                    <a:pt x="7823" y="14486"/>
                    <a:pt x="7907" y="15869"/>
                    <a:pt x="8283" y="17241"/>
                  </a:cubicBezTo>
                  <a:lnTo>
                    <a:pt x="8797" y="20823"/>
                  </a:lnTo>
                  <a:lnTo>
                    <a:pt x="2186" y="20685"/>
                  </a:lnTo>
                  <a:cubicBezTo>
                    <a:pt x="1897" y="19030"/>
                    <a:pt x="909" y="17380"/>
                    <a:pt x="882" y="15721"/>
                  </a:cubicBezTo>
                  <a:cubicBezTo>
                    <a:pt x="859" y="14296"/>
                    <a:pt x="477" y="12876"/>
                    <a:pt x="332" y="11453"/>
                  </a:cubicBezTo>
                  <a:cubicBezTo>
                    <a:pt x="188" y="10033"/>
                    <a:pt x="301" y="8610"/>
                    <a:pt x="220" y="7189"/>
                  </a:cubicBezTo>
                  <a:cubicBezTo>
                    <a:pt x="133" y="5657"/>
                    <a:pt x="-99" y="4128"/>
                    <a:pt x="47" y="2600"/>
                  </a:cubicBezTo>
                  <a:cubicBezTo>
                    <a:pt x="131" y="1729"/>
                    <a:pt x="337" y="861"/>
                    <a:pt x="664" y="0"/>
                  </a:cubicBezTo>
                  <a:lnTo>
                    <a:pt x="19961" y="68"/>
                  </a:lnTo>
                  <a:close/>
                </a:path>
              </a:pathLst>
            </a:custGeom>
            <a:solidFill>
              <a:schemeClr val="accent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0" name="Shape 60864">
              <a:extLst>
                <a:ext uri="{FF2B5EF4-FFF2-40B4-BE49-F238E27FC236}">
                  <a16:creationId xmlns:a16="http://schemas.microsoft.com/office/drawing/2014/main" id="{70592DA1-9F99-CB5A-7151-2BEC610AB7EE}"/>
                </a:ext>
              </a:extLst>
            </p:cNvPr>
            <p:cNvSpPr/>
            <p:nvPr/>
          </p:nvSpPr>
          <p:spPr>
            <a:xfrm flipH="1">
              <a:off x="6073254" y="4037750"/>
              <a:ext cx="945499" cy="3069449"/>
            </a:xfrm>
            <a:custGeom>
              <a:avLst/>
              <a:gdLst/>
              <a:ahLst/>
              <a:cxnLst>
                <a:cxn ang="0">
                  <a:pos x="wd2" y="hd2"/>
                </a:cxn>
                <a:cxn ang="5400000">
                  <a:pos x="wd2" y="hd2"/>
                </a:cxn>
                <a:cxn ang="10800000">
                  <a:pos x="wd2" y="hd2"/>
                </a:cxn>
                <a:cxn ang="16200000">
                  <a:pos x="wd2" y="hd2"/>
                </a:cxn>
              </a:cxnLst>
              <a:rect l="0" t="0" r="r" b="b"/>
              <a:pathLst>
                <a:path w="21600" h="21597" extrusionOk="0">
                  <a:moveTo>
                    <a:pt x="4166" y="128"/>
                  </a:moveTo>
                  <a:lnTo>
                    <a:pt x="0" y="21320"/>
                  </a:lnTo>
                  <a:cubicBezTo>
                    <a:pt x="3568" y="21507"/>
                    <a:pt x="7181" y="21600"/>
                    <a:pt x="10800" y="21597"/>
                  </a:cubicBezTo>
                  <a:cubicBezTo>
                    <a:pt x="14421" y="21594"/>
                    <a:pt x="18034" y="21496"/>
                    <a:pt x="21600" y="21303"/>
                  </a:cubicBezTo>
                  <a:cubicBezTo>
                    <a:pt x="17268" y="20517"/>
                    <a:pt x="14003" y="19275"/>
                    <a:pt x="12406" y="17807"/>
                  </a:cubicBezTo>
                  <a:cubicBezTo>
                    <a:pt x="12078" y="17505"/>
                    <a:pt x="11824" y="17196"/>
                    <a:pt x="11674" y="16881"/>
                  </a:cubicBezTo>
                  <a:cubicBezTo>
                    <a:pt x="11227" y="15945"/>
                    <a:pt x="11691" y="15017"/>
                    <a:pt x="12139" y="14087"/>
                  </a:cubicBezTo>
                  <a:cubicBezTo>
                    <a:pt x="13436" y="11396"/>
                    <a:pt x="14605" y="8696"/>
                    <a:pt x="16561" y="6043"/>
                  </a:cubicBezTo>
                  <a:cubicBezTo>
                    <a:pt x="17319" y="5015"/>
                    <a:pt x="18195" y="3994"/>
                    <a:pt x="18640" y="2948"/>
                  </a:cubicBezTo>
                  <a:cubicBezTo>
                    <a:pt x="19056" y="1970"/>
                    <a:pt x="19090" y="981"/>
                    <a:pt x="18741" y="0"/>
                  </a:cubicBezTo>
                  <a:lnTo>
                    <a:pt x="4166" y="128"/>
                  </a:lnTo>
                  <a:close/>
                </a:path>
              </a:pathLst>
            </a:custGeom>
            <a:solidFill>
              <a:schemeClr val="bg1"/>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5" name="Shape 60866">
              <a:extLst>
                <a:ext uri="{FF2B5EF4-FFF2-40B4-BE49-F238E27FC236}">
                  <a16:creationId xmlns:a16="http://schemas.microsoft.com/office/drawing/2014/main" id="{260618E4-98E2-F098-30ED-787CBE3CD917}"/>
                </a:ext>
              </a:extLst>
            </p:cNvPr>
            <p:cNvSpPr/>
            <p:nvPr/>
          </p:nvSpPr>
          <p:spPr>
            <a:xfrm>
              <a:off x="6198357" y="4012026"/>
              <a:ext cx="641080" cy="19875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407"/>
                  </a:lnTo>
                  <a:lnTo>
                    <a:pt x="1989" y="21600"/>
                  </a:lnTo>
                  <a:lnTo>
                    <a:pt x="19176" y="19877"/>
                  </a:lnTo>
                  <a:lnTo>
                    <a:pt x="21600" y="0"/>
                  </a:lnTo>
                  <a:close/>
                </a:path>
              </a:pathLst>
            </a:custGeom>
            <a:solidFill>
              <a:srgbClr val="99999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6" name="Shape 60867">
              <a:extLst>
                <a:ext uri="{FF2B5EF4-FFF2-40B4-BE49-F238E27FC236}">
                  <a16:creationId xmlns:a16="http://schemas.microsoft.com/office/drawing/2014/main" id="{37F5575A-5358-D213-0ACE-1D31A288D68C}"/>
                </a:ext>
              </a:extLst>
            </p:cNvPr>
            <p:cNvSpPr/>
            <p:nvPr/>
          </p:nvSpPr>
          <p:spPr>
            <a:xfrm flipH="1">
              <a:off x="6271730" y="3957123"/>
              <a:ext cx="500760" cy="560188"/>
            </a:xfrm>
            <a:custGeom>
              <a:avLst/>
              <a:gdLst/>
              <a:ahLst/>
              <a:cxnLst>
                <a:cxn ang="0">
                  <a:pos x="wd2" y="hd2"/>
                </a:cxn>
                <a:cxn ang="5400000">
                  <a:pos x="wd2" y="hd2"/>
                </a:cxn>
                <a:cxn ang="10800000">
                  <a:pos x="wd2" y="hd2"/>
                </a:cxn>
                <a:cxn ang="16200000">
                  <a:pos x="wd2" y="hd2"/>
                </a:cxn>
              </a:cxnLst>
              <a:rect l="0" t="0" r="r" b="b"/>
              <a:pathLst>
                <a:path w="21600" h="21600" extrusionOk="0">
                  <a:moveTo>
                    <a:pt x="2726" y="0"/>
                  </a:moveTo>
                  <a:cubicBezTo>
                    <a:pt x="2568" y="1299"/>
                    <a:pt x="2341" y="2590"/>
                    <a:pt x="2046" y="3870"/>
                  </a:cubicBezTo>
                  <a:cubicBezTo>
                    <a:pt x="1552" y="6020"/>
                    <a:pt x="867" y="8131"/>
                    <a:pt x="0" y="10184"/>
                  </a:cubicBezTo>
                  <a:lnTo>
                    <a:pt x="10993" y="21600"/>
                  </a:lnTo>
                  <a:lnTo>
                    <a:pt x="21600" y="10184"/>
                  </a:lnTo>
                  <a:cubicBezTo>
                    <a:pt x="20733" y="8131"/>
                    <a:pt x="20048" y="6020"/>
                    <a:pt x="19554" y="3870"/>
                  </a:cubicBezTo>
                  <a:cubicBezTo>
                    <a:pt x="19259" y="2590"/>
                    <a:pt x="19032" y="1299"/>
                    <a:pt x="18874" y="0"/>
                  </a:cubicBezTo>
                  <a:lnTo>
                    <a:pt x="2726" y="0"/>
                  </a:lnTo>
                  <a:close/>
                </a:path>
              </a:pathLst>
            </a:custGeom>
            <a:solidFill>
              <a:srgbClr val="B9B9B9"/>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7" name="Shape 60868">
              <a:extLst>
                <a:ext uri="{FF2B5EF4-FFF2-40B4-BE49-F238E27FC236}">
                  <a16:creationId xmlns:a16="http://schemas.microsoft.com/office/drawing/2014/main" id="{F5955D62-0E45-298E-B087-9CDA96F5B2A5}"/>
                </a:ext>
              </a:extLst>
            </p:cNvPr>
            <p:cNvSpPr/>
            <p:nvPr/>
          </p:nvSpPr>
          <p:spPr>
            <a:xfrm>
              <a:off x="6093196" y="4015566"/>
              <a:ext cx="860043" cy="654662"/>
            </a:xfrm>
            <a:custGeom>
              <a:avLst/>
              <a:gdLst/>
              <a:ahLst/>
              <a:cxnLst>
                <a:cxn ang="0">
                  <a:pos x="wd2" y="hd2"/>
                </a:cxn>
                <a:cxn ang="5400000">
                  <a:pos x="wd2" y="hd2"/>
                </a:cxn>
                <a:cxn ang="10800000">
                  <a:pos x="wd2" y="hd2"/>
                </a:cxn>
                <a:cxn ang="16200000">
                  <a:pos x="wd2" y="hd2"/>
                </a:cxn>
              </a:cxnLst>
              <a:rect l="0" t="0" r="r" b="b"/>
              <a:pathLst>
                <a:path w="21600" h="21600" extrusionOk="0">
                  <a:moveTo>
                    <a:pt x="18628" y="0"/>
                  </a:moveTo>
                  <a:lnTo>
                    <a:pt x="10597" y="16444"/>
                  </a:lnTo>
                  <a:lnTo>
                    <a:pt x="2691" y="331"/>
                  </a:lnTo>
                  <a:lnTo>
                    <a:pt x="0" y="4014"/>
                  </a:lnTo>
                  <a:lnTo>
                    <a:pt x="4976" y="21600"/>
                  </a:lnTo>
                  <a:lnTo>
                    <a:pt x="10639" y="16573"/>
                  </a:lnTo>
                  <a:lnTo>
                    <a:pt x="17577" y="21490"/>
                  </a:lnTo>
                  <a:lnTo>
                    <a:pt x="21600" y="4769"/>
                  </a:lnTo>
                  <a:lnTo>
                    <a:pt x="18628" y="0"/>
                  </a:lnTo>
                  <a:close/>
                </a:path>
              </a:pathLst>
            </a:custGeom>
            <a:solidFill>
              <a:srgbClr val="E5E5E5"/>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1" name="Shape 60871">
              <a:extLst>
                <a:ext uri="{FF2B5EF4-FFF2-40B4-BE49-F238E27FC236}">
                  <a16:creationId xmlns:a16="http://schemas.microsoft.com/office/drawing/2014/main" id="{9658015C-4CFA-7ACB-9008-195671681DBE}"/>
                </a:ext>
              </a:extLst>
            </p:cNvPr>
            <p:cNvSpPr/>
            <p:nvPr/>
          </p:nvSpPr>
          <p:spPr>
            <a:xfrm flipH="1">
              <a:off x="5931138" y="2843219"/>
              <a:ext cx="1181735" cy="1309833"/>
            </a:xfrm>
            <a:custGeom>
              <a:avLst/>
              <a:gdLst/>
              <a:ahLst/>
              <a:cxnLst>
                <a:cxn ang="0">
                  <a:pos x="wd2" y="hd2"/>
                </a:cxn>
                <a:cxn ang="5400000">
                  <a:pos x="wd2" y="hd2"/>
                </a:cxn>
                <a:cxn ang="10800000">
                  <a:pos x="wd2" y="hd2"/>
                </a:cxn>
                <a:cxn ang="16200000">
                  <a:pos x="wd2" y="hd2"/>
                </a:cxn>
              </a:cxnLst>
              <a:rect l="0" t="0" r="r" b="b"/>
              <a:pathLst>
                <a:path w="21319" h="21544" extrusionOk="0">
                  <a:moveTo>
                    <a:pt x="13300" y="0"/>
                  </a:moveTo>
                  <a:cubicBezTo>
                    <a:pt x="12956" y="318"/>
                    <a:pt x="12587" y="607"/>
                    <a:pt x="12192" y="871"/>
                  </a:cubicBezTo>
                  <a:cubicBezTo>
                    <a:pt x="11552" y="1300"/>
                    <a:pt x="10851" y="1648"/>
                    <a:pt x="10112" y="1913"/>
                  </a:cubicBezTo>
                  <a:cubicBezTo>
                    <a:pt x="10319" y="1723"/>
                    <a:pt x="10459" y="1484"/>
                    <a:pt x="10514" y="1221"/>
                  </a:cubicBezTo>
                  <a:cubicBezTo>
                    <a:pt x="10558" y="1008"/>
                    <a:pt x="10548" y="786"/>
                    <a:pt x="10478" y="578"/>
                  </a:cubicBezTo>
                  <a:cubicBezTo>
                    <a:pt x="9313" y="1174"/>
                    <a:pt x="8059" y="1612"/>
                    <a:pt x="6754" y="1872"/>
                  </a:cubicBezTo>
                  <a:cubicBezTo>
                    <a:pt x="5463" y="2131"/>
                    <a:pt x="4134" y="2217"/>
                    <a:pt x="2816" y="2125"/>
                  </a:cubicBezTo>
                  <a:cubicBezTo>
                    <a:pt x="2220" y="3390"/>
                    <a:pt x="1861" y="4718"/>
                    <a:pt x="1656" y="6065"/>
                  </a:cubicBezTo>
                  <a:cubicBezTo>
                    <a:pt x="1642" y="6361"/>
                    <a:pt x="1604" y="6650"/>
                    <a:pt x="1530" y="6928"/>
                  </a:cubicBezTo>
                  <a:cubicBezTo>
                    <a:pt x="1397" y="8433"/>
                    <a:pt x="1483" y="9954"/>
                    <a:pt x="1843" y="11446"/>
                  </a:cubicBezTo>
                  <a:cubicBezTo>
                    <a:pt x="1911" y="11727"/>
                    <a:pt x="1990" y="12009"/>
                    <a:pt x="2075" y="12285"/>
                  </a:cubicBezTo>
                  <a:cubicBezTo>
                    <a:pt x="1592" y="10912"/>
                    <a:pt x="1201" y="9521"/>
                    <a:pt x="861" y="8125"/>
                  </a:cubicBezTo>
                  <a:cubicBezTo>
                    <a:pt x="719" y="8264"/>
                    <a:pt x="567" y="8397"/>
                    <a:pt x="441" y="8548"/>
                  </a:cubicBezTo>
                  <a:cubicBezTo>
                    <a:pt x="-143" y="9252"/>
                    <a:pt x="-78" y="10170"/>
                    <a:pt x="236" y="10966"/>
                  </a:cubicBezTo>
                  <a:cubicBezTo>
                    <a:pt x="568" y="11810"/>
                    <a:pt x="1180" y="12555"/>
                    <a:pt x="2039" y="13083"/>
                  </a:cubicBezTo>
                  <a:cubicBezTo>
                    <a:pt x="2855" y="15320"/>
                    <a:pt x="4137" y="17291"/>
                    <a:pt x="5745" y="18953"/>
                  </a:cubicBezTo>
                  <a:cubicBezTo>
                    <a:pt x="7014" y="20263"/>
                    <a:pt x="8613" y="21485"/>
                    <a:pt x="10657" y="21541"/>
                  </a:cubicBezTo>
                  <a:cubicBezTo>
                    <a:pt x="12760" y="21600"/>
                    <a:pt x="14461" y="20433"/>
                    <a:pt x="15773" y="19124"/>
                  </a:cubicBezTo>
                  <a:cubicBezTo>
                    <a:pt x="17429" y="17472"/>
                    <a:pt x="18669" y="15428"/>
                    <a:pt x="19274" y="13083"/>
                  </a:cubicBezTo>
                  <a:cubicBezTo>
                    <a:pt x="20133" y="12555"/>
                    <a:pt x="20754" y="11810"/>
                    <a:pt x="21086" y="10966"/>
                  </a:cubicBezTo>
                  <a:cubicBezTo>
                    <a:pt x="21400" y="10170"/>
                    <a:pt x="21457" y="9252"/>
                    <a:pt x="20872" y="8548"/>
                  </a:cubicBezTo>
                  <a:cubicBezTo>
                    <a:pt x="20784" y="8443"/>
                    <a:pt x="20679" y="8350"/>
                    <a:pt x="20577" y="8255"/>
                  </a:cubicBezTo>
                  <a:cubicBezTo>
                    <a:pt x="20300" y="9250"/>
                    <a:pt x="19967" y="10231"/>
                    <a:pt x="19506" y="11178"/>
                  </a:cubicBezTo>
                  <a:cubicBezTo>
                    <a:pt x="19685" y="9686"/>
                    <a:pt x="19673" y="8203"/>
                    <a:pt x="19497" y="6749"/>
                  </a:cubicBezTo>
                  <a:cubicBezTo>
                    <a:pt x="19314" y="5236"/>
                    <a:pt x="18945" y="3701"/>
                    <a:pt x="17943" y="2418"/>
                  </a:cubicBezTo>
                  <a:cubicBezTo>
                    <a:pt x="16861" y="1032"/>
                    <a:pt x="15158" y="148"/>
                    <a:pt x="13300" y="0"/>
                  </a:cubicBezTo>
                  <a:close/>
                </a:path>
              </a:pathLst>
            </a:custGeom>
            <a:solidFill>
              <a:schemeClr val="bg1">
                <a:lumMod val="95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12" name="Shape 60872">
              <a:extLst>
                <a:ext uri="{FF2B5EF4-FFF2-40B4-BE49-F238E27FC236}">
                  <a16:creationId xmlns:a16="http://schemas.microsoft.com/office/drawing/2014/main" id="{4972332A-D9AF-177B-7261-79E99AE0A2FB}"/>
                </a:ext>
              </a:extLst>
            </p:cNvPr>
            <p:cNvSpPr/>
            <p:nvPr/>
          </p:nvSpPr>
          <p:spPr>
            <a:xfrm flipH="1">
              <a:off x="5936379" y="2498589"/>
              <a:ext cx="1171171" cy="1091544"/>
            </a:xfrm>
            <a:custGeom>
              <a:avLst/>
              <a:gdLst/>
              <a:ahLst/>
              <a:cxnLst>
                <a:cxn ang="0">
                  <a:pos x="wd2" y="hd2"/>
                </a:cxn>
                <a:cxn ang="5400000">
                  <a:pos x="wd2" y="hd2"/>
                </a:cxn>
                <a:cxn ang="10800000">
                  <a:pos x="wd2" y="hd2"/>
                </a:cxn>
                <a:cxn ang="16200000">
                  <a:pos x="wd2" y="hd2"/>
                </a:cxn>
              </a:cxnLst>
              <a:rect l="0" t="0" r="r" b="b"/>
              <a:pathLst>
                <a:path w="21174" h="19990" extrusionOk="0">
                  <a:moveTo>
                    <a:pt x="10403" y="6958"/>
                  </a:moveTo>
                  <a:cubicBezTo>
                    <a:pt x="9235" y="7621"/>
                    <a:pt x="7977" y="8106"/>
                    <a:pt x="6669" y="8396"/>
                  </a:cubicBezTo>
                  <a:cubicBezTo>
                    <a:pt x="5375" y="8684"/>
                    <a:pt x="4047" y="8778"/>
                    <a:pt x="2726" y="8675"/>
                  </a:cubicBezTo>
                  <a:cubicBezTo>
                    <a:pt x="1338" y="11949"/>
                    <a:pt x="997" y="15580"/>
                    <a:pt x="1752" y="19060"/>
                  </a:cubicBezTo>
                  <a:cubicBezTo>
                    <a:pt x="1819" y="19372"/>
                    <a:pt x="1896" y="19682"/>
                    <a:pt x="1981" y="19990"/>
                  </a:cubicBezTo>
                  <a:cubicBezTo>
                    <a:pt x="1362" y="18037"/>
                    <a:pt x="861" y="16058"/>
                    <a:pt x="476" y="14065"/>
                  </a:cubicBezTo>
                  <a:cubicBezTo>
                    <a:pt x="-15" y="11518"/>
                    <a:pt x="-311" y="8872"/>
                    <a:pt x="531" y="6418"/>
                  </a:cubicBezTo>
                  <a:cubicBezTo>
                    <a:pt x="2421" y="911"/>
                    <a:pt x="8698" y="-1610"/>
                    <a:pt x="13800" y="1089"/>
                  </a:cubicBezTo>
                  <a:cubicBezTo>
                    <a:pt x="15692" y="966"/>
                    <a:pt x="17519" y="1694"/>
                    <a:pt x="18818" y="3045"/>
                  </a:cubicBezTo>
                  <a:cubicBezTo>
                    <a:pt x="20470" y="4764"/>
                    <a:pt x="21050" y="7209"/>
                    <a:pt x="21155" y="9649"/>
                  </a:cubicBezTo>
                  <a:cubicBezTo>
                    <a:pt x="21289" y="12776"/>
                    <a:pt x="20707" y="15889"/>
                    <a:pt x="19448" y="18762"/>
                  </a:cubicBezTo>
                  <a:cubicBezTo>
                    <a:pt x="19627" y="17100"/>
                    <a:pt x="19622" y="15449"/>
                    <a:pt x="19446" y="13830"/>
                  </a:cubicBezTo>
                  <a:cubicBezTo>
                    <a:pt x="19263" y="12145"/>
                    <a:pt x="18886" y="10429"/>
                    <a:pt x="17881" y="9000"/>
                  </a:cubicBezTo>
                  <a:cubicBezTo>
                    <a:pt x="16797" y="7457"/>
                    <a:pt x="15098" y="6473"/>
                    <a:pt x="13235" y="6308"/>
                  </a:cubicBezTo>
                  <a:cubicBezTo>
                    <a:pt x="12891" y="6662"/>
                    <a:pt x="12519" y="6987"/>
                    <a:pt x="12124" y="7281"/>
                  </a:cubicBezTo>
                  <a:cubicBezTo>
                    <a:pt x="11482" y="7759"/>
                    <a:pt x="10781" y="8150"/>
                    <a:pt x="10040" y="8446"/>
                  </a:cubicBezTo>
                  <a:cubicBezTo>
                    <a:pt x="10248" y="8234"/>
                    <a:pt x="10388" y="7965"/>
                    <a:pt x="10443" y="7672"/>
                  </a:cubicBezTo>
                  <a:cubicBezTo>
                    <a:pt x="10487" y="7434"/>
                    <a:pt x="10473" y="7189"/>
                    <a:pt x="10403" y="6958"/>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8" name="Group 47">
            <a:extLst>
              <a:ext uri="{FF2B5EF4-FFF2-40B4-BE49-F238E27FC236}">
                <a16:creationId xmlns:a16="http://schemas.microsoft.com/office/drawing/2014/main" id="{5BCF7BBF-700D-9136-BFF1-DA21553F078E}"/>
              </a:ext>
            </a:extLst>
          </p:cNvPr>
          <p:cNvGrpSpPr/>
          <p:nvPr/>
        </p:nvGrpSpPr>
        <p:grpSpPr>
          <a:xfrm>
            <a:off x="3774437" y="4613742"/>
            <a:ext cx="1603569" cy="2244260"/>
            <a:chOff x="9301223" y="7733890"/>
            <a:chExt cx="3207138" cy="5982114"/>
          </a:xfrm>
        </p:grpSpPr>
        <p:sp>
          <p:nvSpPr>
            <p:cNvPr id="34" name="Shape 60843">
              <a:extLst>
                <a:ext uri="{FF2B5EF4-FFF2-40B4-BE49-F238E27FC236}">
                  <a16:creationId xmlns:a16="http://schemas.microsoft.com/office/drawing/2014/main" id="{F562AC74-B87F-C76C-5644-5B47BFDB91D2}"/>
                </a:ext>
              </a:extLst>
            </p:cNvPr>
            <p:cNvSpPr/>
            <p:nvPr/>
          </p:nvSpPr>
          <p:spPr>
            <a:xfrm>
              <a:off x="10497369" y="9222213"/>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5" name="Shape 60844">
              <a:extLst>
                <a:ext uri="{FF2B5EF4-FFF2-40B4-BE49-F238E27FC236}">
                  <a16:creationId xmlns:a16="http://schemas.microsoft.com/office/drawing/2014/main" id="{DABF1005-51AB-3471-CA74-6EF8EA0B6924}"/>
                </a:ext>
              </a:extLst>
            </p:cNvPr>
            <p:cNvSpPr/>
            <p:nvPr/>
          </p:nvSpPr>
          <p:spPr>
            <a:xfrm>
              <a:off x="10094378" y="7733890"/>
              <a:ext cx="1620485"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6" name="Shape 60845">
              <a:extLst>
                <a:ext uri="{FF2B5EF4-FFF2-40B4-BE49-F238E27FC236}">
                  <a16:creationId xmlns:a16="http://schemas.microsoft.com/office/drawing/2014/main" id="{88ADAB61-9CA7-B74F-7CDE-7B698A29F4EE}"/>
                </a:ext>
              </a:extLst>
            </p:cNvPr>
            <p:cNvSpPr/>
            <p:nvPr/>
          </p:nvSpPr>
          <p:spPr>
            <a:xfrm>
              <a:off x="9301223" y="9769076"/>
              <a:ext cx="3207138" cy="3946928"/>
            </a:xfrm>
            <a:custGeom>
              <a:avLst/>
              <a:gdLst/>
              <a:ahLst/>
              <a:cxnLst>
                <a:cxn ang="0">
                  <a:pos x="wd2" y="hd2"/>
                </a:cxn>
                <a:cxn ang="5400000">
                  <a:pos x="wd2" y="hd2"/>
                </a:cxn>
                <a:cxn ang="10800000">
                  <a:pos x="wd2" y="hd2"/>
                </a:cxn>
                <a:cxn ang="16200000">
                  <a:pos x="wd2" y="hd2"/>
                </a:cxn>
              </a:cxnLst>
              <a:rect l="0" t="0" r="r" b="b"/>
              <a:pathLst>
                <a:path w="21415" h="21600" extrusionOk="0">
                  <a:moveTo>
                    <a:pt x="10702" y="0"/>
                  </a:moveTo>
                  <a:cubicBezTo>
                    <a:pt x="9627" y="0"/>
                    <a:pt x="8559" y="114"/>
                    <a:pt x="7520" y="339"/>
                  </a:cubicBezTo>
                  <a:lnTo>
                    <a:pt x="7285" y="1329"/>
                  </a:lnTo>
                  <a:cubicBezTo>
                    <a:pt x="6215" y="1399"/>
                    <a:pt x="5168" y="1530"/>
                    <a:pt x="4136" y="1720"/>
                  </a:cubicBezTo>
                  <a:cubicBezTo>
                    <a:pt x="2889" y="1948"/>
                    <a:pt x="1620" y="2291"/>
                    <a:pt x="834" y="3115"/>
                  </a:cubicBezTo>
                  <a:cubicBezTo>
                    <a:pt x="-96" y="4091"/>
                    <a:pt x="-62" y="5270"/>
                    <a:pt x="67" y="6478"/>
                  </a:cubicBezTo>
                  <a:cubicBezTo>
                    <a:pt x="199" y="7722"/>
                    <a:pt x="388" y="9056"/>
                    <a:pt x="517" y="10330"/>
                  </a:cubicBezTo>
                  <a:cubicBezTo>
                    <a:pt x="590" y="11038"/>
                    <a:pt x="635" y="11760"/>
                    <a:pt x="1021" y="12397"/>
                  </a:cubicBezTo>
                  <a:cubicBezTo>
                    <a:pt x="1448" y="13104"/>
                    <a:pt x="2236" y="13617"/>
                    <a:pt x="3171" y="13802"/>
                  </a:cubicBezTo>
                  <a:lnTo>
                    <a:pt x="1781" y="21600"/>
                  </a:lnTo>
                  <a:lnTo>
                    <a:pt x="19627" y="21600"/>
                  </a:lnTo>
                  <a:lnTo>
                    <a:pt x="18245" y="13802"/>
                  </a:lnTo>
                  <a:cubicBezTo>
                    <a:pt x="19181" y="13619"/>
                    <a:pt x="19966" y="13105"/>
                    <a:pt x="20391" y="12397"/>
                  </a:cubicBezTo>
                  <a:cubicBezTo>
                    <a:pt x="20774" y="11760"/>
                    <a:pt x="20818" y="11038"/>
                    <a:pt x="20891" y="10330"/>
                  </a:cubicBezTo>
                  <a:cubicBezTo>
                    <a:pt x="21020" y="9056"/>
                    <a:pt x="21216" y="7722"/>
                    <a:pt x="21349" y="6478"/>
                  </a:cubicBezTo>
                  <a:cubicBezTo>
                    <a:pt x="21478" y="5270"/>
                    <a:pt x="21504" y="4091"/>
                    <a:pt x="20574" y="3115"/>
                  </a:cubicBezTo>
                  <a:cubicBezTo>
                    <a:pt x="19788" y="2291"/>
                    <a:pt x="18522" y="1948"/>
                    <a:pt x="17276" y="1720"/>
                  </a:cubicBezTo>
                  <a:cubicBezTo>
                    <a:pt x="16243" y="1531"/>
                    <a:pt x="15189" y="1399"/>
                    <a:pt x="14119" y="1329"/>
                  </a:cubicBezTo>
                  <a:lnTo>
                    <a:pt x="13888" y="339"/>
                  </a:lnTo>
                  <a:cubicBezTo>
                    <a:pt x="12849" y="114"/>
                    <a:pt x="11777" y="0"/>
                    <a:pt x="10702" y="0"/>
                  </a:cubicBezTo>
                  <a:close/>
                </a:path>
              </a:pathLst>
            </a:custGeom>
            <a:solidFill>
              <a:schemeClr val="accent2"/>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7" name="Group 46">
            <a:extLst>
              <a:ext uri="{FF2B5EF4-FFF2-40B4-BE49-F238E27FC236}">
                <a16:creationId xmlns:a16="http://schemas.microsoft.com/office/drawing/2014/main" id="{DA8B20CB-4AD7-56E2-818D-20FCEF1F7A2E}"/>
              </a:ext>
            </a:extLst>
          </p:cNvPr>
          <p:cNvGrpSpPr/>
          <p:nvPr/>
        </p:nvGrpSpPr>
        <p:grpSpPr>
          <a:xfrm>
            <a:off x="5833633" y="4613742"/>
            <a:ext cx="1878027" cy="2244259"/>
            <a:chOff x="12651643" y="7733891"/>
            <a:chExt cx="3756053" cy="5982112"/>
          </a:xfrm>
        </p:grpSpPr>
        <p:sp>
          <p:nvSpPr>
            <p:cNvPr id="31" name="Shape 60847">
              <a:extLst>
                <a:ext uri="{FF2B5EF4-FFF2-40B4-BE49-F238E27FC236}">
                  <a16:creationId xmlns:a16="http://schemas.microsoft.com/office/drawing/2014/main" id="{AD93DA4E-C902-329A-0138-EDDE4DAA9896}"/>
                </a:ext>
              </a:extLst>
            </p:cNvPr>
            <p:cNvSpPr/>
            <p:nvPr/>
          </p:nvSpPr>
          <p:spPr>
            <a:xfrm>
              <a:off x="14122413" y="9222213"/>
              <a:ext cx="814504"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2" name="Shape 60848">
              <a:extLst>
                <a:ext uri="{FF2B5EF4-FFF2-40B4-BE49-F238E27FC236}">
                  <a16:creationId xmlns:a16="http://schemas.microsoft.com/office/drawing/2014/main" id="{DB142E77-824F-EC33-8714-B1C2961A6326}"/>
                </a:ext>
              </a:extLst>
            </p:cNvPr>
            <p:cNvSpPr/>
            <p:nvPr/>
          </p:nvSpPr>
          <p:spPr>
            <a:xfrm>
              <a:off x="13672404" y="7733891"/>
              <a:ext cx="1714521" cy="2105516"/>
            </a:xfrm>
            <a:custGeom>
              <a:avLst/>
              <a:gdLst/>
              <a:ahLst/>
              <a:cxnLst>
                <a:cxn ang="0">
                  <a:pos x="wd2" y="hd2"/>
                </a:cxn>
                <a:cxn ang="5400000">
                  <a:pos x="wd2" y="hd2"/>
                </a:cxn>
                <a:cxn ang="10800000">
                  <a:pos x="wd2" y="hd2"/>
                </a:cxn>
                <a:cxn ang="16200000">
                  <a:pos x="wd2" y="hd2"/>
                </a:cxn>
              </a:cxnLst>
              <a:rect l="0" t="0" r="r" b="b"/>
              <a:pathLst>
                <a:path w="20609" h="21443" extrusionOk="0">
                  <a:moveTo>
                    <a:pt x="6562" y="455"/>
                  </a:moveTo>
                  <a:cubicBezTo>
                    <a:pt x="5179" y="794"/>
                    <a:pt x="3863" y="1329"/>
                    <a:pt x="2885" y="2200"/>
                  </a:cubicBezTo>
                  <a:cubicBezTo>
                    <a:pt x="1653" y="3296"/>
                    <a:pt x="1102" y="4774"/>
                    <a:pt x="721" y="6254"/>
                  </a:cubicBezTo>
                  <a:cubicBezTo>
                    <a:pt x="-489" y="10943"/>
                    <a:pt x="-175" y="15824"/>
                    <a:pt x="1663" y="20364"/>
                  </a:cubicBezTo>
                  <a:cubicBezTo>
                    <a:pt x="4463" y="21085"/>
                    <a:pt x="7374" y="21449"/>
                    <a:pt x="10300" y="21443"/>
                  </a:cubicBezTo>
                  <a:cubicBezTo>
                    <a:pt x="13213" y="21438"/>
                    <a:pt x="16109" y="21066"/>
                    <a:pt x="18893" y="20340"/>
                  </a:cubicBezTo>
                  <a:cubicBezTo>
                    <a:pt x="20758" y="15814"/>
                    <a:pt x="21111" y="10939"/>
                    <a:pt x="19912" y="6254"/>
                  </a:cubicBezTo>
                  <a:cubicBezTo>
                    <a:pt x="19534" y="4774"/>
                    <a:pt x="18980" y="3296"/>
                    <a:pt x="17748" y="2200"/>
                  </a:cubicBezTo>
                  <a:cubicBezTo>
                    <a:pt x="16769" y="1329"/>
                    <a:pt x="15454" y="795"/>
                    <a:pt x="14071" y="455"/>
                  </a:cubicBezTo>
                  <a:cubicBezTo>
                    <a:pt x="11608" y="-151"/>
                    <a:pt x="9025" y="-151"/>
                    <a:pt x="6562" y="455"/>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3" name="Shape 60849">
              <a:extLst>
                <a:ext uri="{FF2B5EF4-FFF2-40B4-BE49-F238E27FC236}">
                  <a16:creationId xmlns:a16="http://schemas.microsoft.com/office/drawing/2014/main" id="{FB88617E-6B31-F100-E0F5-F4D5143F844D}"/>
                </a:ext>
              </a:extLst>
            </p:cNvPr>
            <p:cNvSpPr/>
            <p:nvPr/>
          </p:nvSpPr>
          <p:spPr>
            <a:xfrm>
              <a:off x="12651643" y="9876232"/>
              <a:ext cx="3756053" cy="3839771"/>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7"/>
                    <a:pt x="8056" y="348"/>
                  </a:cubicBezTo>
                  <a:lnTo>
                    <a:pt x="7854" y="763"/>
                  </a:lnTo>
                  <a:cubicBezTo>
                    <a:pt x="6999" y="812"/>
                    <a:pt x="6163" y="947"/>
                    <a:pt x="5347" y="1165"/>
                  </a:cubicBezTo>
                  <a:cubicBezTo>
                    <a:pt x="4353" y="1430"/>
                    <a:pt x="3376" y="1832"/>
                    <a:pt x="2709" y="2600"/>
                  </a:cubicBezTo>
                  <a:cubicBezTo>
                    <a:pt x="1873" y="3562"/>
                    <a:pt x="1690" y="4850"/>
                    <a:pt x="1541" y="6100"/>
                  </a:cubicBezTo>
                  <a:cubicBezTo>
                    <a:pt x="1072" y="10012"/>
                    <a:pt x="807" y="14064"/>
                    <a:pt x="376" y="17861"/>
                  </a:cubicBezTo>
                  <a:cubicBezTo>
                    <a:pt x="229" y="19151"/>
                    <a:pt x="101" y="20413"/>
                    <a:pt x="0" y="21600"/>
                  </a:cubicBezTo>
                  <a:lnTo>
                    <a:pt x="3900" y="21600"/>
                  </a:lnTo>
                  <a:lnTo>
                    <a:pt x="5167" y="12775"/>
                  </a:lnTo>
                  <a:lnTo>
                    <a:pt x="4570" y="21600"/>
                  </a:lnTo>
                  <a:lnTo>
                    <a:pt x="10800" y="21600"/>
                  </a:lnTo>
                  <a:lnTo>
                    <a:pt x="17030" y="21600"/>
                  </a:lnTo>
                  <a:lnTo>
                    <a:pt x="16433" y="12775"/>
                  </a:lnTo>
                  <a:lnTo>
                    <a:pt x="17700" y="21600"/>
                  </a:lnTo>
                  <a:lnTo>
                    <a:pt x="21600" y="21600"/>
                  </a:lnTo>
                  <a:cubicBezTo>
                    <a:pt x="21499" y="20413"/>
                    <a:pt x="21371" y="19151"/>
                    <a:pt x="21224" y="17861"/>
                  </a:cubicBezTo>
                  <a:cubicBezTo>
                    <a:pt x="20793" y="14064"/>
                    <a:pt x="20528" y="10012"/>
                    <a:pt x="20059" y="6100"/>
                  </a:cubicBezTo>
                  <a:cubicBezTo>
                    <a:pt x="19910" y="4850"/>
                    <a:pt x="19727" y="3562"/>
                    <a:pt x="18891" y="2600"/>
                  </a:cubicBezTo>
                  <a:cubicBezTo>
                    <a:pt x="18224" y="1832"/>
                    <a:pt x="17247" y="1430"/>
                    <a:pt x="16253" y="1165"/>
                  </a:cubicBezTo>
                  <a:cubicBezTo>
                    <a:pt x="15437" y="947"/>
                    <a:pt x="14601" y="812"/>
                    <a:pt x="13746" y="763"/>
                  </a:cubicBezTo>
                  <a:lnTo>
                    <a:pt x="13544" y="348"/>
                  </a:lnTo>
                  <a:cubicBezTo>
                    <a:pt x="12650" y="117"/>
                    <a:pt x="11728" y="0"/>
                    <a:pt x="10803" y="0"/>
                  </a:cubicBezTo>
                  <a:cubicBezTo>
                    <a:pt x="10802" y="0"/>
                    <a:pt x="10801" y="0"/>
                    <a:pt x="10800" y="0"/>
                  </a:cubicBezTo>
                  <a:cubicBezTo>
                    <a:pt x="10799" y="0"/>
                    <a:pt x="10798" y="0"/>
                    <a:pt x="10797" y="0"/>
                  </a:cubicBezTo>
                  <a:close/>
                </a:path>
              </a:pathLst>
            </a:custGeom>
            <a:solidFill>
              <a:schemeClr val="accent3"/>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grpSp>
        <p:nvGrpSpPr>
          <p:cNvPr id="46" name="Group 45">
            <a:extLst>
              <a:ext uri="{FF2B5EF4-FFF2-40B4-BE49-F238E27FC236}">
                <a16:creationId xmlns:a16="http://schemas.microsoft.com/office/drawing/2014/main" id="{86C0502E-42D0-A4B3-01C7-12D97DE1120E}"/>
              </a:ext>
            </a:extLst>
          </p:cNvPr>
          <p:cNvGrpSpPr/>
          <p:nvPr/>
        </p:nvGrpSpPr>
        <p:grpSpPr>
          <a:xfrm>
            <a:off x="8149061" y="4613742"/>
            <a:ext cx="1878026" cy="2244259"/>
            <a:chOff x="16550979" y="7699276"/>
            <a:chExt cx="3756052" cy="6016728"/>
          </a:xfrm>
        </p:grpSpPr>
        <p:sp>
          <p:nvSpPr>
            <p:cNvPr id="28" name="Shape 60851">
              <a:extLst>
                <a:ext uri="{FF2B5EF4-FFF2-40B4-BE49-F238E27FC236}">
                  <a16:creationId xmlns:a16="http://schemas.microsoft.com/office/drawing/2014/main" id="{890732BE-0F2A-FAB3-9A5C-F8B1C84A4018}"/>
                </a:ext>
              </a:extLst>
            </p:cNvPr>
            <p:cNvSpPr/>
            <p:nvPr/>
          </p:nvSpPr>
          <p:spPr>
            <a:xfrm>
              <a:off x="18021749" y="9222215"/>
              <a:ext cx="814503" cy="1093839"/>
            </a:xfrm>
            <a:custGeom>
              <a:avLst/>
              <a:gdLst/>
              <a:ahLst/>
              <a:cxnLst>
                <a:cxn ang="0">
                  <a:pos x="wd2" y="hd2"/>
                </a:cxn>
                <a:cxn ang="5400000">
                  <a:pos x="wd2" y="hd2"/>
                </a:cxn>
                <a:cxn ang="10800000">
                  <a:pos x="wd2" y="hd2"/>
                </a:cxn>
                <a:cxn ang="16200000">
                  <a:pos x="wd2" y="hd2"/>
                </a:cxn>
              </a:cxnLst>
              <a:rect l="0" t="0" r="r" b="b"/>
              <a:pathLst>
                <a:path w="21600" h="21600" extrusionOk="0">
                  <a:moveTo>
                    <a:pt x="820" y="0"/>
                  </a:moveTo>
                  <a:lnTo>
                    <a:pt x="20780" y="0"/>
                  </a:lnTo>
                  <a:lnTo>
                    <a:pt x="21600" y="21600"/>
                  </a:lnTo>
                  <a:lnTo>
                    <a:pt x="0" y="21600"/>
                  </a:lnTo>
                  <a:lnTo>
                    <a:pt x="820" y="0"/>
                  </a:lnTo>
                  <a:close/>
                </a:path>
              </a:pathLst>
            </a:custGeom>
            <a:solidFill>
              <a:schemeClr val="bg1">
                <a:lumMod val="95000"/>
              </a:schemeClr>
            </a:solidFill>
            <a:ln w="12700" cap="flat">
              <a:noFill/>
              <a:miter lim="400000"/>
            </a:ln>
            <a:effectLst/>
          </p:spPr>
          <p:txBody>
            <a:bodyPr wrap="square" lIns="0" tIns="0" rIns="0" bIns="0" numCol="1" anchor="t">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29" name="Shape 60852">
              <a:extLst>
                <a:ext uri="{FF2B5EF4-FFF2-40B4-BE49-F238E27FC236}">
                  <a16:creationId xmlns:a16="http://schemas.microsoft.com/office/drawing/2014/main" id="{3A050FAF-164E-4BBF-C17C-3D7451085831}"/>
                </a:ext>
              </a:extLst>
            </p:cNvPr>
            <p:cNvSpPr/>
            <p:nvPr/>
          </p:nvSpPr>
          <p:spPr>
            <a:xfrm>
              <a:off x="16550979" y="9733358"/>
              <a:ext cx="3756052" cy="3982646"/>
            </a:xfrm>
            <a:custGeom>
              <a:avLst/>
              <a:gdLst/>
              <a:ahLst/>
              <a:cxnLst>
                <a:cxn ang="0">
                  <a:pos x="wd2" y="hd2"/>
                </a:cxn>
                <a:cxn ang="5400000">
                  <a:pos x="wd2" y="hd2"/>
                </a:cxn>
                <a:cxn ang="10800000">
                  <a:pos x="wd2" y="hd2"/>
                </a:cxn>
                <a:cxn ang="16200000">
                  <a:pos x="wd2" y="hd2"/>
                </a:cxn>
              </a:cxnLst>
              <a:rect l="0" t="0" r="r" b="b"/>
              <a:pathLst>
                <a:path w="21600" h="21600" extrusionOk="0">
                  <a:moveTo>
                    <a:pt x="10797" y="0"/>
                  </a:moveTo>
                  <a:cubicBezTo>
                    <a:pt x="9872" y="0"/>
                    <a:pt x="8950" y="113"/>
                    <a:pt x="8056" y="336"/>
                  </a:cubicBezTo>
                  <a:lnTo>
                    <a:pt x="7854" y="1510"/>
                  </a:lnTo>
                  <a:cubicBezTo>
                    <a:pt x="6999" y="1557"/>
                    <a:pt x="6163" y="1688"/>
                    <a:pt x="5347" y="1898"/>
                  </a:cubicBezTo>
                  <a:cubicBezTo>
                    <a:pt x="4353" y="2154"/>
                    <a:pt x="3376" y="2541"/>
                    <a:pt x="2709" y="3281"/>
                  </a:cubicBezTo>
                  <a:cubicBezTo>
                    <a:pt x="1873" y="4209"/>
                    <a:pt x="1690" y="5451"/>
                    <a:pt x="1541" y="6656"/>
                  </a:cubicBezTo>
                  <a:cubicBezTo>
                    <a:pt x="1072" y="10427"/>
                    <a:pt x="807" y="14334"/>
                    <a:pt x="376" y="17995"/>
                  </a:cubicBezTo>
                  <a:cubicBezTo>
                    <a:pt x="229" y="19239"/>
                    <a:pt x="101" y="20456"/>
                    <a:pt x="0" y="21600"/>
                  </a:cubicBezTo>
                  <a:lnTo>
                    <a:pt x="3900" y="21600"/>
                  </a:lnTo>
                  <a:lnTo>
                    <a:pt x="5167" y="13091"/>
                  </a:lnTo>
                  <a:lnTo>
                    <a:pt x="4570" y="21600"/>
                  </a:lnTo>
                  <a:lnTo>
                    <a:pt x="10800" y="21600"/>
                  </a:lnTo>
                  <a:lnTo>
                    <a:pt x="17030" y="21600"/>
                  </a:lnTo>
                  <a:lnTo>
                    <a:pt x="16433" y="13091"/>
                  </a:lnTo>
                  <a:lnTo>
                    <a:pt x="17700" y="21600"/>
                  </a:lnTo>
                  <a:lnTo>
                    <a:pt x="21600" y="21600"/>
                  </a:lnTo>
                  <a:cubicBezTo>
                    <a:pt x="21499" y="20456"/>
                    <a:pt x="21371" y="19239"/>
                    <a:pt x="21224" y="17995"/>
                  </a:cubicBezTo>
                  <a:cubicBezTo>
                    <a:pt x="20793" y="14334"/>
                    <a:pt x="20528" y="10427"/>
                    <a:pt x="20059" y="6656"/>
                  </a:cubicBezTo>
                  <a:cubicBezTo>
                    <a:pt x="19910" y="5451"/>
                    <a:pt x="19727" y="4209"/>
                    <a:pt x="18891" y="3281"/>
                  </a:cubicBezTo>
                  <a:cubicBezTo>
                    <a:pt x="18224" y="2541"/>
                    <a:pt x="17247" y="2154"/>
                    <a:pt x="16253" y="1898"/>
                  </a:cubicBezTo>
                  <a:cubicBezTo>
                    <a:pt x="15437" y="1688"/>
                    <a:pt x="14601" y="1557"/>
                    <a:pt x="13746" y="1510"/>
                  </a:cubicBezTo>
                  <a:lnTo>
                    <a:pt x="13544" y="336"/>
                  </a:lnTo>
                  <a:cubicBezTo>
                    <a:pt x="12650" y="113"/>
                    <a:pt x="11728" y="0"/>
                    <a:pt x="10803" y="0"/>
                  </a:cubicBezTo>
                  <a:cubicBezTo>
                    <a:pt x="10802" y="0"/>
                    <a:pt x="10801" y="0"/>
                    <a:pt x="10800" y="0"/>
                  </a:cubicBezTo>
                  <a:cubicBezTo>
                    <a:pt x="10799" y="0"/>
                    <a:pt x="10798" y="0"/>
                    <a:pt x="10797" y="0"/>
                  </a:cubicBezTo>
                  <a:close/>
                </a:path>
              </a:pathLst>
            </a:custGeom>
            <a:solidFill>
              <a:schemeClr val="accent4"/>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sp>
          <p:nvSpPr>
            <p:cNvPr id="30" name="Shape 60853">
              <a:extLst>
                <a:ext uri="{FF2B5EF4-FFF2-40B4-BE49-F238E27FC236}">
                  <a16:creationId xmlns:a16="http://schemas.microsoft.com/office/drawing/2014/main" id="{88A8A19F-E31F-9645-3D33-15586D66E091}"/>
                </a:ext>
              </a:extLst>
            </p:cNvPr>
            <p:cNvSpPr/>
            <p:nvPr/>
          </p:nvSpPr>
          <p:spPr>
            <a:xfrm>
              <a:off x="17618758" y="7699276"/>
              <a:ext cx="1620483" cy="1885728"/>
            </a:xfrm>
            <a:custGeom>
              <a:avLst/>
              <a:gdLst/>
              <a:ahLst/>
              <a:cxnLst>
                <a:cxn ang="0">
                  <a:pos x="wd2" y="hd2"/>
                </a:cxn>
                <a:cxn ang="5400000">
                  <a:pos x="wd2" y="hd2"/>
                </a:cxn>
                <a:cxn ang="10800000">
                  <a:pos x="wd2" y="hd2"/>
                </a:cxn>
                <a:cxn ang="16200000">
                  <a:pos x="wd2" y="hd2"/>
                </a:cxn>
              </a:cxnLst>
              <a:rect l="0" t="0" r="r" b="b"/>
              <a:pathLst>
                <a:path w="21026" h="21427" extrusionOk="0">
                  <a:moveTo>
                    <a:pt x="6460" y="519"/>
                  </a:moveTo>
                  <a:cubicBezTo>
                    <a:pt x="4972" y="907"/>
                    <a:pt x="3564" y="1513"/>
                    <a:pt x="2491" y="2467"/>
                  </a:cubicBezTo>
                  <a:cubicBezTo>
                    <a:pt x="1131" y="3676"/>
                    <a:pt x="437" y="5304"/>
                    <a:pt x="155" y="6990"/>
                  </a:cubicBezTo>
                  <a:cubicBezTo>
                    <a:pt x="-287" y="9630"/>
                    <a:pt x="264" y="12295"/>
                    <a:pt x="1210" y="14828"/>
                  </a:cubicBezTo>
                  <a:cubicBezTo>
                    <a:pt x="1548" y="15732"/>
                    <a:pt x="1943" y="16628"/>
                    <a:pt x="2491" y="17441"/>
                  </a:cubicBezTo>
                  <a:cubicBezTo>
                    <a:pt x="3266" y="18591"/>
                    <a:pt x="4355" y="19570"/>
                    <a:pt x="5672" y="20288"/>
                  </a:cubicBezTo>
                  <a:cubicBezTo>
                    <a:pt x="7143" y="21034"/>
                    <a:pt x="8813" y="21427"/>
                    <a:pt x="10513" y="21427"/>
                  </a:cubicBezTo>
                  <a:cubicBezTo>
                    <a:pt x="12213" y="21427"/>
                    <a:pt x="13883" y="21034"/>
                    <a:pt x="15354" y="20288"/>
                  </a:cubicBezTo>
                  <a:cubicBezTo>
                    <a:pt x="16671" y="19570"/>
                    <a:pt x="17760" y="18591"/>
                    <a:pt x="18535" y="17441"/>
                  </a:cubicBezTo>
                  <a:cubicBezTo>
                    <a:pt x="19083" y="16628"/>
                    <a:pt x="19478" y="15732"/>
                    <a:pt x="19816" y="14828"/>
                  </a:cubicBezTo>
                  <a:cubicBezTo>
                    <a:pt x="20762" y="12295"/>
                    <a:pt x="21313" y="9630"/>
                    <a:pt x="20871" y="6990"/>
                  </a:cubicBezTo>
                  <a:cubicBezTo>
                    <a:pt x="20589" y="5304"/>
                    <a:pt x="19895" y="3676"/>
                    <a:pt x="18535" y="2467"/>
                  </a:cubicBezTo>
                  <a:cubicBezTo>
                    <a:pt x="17462" y="1513"/>
                    <a:pt x="16054" y="907"/>
                    <a:pt x="14566" y="519"/>
                  </a:cubicBezTo>
                  <a:cubicBezTo>
                    <a:pt x="11910" y="-173"/>
                    <a:pt x="9116" y="-173"/>
                    <a:pt x="6460" y="519"/>
                  </a:cubicBezTo>
                  <a:close/>
                </a:path>
              </a:pathLst>
            </a:custGeom>
            <a:solidFill>
              <a:schemeClr val="bg1">
                <a:lumMod val="50000"/>
              </a:schemeClr>
            </a:solidFill>
            <a:ln w="12700" cap="flat">
              <a:noFill/>
              <a:miter lim="400000"/>
            </a:ln>
            <a:effectLst/>
          </p:spPr>
          <p:txBody>
            <a:bodyPr wrap="square" lIns="35719" tIns="35719" rIns="35719" bIns="35719" numCol="1" anchor="ctr">
              <a:no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endParaRPr kumimoji="0" sz="2532" b="0" i="0" u="none" strike="noStrike" kern="1200" cap="none" spc="0" normalizeH="0" baseline="0" noProof="0" dirty="0">
                <a:ln>
                  <a:noFill/>
                </a:ln>
                <a:solidFill>
                  <a:srgbClr val="272727"/>
                </a:solidFill>
                <a:effectLst/>
                <a:uLnTx/>
                <a:uFillTx/>
                <a:latin typeface="Lato Light" panose="020F0502020204030203" pitchFamily="34" charset="0"/>
                <a:ea typeface="+mn-ea"/>
                <a:cs typeface="+mn-cs"/>
              </a:endParaRPr>
            </a:p>
          </p:txBody>
        </p:sp>
      </p:grpSp>
      <p:sp>
        <p:nvSpPr>
          <p:cNvPr id="6" name="TextBox 5">
            <a:extLst>
              <a:ext uri="{FF2B5EF4-FFF2-40B4-BE49-F238E27FC236}">
                <a16:creationId xmlns:a16="http://schemas.microsoft.com/office/drawing/2014/main" id="{D0CA98ED-CA6B-CB3F-34B7-E141A3F06316}"/>
              </a:ext>
            </a:extLst>
          </p:cNvPr>
          <p:cNvSpPr txBox="1"/>
          <p:nvPr/>
        </p:nvSpPr>
        <p:spPr>
          <a:xfrm>
            <a:off x="2857187" y="2765245"/>
            <a:ext cx="2784959"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trong </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hoạt động dạy học</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CCCD2339-FE10-3B2C-69BB-52298C6052DD}"/>
              </a:ext>
            </a:extLst>
          </p:cNvPr>
          <p:cNvSpPr txBox="1"/>
          <p:nvPr/>
        </p:nvSpPr>
        <p:spPr>
          <a:xfrm>
            <a:off x="6260055" y="2890737"/>
            <a:ext cx="2714946"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để tạo Slide bài giảng</a:t>
            </a:r>
            <a:endPar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CF2A2AB1-85F8-C9A5-488A-CC9CCD00B2C9}"/>
              </a:ext>
            </a:extLst>
          </p:cNvPr>
          <p:cNvSpPr txBox="1"/>
          <p:nvPr/>
        </p:nvSpPr>
        <p:spPr>
          <a:xfrm>
            <a:off x="8884446" y="2350747"/>
            <a:ext cx="2584436" cy="2031325"/>
          </a:xfrm>
          <a:prstGeom prst="rect">
            <a:avLst/>
          </a:prstGeom>
          <a:solidFill>
            <a:srgbClr val="AAE571"/>
          </a:solidFill>
          <a:ln>
            <a:solidFill>
              <a:srgbClr val="FF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Ứng dụng AI tạo KHBD, kịch bản trò chơi, hoạt động nhóm, mở đầu bài học, tạo</a:t>
            </a:r>
            <a:r>
              <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câu hỏi thảo luận, tóm tắt văn bản, tìm tác phẩm văn học, tạo hình ảnh, tạo sơ đồ tư duy </a:t>
            </a:r>
            <a:endParaRPr kumimoji="0" lang="en-US" sz="18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Trapezoid 13">
            <a:hlinkClick r:id="rId3" action="ppaction://hlinkfile"/>
            <a:extLst>
              <a:ext uri="{FF2B5EF4-FFF2-40B4-BE49-F238E27FC236}">
                <a16:creationId xmlns:a16="http://schemas.microsoft.com/office/drawing/2014/main" id="{94FA799F-A976-8669-95A9-373BDD8A216B}"/>
              </a:ext>
            </a:extLst>
          </p:cNvPr>
          <p:cNvSpPr/>
          <p:nvPr/>
        </p:nvSpPr>
        <p:spPr>
          <a:xfrm>
            <a:off x="11118547" y="5081765"/>
            <a:ext cx="979046" cy="581391"/>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nvGrpSpPr>
          <p:cNvPr id="3" name="Group 2">
            <a:extLst>
              <a:ext uri="{FF2B5EF4-FFF2-40B4-BE49-F238E27FC236}">
                <a16:creationId xmlns:a16="http://schemas.microsoft.com/office/drawing/2014/main" id="{0516FB04-71ED-278A-F522-B4723BDA3AA1}"/>
              </a:ext>
            </a:extLst>
          </p:cNvPr>
          <p:cNvGrpSpPr/>
          <p:nvPr/>
        </p:nvGrpSpPr>
        <p:grpSpPr>
          <a:xfrm rot="2875344">
            <a:off x="5301088" y="1582415"/>
            <a:ext cx="682116" cy="608940"/>
            <a:chOff x="8116468" y="4028303"/>
            <a:chExt cx="8284366" cy="5521017"/>
          </a:xfrm>
          <a:solidFill>
            <a:srgbClr val="FFC000"/>
          </a:solidFill>
        </p:grpSpPr>
        <p:sp>
          <p:nvSpPr>
            <p:cNvPr id="5" name="Bent Arrow 35">
              <a:extLst>
                <a:ext uri="{FF2B5EF4-FFF2-40B4-BE49-F238E27FC236}">
                  <a16:creationId xmlns:a16="http://schemas.microsoft.com/office/drawing/2014/main" id="{72709834-028F-EBFA-1319-3C3DE147A87D}"/>
                </a:ext>
              </a:extLst>
            </p:cNvPr>
            <p:cNvSpPr/>
            <p:nvPr/>
          </p:nvSpPr>
          <p:spPr>
            <a:xfrm flipH="1">
              <a:off x="8116468" y="5413247"/>
              <a:ext cx="4581144" cy="4136073"/>
            </a:xfrm>
            <a:prstGeom prst="bentArrow">
              <a:avLst>
                <a:gd name="adj1" fmla="val 21434"/>
                <a:gd name="adj2" fmla="val 25000"/>
                <a:gd name="adj3" fmla="val 26783"/>
                <a:gd name="adj4" fmla="val 840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sp>
          <p:nvSpPr>
            <p:cNvPr id="7" name="Up Arrow 36">
              <a:extLst>
                <a:ext uri="{FF2B5EF4-FFF2-40B4-BE49-F238E27FC236}">
                  <a16:creationId xmlns:a16="http://schemas.microsoft.com/office/drawing/2014/main" id="{A2097467-3037-96E9-3089-9BBDCB4A7B94}"/>
                </a:ext>
              </a:extLst>
            </p:cNvPr>
            <p:cNvSpPr/>
            <p:nvPr/>
          </p:nvSpPr>
          <p:spPr>
            <a:xfrm>
              <a:off x="11415252" y="4028303"/>
              <a:ext cx="1681316" cy="5521017"/>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ato Light" panose="020F0502020204030203" pitchFamily="34" charset="0"/>
              </a:endParaRPr>
            </a:p>
          </p:txBody>
        </p:sp>
        <p:sp>
          <p:nvSpPr>
            <p:cNvPr id="9" name="Bent Arrow 34">
              <a:extLst>
                <a:ext uri="{FF2B5EF4-FFF2-40B4-BE49-F238E27FC236}">
                  <a16:creationId xmlns:a16="http://schemas.microsoft.com/office/drawing/2014/main" id="{C0E6313F-1E7C-696F-39AE-B00B04CE7654}"/>
                </a:ext>
              </a:extLst>
            </p:cNvPr>
            <p:cNvSpPr/>
            <p:nvPr/>
          </p:nvSpPr>
          <p:spPr>
            <a:xfrm>
              <a:off x="11816666" y="5413247"/>
              <a:ext cx="4584168" cy="4136073"/>
            </a:xfrm>
            <a:prstGeom prst="bentArrow">
              <a:avLst>
                <a:gd name="adj1" fmla="val 21434"/>
                <a:gd name="adj2" fmla="val 25000"/>
                <a:gd name="adj3" fmla="val 26783"/>
                <a:gd name="adj4" fmla="val 840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Lato Light" panose="020F0502020204030203" pitchFamily="34" charset="0"/>
              </a:endParaRPr>
            </a:p>
          </p:txBody>
        </p:sp>
      </p:grpSp>
      <p:grpSp>
        <p:nvGrpSpPr>
          <p:cNvPr id="25" name="Google Shape;11860;p76">
            <a:extLst>
              <a:ext uri="{FF2B5EF4-FFF2-40B4-BE49-F238E27FC236}">
                <a16:creationId xmlns:a16="http://schemas.microsoft.com/office/drawing/2014/main" id="{C6DFF3A2-625D-5EF3-CE7B-0559D5673934}"/>
              </a:ext>
            </a:extLst>
          </p:cNvPr>
          <p:cNvGrpSpPr/>
          <p:nvPr/>
        </p:nvGrpSpPr>
        <p:grpSpPr>
          <a:xfrm rot="15945939">
            <a:off x="5318899" y="3602113"/>
            <a:ext cx="494700" cy="608304"/>
            <a:chOff x="913012" y="2421970"/>
            <a:chExt cx="272696" cy="351827"/>
          </a:xfrm>
          <a:solidFill>
            <a:srgbClr val="002060"/>
          </a:solidFill>
        </p:grpSpPr>
        <p:sp>
          <p:nvSpPr>
            <p:cNvPr id="26" name="Google Shape;11861;p76">
              <a:extLst>
                <a:ext uri="{FF2B5EF4-FFF2-40B4-BE49-F238E27FC236}">
                  <a16:creationId xmlns:a16="http://schemas.microsoft.com/office/drawing/2014/main" id="{8F3291BC-C6AC-429D-E8E5-3FA5F0F37257}"/>
                </a:ext>
              </a:extLst>
            </p:cNvPr>
            <p:cNvSpPr/>
            <p:nvPr/>
          </p:nvSpPr>
          <p:spPr>
            <a:xfrm>
              <a:off x="913012" y="2421970"/>
              <a:ext cx="272696" cy="351827"/>
            </a:xfrm>
            <a:custGeom>
              <a:avLst/>
              <a:gdLst/>
              <a:ahLst/>
              <a:cxnLst/>
              <a:rect l="l" t="t" r="r" b="b"/>
              <a:pathLst>
                <a:path w="8574" h="11062" extrusionOk="0">
                  <a:moveTo>
                    <a:pt x="3394" y="3656"/>
                  </a:moveTo>
                  <a:cubicBezTo>
                    <a:pt x="3454" y="3716"/>
                    <a:pt x="3525" y="3775"/>
                    <a:pt x="3608" y="3823"/>
                  </a:cubicBezTo>
                  <a:lnTo>
                    <a:pt x="1882" y="7966"/>
                  </a:lnTo>
                  <a:cubicBezTo>
                    <a:pt x="1799" y="7919"/>
                    <a:pt x="1715" y="7883"/>
                    <a:pt x="1644" y="7871"/>
                  </a:cubicBezTo>
                  <a:lnTo>
                    <a:pt x="3394" y="3656"/>
                  </a:lnTo>
                  <a:close/>
                  <a:moveTo>
                    <a:pt x="5192" y="3644"/>
                  </a:moveTo>
                  <a:lnTo>
                    <a:pt x="6954" y="7859"/>
                  </a:lnTo>
                  <a:cubicBezTo>
                    <a:pt x="6883" y="7883"/>
                    <a:pt x="6787" y="7919"/>
                    <a:pt x="6716" y="7966"/>
                  </a:cubicBezTo>
                  <a:lnTo>
                    <a:pt x="4989" y="3811"/>
                  </a:lnTo>
                  <a:cubicBezTo>
                    <a:pt x="5061" y="3763"/>
                    <a:pt x="5132" y="3704"/>
                    <a:pt x="5192" y="3644"/>
                  </a:cubicBezTo>
                  <a:close/>
                  <a:moveTo>
                    <a:pt x="1072" y="9216"/>
                  </a:moveTo>
                  <a:cubicBezTo>
                    <a:pt x="1144" y="9252"/>
                    <a:pt x="1227" y="9300"/>
                    <a:pt x="1310" y="9312"/>
                  </a:cubicBezTo>
                  <a:cubicBezTo>
                    <a:pt x="1299" y="9347"/>
                    <a:pt x="1203" y="9657"/>
                    <a:pt x="870" y="9847"/>
                  </a:cubicBezTo>
                  <a:lnTo>
                    <a:pt x="787" y="9895"/>
                  </a:lnTo>
                  <a:lnTo>
                    <a:pt x="1072" y="9216"/>
                  </a:lnTo>
                  <a:close/>
                  <a:moveTo>
                    <a:pt x="7502" y="9216"/>
                  </a:moveTo>
                  <a:lnTo>
                    <a:pt x="7787" y="9895"/>
                  </a:lnTo>
                  <a:lnTo>
                    <a:pt x="7716" y="9847"/>
                  </a:lnTo>
                  <a:cubicBezTo>
                    <a:pt x="7371" y="9657"/>
                    <a:pt x="7275" y="9335"/>
                    <a:pt x="7264" y="9312"/>
                  </a:cubicBezTo>
                  <a:cubicBezTo>
                    <a:pt x="7359" y="9300"/>
                    <a:pt x="7430" y="9252"/>
                    <a:pt x="7502" y="9216"/>
                  </a:cubicBezTo>
                  <a:close/>
                  <a:moveTo>
                    <a:pt x="4287" y="1"/>
                  </a:moveTo>
                  <a:cubicBezTo>
                    <a:pt x="3882" y="1"/>
                    <a:pt x="3549" y="322"/>
                    <a:pt x="3549" y="739"/>
                  </a:cubicBezTo>
                  <a:lnTo>
                    <a:pt x="3549" y="1620"/>
                  </a:lnTo>
                  <a:cubicBezTo>
                    <a:pt x="3442" y="1692"/>
                    <a:pt x="3346" y="1763"/>
                    <a:pt x="3275" y="1858"/>
                  </a:cubicBezTo>
                  <a:cubicBezTo>
                    <a:pt x="3215" y="1930"/>
                    <a:pt x="3227" y="2037"/>
                    <a:pt x="3287" y="2096"/>
                  </a:cubicBezTo>
                  <a:cubicBezTo>
                    <a:pt x="3324" y="2123"/>
                    <a:pt x="3364" y="2136"/>
                    <a:pt x="3402" y="2136"/>
                  </a:cubicBezTo>
                  <a:cubicBezTo>
                    <a:pt x="3449" y="2136"/>
                    <a:pt x="3492" y="2117"/>
                    <a:pt x="3525" y="2085"/>
                  </a:cubicBezTo>
                  <a:cubicBezTo>
                    <a:pt x="3730" y="1838"/>
                    <a:pt x="3998" y="1731"/>
                    <a:pt x="4262" y="1731"/>
                  </a:cubicBezTo>
                  <a:cubicBezTo>
                    <a:pt x="4842" y="1731"/>
                    <a:pt x="5403" y="2247"/>
                    <a:pt x="5239" y="2942"/>
                  </a:cubicBezTo>
                  <a:cubicBezTo>
                    <a:pt x="5130" y="3422"/>
                    <a:pt x="4708" y="3692"/>
                    <a:pt x="4281" y="3692"/>
                  </a:cubicBezTo>
                  <a:cubicBezTo>
                    <a:pt x="3967" y="3692"/>
                    <a:pt x="3650" y="3546"/>
                    <a:pt x="3454" y="3228"/>
                  </a:cubicBezTo>
                  <a:cubicBezTo>
                    <a:pt x="3334" y="3037"/>
                    <a:pt x="3287" y="2811"/>
                    <a:pt x="3323" y="2585"/>
                  </a:cubicBezTo>
                  <a:cubicBezTo>
                    <a:pt x="3334" y="2501"/>
                    <a:pt x="3263" y="2406"/>
                    <a:pt x="3168" y="2406"/>
                  </a:cubicBezTo>
                  <a:cubicBezTo>
                    <a:pt x="3162" y="2405"/>
                    <a:pt x="3155" y="2405"/>
                    <a:pt x="3149" y="2405"/>
                  </a:cubicBezTo>
                  <a:cubicBezTo>
                    <a:pt x="3071" y="2405"/>
                    <a:pt x="2989" y="2473"/>
                    <a:pt x="2989" y="2561"/>
                  </a:cubicBezTo>
                  <a:cubicBezTo>
                    <a:pt x="2965" y="2858"/>
                    <a:pt x="3025" y="3132"/>
                    <a:pt x="3156" y="3382"/>
                  </a:cubicBezTo>
                  <a:lnTo>
                    <a:pt x="1239" y="7966"/>
                  </a:lnTo>
                  <a:cubicBezTo>
                    <a:pt x="1227" y="7990"/>
                    <a:pt x="1203" y="8038"/>
                    <a:pt x="1227" y="8085"/>
                  </a:cubicBezTo>
                  <a:cubicBezTo>
                    <a:pt x="1238" y="8162"/>
                    <a:pt x="1309" y="8218"/>
                    <a:pt x="1393" y="8218"/>
                  </a:cubicBezTo>
                  <a:cubicBezTo>
                    <a:pt x="1401" y="8218"/>
                    <a:pt x="1409" y="8217"/>
                    <a:pt x="1418" y="8216"/>
                  </a:cubicBezTo>
                  <a:cubicBezTo>
                    <a:pt x="1447" y="8206"/>
                    <a:pt x="1481" y="8201"/>
                    <a:pt x="1515" y="8201"/>
                  </a:cubicBezTo>
                  <a:cubicBezTo>
                    <a:pt x="1564" y="8201"/>
                    <a:pt x="1614" y="8212"/>
                    <a:pt x="1656" y="8240"/>
                  </a:cubicBezTo>
                  <a:cubicBezTo>
                    <a:pt x="2072" y="8419"/>
                    <a:pt x="1941" y="9038"/>
                    <a:pt x="1489" y="9038"/>
                  </a:cubicBezTo>
                  <a:cubicBezTo>
                    <a:pt x="1227" y="9038"/>
                    <a:pt x="1025" y="8776"/>
                    <a:pt x="1084" y="8526"/>
                  </a:cubicBezTo>
                  <a:cubicBezTo>
                    <a:pt x="1108" y="8443"/>
                    <a:pt x="1060" y="8347"/>
                    <a:pt x="965" y="8335"/>
                  </a:cubicBezTo>
                  <a:cubicBezTo>
                    <a:pt x="951" y="8331"/>
                    <a:pt x="936" y="8329"/>
                    <a:pt x="922" y="8329"/>
                  </a:cubicBezTo>
                  <a:cubicBezTo>
                    <a:pt x="852" y="8329"/>
                    <a:pt x="784" y="8376"/>
                    <a:pt x="775" y="8454"/>
                  </a:cubicBezTo>
                  <a:cubicBezTo>
                    <a:pt x="751" y="8621"/>
                    <a:pt x="763" y="8776"/>
                    <a:pt x="834" y="8943"/>
                  </a:cubicBezTo>
                  <a:lnTo>
                    <a:pt x="298" y="10228"/>
                  </a:lnTo>
                  <a:lnTo>
                    <a:pt x="36" y="10836"/>
                  </a:lnTo>
                  <a:cubicBezTo>
                    <a:pt x="1" y="10919"/>
                    <a:pt x="36" y="11014"/>
                    <a:pt x="120" y="11038"/>
                  </a:cubicBezTo>
                  <a:cubicBezTo>
                    <a:pt x="132" y="11062"/>
                    <a:pt x="167" y="11062"/>
                    <a:pt x="179" y="11062"/>
                  </a:cubicBezTo>
                  <a:cubicBezTo>
                    <a:pt x="239" y="11062"/>
                    <a:pt x="298" y="11014"/>
                    <a:pt x="334" y="10955"/>
                  </a:cubicBezTo>
                  <a:lnTo>
                    <a:pt x="572" y="10383"/>
                  </a:lnTo>
                  <a:lnTo>
                    <a:pt x="1013" y="10133"/>
                  </a:lnTo>
                  <a:cubicBezTo>
                    <a:pt x="1501" y="9847"/>
                    <a:pt x="1608" y="9407"/>
                    <a:pt x="1656" y="9312"/>
                  </a:cubicBezTo>
                  <a:cubicBezTo>
                    <a:pt x="2144" y="9193"/>
                    <a:pt x="2382" y="8633"/>
                    <a:pt x="2120" y="8204"/>
                  </a:cubicBezTo>
                  <a:lnTo>
                    <a:pt x="3882" y="3942"/>
                  </a:lnTo>
                  <a:cubicBezTo>
                    <a:pt x="4013" y="3978"/>
                    <a:pt x="4144" y="3996"/>
                    <a:pt x="4277" y="3996"/>
                  </a:cubicBezTo>
                  <a:cubicBezTo>
                    <a:pt x="4409" y="3996"/>
                    <a:pt x="4543" y="3978"/>
                    <a:pt x="4680" y="3942"/>
                  </a:cubicBezTo>
                  <a:lnTo>
                    <a:pt x="6442" y="8204"/>
                  </a:lnTo>
                  <a:cubicBezTo>
                    <a:pt x="6382" y="8300"/>
                    <a:pt x="6347" y="8419"/>
                    <a:pt x="6347" y="8538"/>
                  </a:cubicBezTo>
                  <a:cubicBezTo>
                    <a:pt x="6347" y="8597"/>
                    <a:pt x="6371" y="8681"/>
                    <a:pt x="6430" y="8693"/>
                  </a:cubicBezTo>
                  <a:cubicBezTo>
                    <a:pt x="6457" y="8707"/>
                    <a:pt x="6484" y="8714"/>
                    <a:pt x="6511" y="8714"/>
                  </a:cubicBezTo>
                  <a:cubicBezTo>
                    <a:pt x="6594" y="8714"/>
                    <a:pt x="6668" y="8651"/>
                    <a:pt x="6668" y="8562"/>
                  </a:cubicBezTo>
                  <a:cubicBezTo>
                    <a:pt x="6680" y="8443"/>
                    <a:pt x="6740" y="8323"/>
                    <a:pt x="6835" y="8264"/>
                  </a:cubicBezTo>
                  <a:cubicBezTo>
                    <a:pt x="6915" y="8202"/>
                    <a:pt x="7000" y="8176"/>
                    <a:pt x="7081" y="8176"/>
                  </a:cubicBezTo>
                  <a:cubicBezTo>
                    <a:pt x="7359" y="8176"/>
                    <a:pt x="7590" y="8490"/>
                    <a:pt x="7442" y="8776"/>
                  </a:cubicBezTo>
                  <a:cubicBezTo>
                    <a:pt x="7365" y="8905"/>
                    <a:pt x="7232" y="9002"/>
                    <a:pt x="7079" y="9002"/>
                  </a:cubicBezTo>
                  <a:cubicBezTo>
                    <a:pt x="7020" y="9002"/>
                    <a:pt x="6958" y="8988"/>
                    <a:pt x="6894" y="8954"/>
                  </a:cubicBezTo>
                  <a:cubicBezTo>
                    <a:pt x="6894" y="8954"/>
                    <a:pt x="6856" y="8939"/>
                    <a:pt x="6811" y="8939"/>
                  </a:cubicBezTo>
                  <a:cubicBezTo>
                    <a:pt x="6799" y="8939"/>
                    <a:pt x="6787" y="8940"/>
                    <a:pt x="6775" y="8943"/>
                  </a:cubicBezTo>
                  <a:cubicBezTo>
                    <a:pt x="6644" y="8990"/>
                    <a:pt x="6597" y="9181"/>
                    <a:pt x="6763" y="9252"/>
                  </a:cubicBezTo>
                  <a:cubicBezTo>
                    <a:pt x="6823" y="9288"/>
                    <a:pt x="6883" y="9300"/>
                    <a:pt x="6942" y="9312"/>
                  </a:cubicBezTo>
                  <a:cubicBezTo>
                    <a:pt x="6978" y="9395"/>
                    <a:pt x="7085" y="9847"/>
                    <a:pt x="7573" y="10133"/>
                  </a:cubicBezTo>
                  <a:lnTo>
                    <a:pt x="8026" y="10383"/>
                  </a:lnTo>
                  <a:lnTo>
                    <a:pt x="8264" y="10955"/>
                  </a:lnTo>
                  <a:cubicBezTo>
                    <a:pt x="8281" y="11016"/>
                    <a:pt x="8344" y="11052"/>
                    <a:pt x="8405" y="11052"/>
                  </a:cubicBezTo>
                  <a:cubicBezTo>
                    <a:pt x="8426" y="11052"/>
                    <a:pt x="8447" y="11047"/>
                    <a:pt x="8466" y="11038"/>
                  </a:cubicBezTo>
                  <a:cubicBezTo>
                    <a:pt x="8549" y="11014"/>
                    <a:pt x="8573" y="10907"/>
                    <a:pt x="8549" y="10836"/>
                  </a:cubicBezTo>
                  <a:lnTo>
                    <a:pt x="8276" y="10228"/>
                  </a:lnTo>
                  <a:lnTo>
                    <a:pt x="7740" y="8943"/>
                  </a:lnTo>
                  <a:cubicBezTo>
                    <a:pt x="7930" y="8538"/>
                    <a:pt x="7740" y="8050"/>
                    <a:pt x="7311" y="7919"/>
                  </a:cubicBezTo>
                  <a:lnTo>
                    <a:pt x="5418" y="3382"/>
                  </a:lnTo>
                  <a:cubicBezTo>
                    <a:pt x="5763" y="2799"/>
                    <a:pt x="5597" y="2025"/>
                    <a:pt x="5037" y="1632"/>
                  </a:cubicBezTo>
                  <a:lnTo>
                    <a:pt x="5037" y="1323"/>
                  </a:lnTo>
                  <a:cubicBezTo>
                    <a:pt x="5037" y="1239"/>
                    <a:pt x="4954" y="1156"/>
                    <a:pt x="4870" y="1156"/>
                  </a:cubicBezTo>
                  <a:cubicBezTo>
                    <a:pt x="4775" y="1156"/>
                    <a:pt x="4704" y="1239"/>
                    <a:pt x="4704" y="1323"/>
                  </a:cubicBezTo>
                  <a:lnTo>
                    <a:pt x="4704" y="1477"/>
                  </a:lnTo>
                  <a:cubicBezTo>
                    <a:pt x="4579" y="1430"/>
                    <a:pt x="4442" y="1406"/>
                    <a:pt x="4300" y="1406"/>
                  </a:cubicBezTo>
                  <a:cubicBezTo>
                    <a:pt x="4159" y="1406"/>
                    <a:pt x="4013" y="1430"/>
                    <a:pt x="3870" y="1477"/>
                  </a:cubicBezTo>
                  <a:lnTo>
                    <a:pt x="3870" y="763"/>
                  </a:lnTo>
                  <a:cubicBezTo>
                    <a:pt x="3870" y="537"/>
                    <a:pt x="4049" y="346"/>
                    <a:pt x="4287" y="346"/>
                  </a:cubicBezTo>
                  <a:cubicBezTo>
                    <a:pt x="4477" y="346"/>
                    <a:pt x="4656" y="489"/>
                    <a:pt x="4692" y="680"/>
                  </a:cubicBezTo>
                  <a:cubicBezTo>
                    <a:pt x="4703" y="767"/>
                    <a:pt x="4783" y="824"/>
                    <a:pt x="4861" y="824"/>
                  </a:cubicBezTo>
                  <a:cubicBezTo>
                    <a:pt x="4868" y="824"/>
                    <a:pt x="4875" y="824"/>
                    <a:pt x="4882" y="823"/>
                  </a:cubicBezTo>
                  <a:cubicBezTo>
                    <a:pt x="4978" y="799"/>
                    <a:pt x="5037" y="715"/>
                    <a:pt x="5013" y="620"/>
                  </a:cubicBezTo>
                  <a:cubicBezTo>
                    <a:pt x="4954" y="263"/>
                    <a:pt x="4644" y="1"/>
                    <a:pt x="4287" y="1"/>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1862;p76">
              <a:extLst>
                <a:ext uri="{FF2B5EF4-FFF2-40B4-BE49-F238E27FC236}">
                  <a16:creationId xmlns:a16="http://schemas.microsoft.com/office/drawing/2014/main" id="{C2AE78F7-60FD-6519-51F2-9F6DEB7E3AEA}"/>
                </a:ext>
              </a:extLst>
            </p:cNvPr>
            <p:cNvSpPr/>
            <p:nvPr/>
          </p:nvSpPr>
          <p:spPr>
            <a:xfrm>
              <a:off x="1028146" y="2491719"/>
              <a:ext cx="37880" cy="32918"/>
            </a:xfrm>
            <a:custGeom>
              <a:avLst/>
              <a:gdLst/>
              <a:ahLst/>
              <a:cxnLst/>
              <a:rect l="l" t="t" r="r" b="b"/>
              <a:pathLst>
                <a:path w="1191" h="1035" extrusionOk="0">
                  <a:moveTo>
                    <a:pt x="731" y="0"/>
                  </a:moveTo>
                  <a:cubicBezTo>
                    <a:pt x="646" y="0"/>
                    <a:pt x="578" y="41"/>
                    <a:pt x="560" y="130"/>
                  </a:cubicBezTo>
                  <a:cubicBezTo>
                    <a:pt x="548" y="213"/>
                    <a:pt x="607" y="308"/>
                    <a:pt x="703" y="320"/>
                  </a:cubicBezTo>
                  <a:cubicBezTo>
                    <a:pt x="786" y="332"/>
                    <a:pt x="857" y="415"/>
                    <a:pt x="857" y="511"/>
                  </a:cubicBezTo>
                  <a:cubicBezTo>
                    <a:pt x="857" y="618"/>
                    <a:pt x="774" y="713"/>
                    <a:pt x="667" y="713"/>
                  </a:cubicBezTo>
                  <a:cubicBezTo>
                    <a:pt x="560" y="713"/>
                    <a:pt x="488" y="630"/>
                    <a:pt x="476" y="535"/>
                  </a:cubicBezTo>
                  <a:cubicBezTo>
                    <a:pt x="454" y="446"/>
                    <a:pt x="391" y="378"/>
                    <a:pt x="316" y="378"/>
                  </a:cubicBezTo>
                  <a:cubicBezTo>
                    <a:pt x="310" y="378"/>
                    <a:pt x="304" y="379"/>
                    <a:pt x="298" y="380"/>
                  </a:cubicBezTo>
                  <a:cubicBezTo>
                    <a:pt x="0" y="415"/>
                    <a:pt x="179" y="1035"/>
                    <a:pt x="667" y="1035"/>
                  </a:cubicBezTo>
                  <a:cubicBezTo>
                    <a:pt x="953" y="1035"/>
                    <a:pt x="1191" y="796"/>
                    <a:pt x="1191" y="511"/>
                  </a:cubicBezTo>
                  <a:cubicBezTo>
                    <a:pt x="1191" y="199"/>
                    <a:pt x="920" y="0"/>
                    <a:pt x="73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1863;p76">
              <a:extLst>
                <a:ext uri="{FF2B5EF4-FFF2-40B4-BE49-F238E27FC236}">
                  <a16:creationId xmlns:a16="http://schemas.microsoft.com/office/drawing/2014/main" id="{5A510E84-B730-6344-AE6E-344E1DC8E870}"/>
                </a:ext>
              </a:extLst>
            </p:cNvPr>
            <p:cNvSpPr/>
            <p:nvPr/>
          </p:nvSpPr>
          <p:spPr>
            <a:xfrm>
              <a:off x="952769" y="2687447"/>
              <a:ext cx="16316" cy="16316"/>
            </a:xfrm>
            <a:custGeom>
              <a:avLst/>
              <a:gdLst/>
              <a:ahLst/>
              <a:cxnLst/>
              <a:rect l="l" t="t" r="r" b="b"/>
              <a:pathLst>
                <a:path w="513" h="513" extrusionOk="0">
                  <a:moveTo>
                    <a:pt x="251" y="0"/>
                  </a:moveTo>
                  <a:cubicBezTo>
                    <a:pt x="120" y="0"/>
                    <a:pt x="1" y="119"/>
                    <a:pt x="1" y="250"/>
                  </a:cubicBezTo>
                  <a:cubicBezTo>
                    <a:pt x="1" y="393"/>
                    <a:pt x="120" y="512"/>
                    <a:pt x="251" y="512"/>
                  </a:cubicBezTo>
                  <a:cubicBezTo>
                    <a:pt x="394" y="512"/>
                    <a:pt x="513" y="393"/>
                    <a:pt x="513" y="250"/>
                  </a:cubicBezTo>
                  <a:cubicBezTo>
                    <a:pt x="513" y="119"/>
                    <a:pt x="394" y="0"/>
                    <a:pt x="25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11864;p76">
              <a:extLst>
                <a:ext uri="{FF2B5EF4-FFF2-40B4-BE49-F238E27FC236}">
                  <a16:creationId xmlns:a16="http://schemas.microsoft.com/office/drawing/2014/main" id="{937CC148-EB76-5483-3571-25F27AEA7C0C}"/>
                </a:ext>
              </a:extLst>
            </p:cNvPr>
            <p:cNvSpPr/>
            <p:nvPr/>
          </p:nvSpPr>
          <p:spPr>
            <a:xfrm>
              <a:off x="1130368" y="2687447"/>
              <a:ext cx="15934" cy="16316"/>
            </a:xfrm>
            <a:custGeom>
              <a:avLst/>
              <a:gdLst/>
              <a:ahLst/>
              <a:cxnLst/>
              <a:rect l="l" t="t" r="r" b="b"/>
              <a:pathLst>
                <a:path w="501" h="513" extrusionOk="0">
                  <a:moveTo>
                    <a:pt x="251" y="0"/>
                  </a:moveTo>
                  <a:cubicBezTo>
                    <a:pt x="108" y="0"/>
                    <a:pt x="1" y="119"/>
                    <a:pt x="1" y="250"/>
                  </a:cubicBezTo>
                  <a:cubicBezTo>
                    <a:pt x="1" y="393"/>
                    <a:pt x="108" y="512"/>
                    <a:pt x="251" y="512"/>
                  </a:cubicBezTo>
                  <a:cubicBezTo>
                    <a:pt x="394" y="512"/>
                    <a:pt x="501" y="393"/>
                    <a:pt x="501" y="250"/>
                  </a:cubicBezTo>
                  <a:cubicBezTo>
                    <a:pt x="501" y="119"/>
                    <a:pt x="394" y="0"/>
                    <a:pt x="251" y="0"/>
                  </a:cubicBezTo>
                  <a:close/>
                </a:path>
              </a:pathLst>
            </a:custGeom>
            <a:grp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26266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7322" y="2362200"/>
            <a:ext cx="8915399" cy="1212273"/>
          </a:xfrm>
        </p:spPr>
        <p:txBody>
          <a:bodyPr/>
          <a:lstStyle/>
          <a:p>
            <a:pPr algn="ctr"/>
            <a:r>
              <a:rPr lang="en-US" b="1" dirty="0">
                <a:solidFill>
                  <a:srgbClr val="FF0000"/>
                </a:solidFill>
                <a:latin typeface="Times New Roman" pitchFamily="18" charset="0"/>
                <a:cs typeface="Times New Roman" pitchFamily="18" charset="0"/>
              </a:rPr>
              <a:t>TRÂN TRỌNG CẢM ƠN</a:t>
            </a:r>
          </a:p>
        </p:txBody>
      </p:sp>
    </p:spTree>
    <p:extLst>
      <p:ext uri="{BB962C8B-B14F-4D97-AF65-F5344CB8AC3E}">
        <p14:creationId xmlns:p14="http://schemas.microsoft.com/office/powerpoint/2010/main" val="2823490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00F87-7BEF-EC44-9737-1AA2587AAF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26D4E-FA8E-8ADD-9FC4-3C196ABE6761}"/>
              </a:ext>
            </a:extLst>
          </p:cNvPr>
          <p:cNvSpPr>
            <a:spLocks noGrp="1"/>
          </p:cNvSpPr>
          <p:nvPr>
            <p:ph type="title"/>
          </p:nvPr>
        </p:nvSpPr>
        <p:spPr>
          <a:xfrm>
            <a:off x="406400" y="152400"/>
            <a:ext cx="10033000" cy="609600"/>
          </a:xfrm>
        </p:spPr>
        <p:txBody>
          <a:bodyPr/>
          <a:lstStyle/>
          <a:p>
            <a:r>
              <a:rPr lang="en-US" sz="3200" dirty="0">
                <a:solidFill>
                  <a:srgbClr val="FF0000"/>
                </a:solidFill>
                <a:latin typeface="Arial" panose="020B0604020202020204" pitchFamily="34" charset="0"/>
                <a:cs typeface="Arial" panose="020B0604020202020204" pitchFamily="34" charset="0"/>
              </a:rPr>
              <a:t>Khoa </a:t>
            </a:r>
            <a:r>
              <a:rPr lang="en-US" sz="3200" dirty="0" err="1">
                <a:solidFill>
                  <a:srgbClr val="FF0000"/>
                </a:solidFill>
                <a:latin typeface="Arial" panose="020B0604020202020204" pitchFamily="34" charset="0"/>
                <a:cs typeface="Arial" panose="020B0604020202020204" pitchFamily="34" charset="0"/>
              </a:rPr>
              <a:t>học</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tự</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nhiên</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Mạch</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nội</a:t>
            </a:r>
            <a:r>
              <a:rPr lang="en-US" sz="3200" dirty="0">
                <a:solidFill>
                  <a:srgbClr val="FF0000"/>
                </a:solidFill>
                <a:latin typeface="Arial" panose="020B0604020202020204" pitchFamily="34" charset="0"/>
                <a:cs typeface="Arial" panose="020B0604020202020204" pitchFamily="34" charset="0"/>
              </a:rPr>
              <a:t> dung </a:t>
            </a:r>
            <a:r>
              <a:rPr lang="en-US" sz="3200" dirty="0" err="1">
                <a:solidFill>
                  <a:srgbClr val="FF0000"/>
                </a:solidFill>
                <a:latin typeface="Arial" panose="020B0604020202020204" pitchFamily="34" charset="0"/>
                <a:cs typeface="Arial" panose="020B0604020202020204" pitchFamily="34" charset="0"/>
              </a:rPr>
              <a:t>và</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thời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lượng</a:t>
            </a:r>
            <a:r>
              <a:rPr lang="en-US" sz="3200" dirty="0">
                <a:solidFill>
                  <a:srgbClr val="FF0000"/>
                </a:solidFill>
                <a:latin typeface="Arial" panose="020B0604020202020204" pitchFamily="34" charset="0"/>
                <a:cs typeface="Arial" panose="020B0604020202020204" pitchFamily="34" charset="0"/>
              </a:rPr>
              <a:t>)</a:t>
            </a:r>
            <a:endParaRPr lang="en-US" dirty="0"/>
          </a:p>
        </p:txBody>
      </p:sp>
      <p:sp>
        <p:nvSpPr>
          <p:cNvPr id="3" name="Content Placeholder 2">
            <a:extLst>
              <a:ext uri="{FF2B5EF4-FFF2-40B4-BE49-F238E27FC236}">
                <a16:creationId xmlns:a16="http://schemas.microsoft.com/office/drawing/2014/main" id="{735424DA-4A2D-5B2A-1246-781AC0B9728B}"/>
              </a:ext>
            </a:extLst>
          </p:cNvPr>
          <p:cNvSpPr>
            <a:spLocks noGrp="1"/>
          </p:cNvSpPr>
          <p:nvPr>
            <p:ph idx="1"/>
          </p:nvPr>
        </p:nvSpPr>
        <p:spPr>
          <a:xfrm>
            <a:off x="76200" y="1143000"/>
            <a:ext cx="12039599" cy="4876800"/>
          </a:xfrm>
        </p:spPr>
        <p:txBody>
          <a:bodyPr/>
          <a:lstStyle/>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6: Hoá học (20%) - Sinh học (38%) - Vật lí (32%)</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7: Hoá học (24%) - Vật lí (28%) - Sinh học (38%)</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8: Hoá học (31%) - Vật lí (28%) - Sinh học (31%)</a:t>
            </a:r>
            <a:endParaRPr lang="en-US" b="0" dirty="0">
              <a:solidFill>
                <a:srgbClr val="000000"/>
              </a:solidFill>
              <a:effectLst/>
              <a:latin typeface="Times New Roman" panose="02020603050405020304" pitchFamily="18" charset="0"/>
              <a:ea typeface="DejaVu Sans"/>
              <a:cs typeface="DejaVu Sans"/>
            </a:endParaRPr>
          </a:p>
          <a:p>
            <a:pPr indent="342265" algn="just">
              <a:spcBef>
                <a:spcPts val="600"/>
              </a:spcBef>
              <a:spcAft>
                <a:spcPts val="600"/>
              </a:spcAft>
            </a:pP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 9: Vật lí (30%) - Hoá học (31%) - Sinh học (29%)</a:t>
            </a:r>
            <a:endPar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latin typeface="Times New Roman" panose="02020603050405020304" pitchFamily="18" charset="0"/>
                <a:ea typeface="DejaVu Sans"/>
                <a:cs typeface="Times New Roman" panose="02020603050405020304" pitchFamily="18" charset="0"/>
              </a:rPr>
              <a:t>Thời</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en-US" b="0" dirty="0" err="1">
                <a:solidFill>
                  <a:srgbClr val="000000"/>
                </a:solidFill>
                <a:latin typeface="Times New Roman" panose="02020603050405020304" pitchFamily="18" charset="0"/>
                <a:ea typeface="DejaVu Sans"/>
                <a:cs typeface="Times New Roman" panose="02020603050405020304" pitchFamily="18" charset="0"/>
              </a:rPr>
              <a:t>lượng</a:t>
            </a:r>
            <a:r>
              <a:rPr lang="en-US" b="0" dirty="0">
                <a:solidFill>
                  <a:srgbClr val="000000"/>
                </a:solidFill>
                <a:latin typeface="Times New Roman" panose="02020603050405020304" pitchFamily="18" charset="0"/>
                <a:ea typeface="DejaVu Sans"/>
                <a:cs typeface="Times New Roman" panose="02020603050405020304" pitchFamily="18" charset="0"/>
              </a:rPr>
              <a:t> 3 </a:t>
            </a:r>
            <a:r>
              <a:rPr lang="en-US" b="0" dirty="0" err="1">
                <a:solidFill>
                  <a:srgbClr val="000000"/>
                </a:solidFill>
                <a:latin typeface="Times New Roman" panose="02020603050405020304" pitchFamily="18" charset="0"/>
                <a:ea typeface="DejaVu Sans"/>
                <a:cs typeface="Times New Roman" panose="02020603050405020304" pitchFamily="18" charset="0"/>
              </a:rPr>
              <a:t>môn</a:t>
            </a:r>
            <a:r>
              <a:rPr lang="en-US" b="0" dirty="0">
                <a:solidFill>
                  <a:srgbClr val="000000"/>
                </a:solidFill>
                <a:latin typeface="Times New Roman" panose="02020603050405020304" pitchFamily="18" charset="0"/>
                <a:ea typeface="DejaVu Sans"/>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 lí, Hoá học, Sinh học trong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595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endParaRPr lang="en-US" b="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42265" algn="just">
              <a:spcBef>
                <a:spcPts val="600"/>
              </a:spcBef>
              <a:spcAft>
                <a:spcPts val="600"/>
              </a:spcAft>
            </a:pP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 môn Khoa học tự nhiên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560 </a:t>
            </a:r>
            <a:r>
              <a:rPr lang="vi-VN" b="0" dirty="0">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dirty="0">
                <a:solidFill>
                  <a:schemeClr val="accent6"/>
                </a:solidFill>
                <a:effectLst/>
                <a:latin typeface="Times New Roman" panose="02020603050405020304" pitchFamily="18" charset="0"/>
                <a:ea typeface="Times New Roman" panose="02020603050405020304" pitchFamily="18" charset="0"/>
                <a:cs typeface="Times New Roman" panose="02020603050405020304" pitchFamily="18" charset="0"/>
              </a:rPr>
              <a:t>giảm 35 tiết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a:t>
            </a:r>
            <a:r>
              <a:rPr lang="en-US"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Tỷ lệ thời lượng giữa các lĩnh vực có dao động chút ít so với chương trình </a:t>
            </a:r>
            <a:r>
              <a:rPr lang="en-US"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2006 </a:t>
            </a:r>
            <a:r>
              <a:rPr lang="vi-VN"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 không ảnh hưởng lớn đến cơ cấu giáo viên.</a:t>
            </a:r>
            <a:endParaRPr lang="en-US" b="0" dirty="0">
              <a:solidFill>
                <a:srgbClr val="000000"/>
              </a:solidFill>
              <a:effectLst/>
              <a:latin typeface="Times New Roman" panose="02020603050405020304" pitchFamily="18" charset="0"/>
              <a:ea typeface="DejaVu Sans"/>
              <a:cs typeface="DejaVu Sans"/>
            </a:endParaRPr>
          </a:p>
        </p:txBody>
      </p:sp>
      <p:sp>
        <p:nvSpPr>
          <p:cNvPr id="4" name="Footer Placeholder 3">
            <a:extLst>
              <a:ext uri="{FF2B5EF4-FFF2-40B4-BE49-F238E27FC236}">
                <a16:creationId xmlns:a16="http://schemas.microsoft.com/office/drawing/2014/main" id="{88F5B2C4-4C3D-1391-BC44-7C245F675331}"/>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99CCFF"/>
                </a:solidFill>
                <a:effectLst/>
                <a:uLnTx/>
                <a:uFillTx/>
                <a:latin typeface="Verdana"/>
                <a:ea typeface="굴림" pitchFamily="34" charset="-127"/>
                <a:cs typeface="+mn-cs"/>
              </a:rPr>
              <a:t>Company Logo</a:t>
            </a:r>
          </a:p>
        </p:txBody>
      </p:sp>
    </p:spTree>
    <p:extLst>
      <p:ext uri="{BB962C8B-B14F-4D97-AF65-F5344CB8AC3E}">
        <p14:creationId xmlns:p14="http://schemas.microsoft.com/office/powerpoint/2010/main" val="3020619730"/>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C426-59B0-55AB-4C65-C9E5C59681D6}"/>
              </a:ext>
            </a:extLst>
          </p:cNvPr>
          <p:cNvSpPr>
            <a:spLocks noGrp="1"/>
          </p:cNvSpPr>
          <p:nvPr>
            <p:ph type="title"/>
          </p:nvPr>
        </p:nvSpPr>
        <p:spPr/>
        <p:txBody>
          <a:bodyPr/>
          <a:lstStyle/>
          <a:p>
            <a:r>
              <a:rPr lang="en-US" dirty="0" err="1">
                <a:solidFill>
                  <a:srgbClr val="FF0000"/>
                </a:solidFill>
                <a:latin typeface="Arial" panose="020B0604020202020204" pitchFamily="34" charset="0"/>
                <a:cs typeface="Arial" panose="020B0604020202020204" pitchFamily="34" charset="0"/>
              </a:rPr>
              <a:t>Gợi</a:t>
            </a:r>
            <a:r>
              <a:rPr lang="en-US" dirty="0">
                <a:solidFill>
                  <a:srgbClr val="FF0000"/>
                </a:solidFill>
                <a:latin typeface="Arial" panose="020B0604020202020204" pitchFamily="34" charset="0"/>
                <a:cs typeface="Arial" panose="020B0604020202020204" pitchFamily="34" charset="0"/>
              </a:rPr>
              <a:t> ý KH </a:t>
            </a:r>
            <a:r>
              <a:rPr lang="en-US" dirty="0" err="1">
                <a:solidFill>
                  <a:srgbClr val="FF0000"/>
                </a:solidFill>
                <a:latin typeface="Arial" panose="020B0604020202020204" pitchFamily="34" charset="0"/>
                <a:cs typeface="Arial" panose="020B0604020202020204" pitchFamily="34" charset="0"/>
              </a:rPr>
              <a:t>dạy</a:t>
            </a:r>
            <a:r>
              <a:rPr lang="en-US" dirty="0">
                <a:solidFill>
                  <a:srgbClr val="FF0000"/>
                </a:solidFill>
                <a:latin typeface="Arial" panose="020B0604020202020204" pitchFamily="34" charset="0"/>
                <a:cs typeface="Arial" panose="020B0604020202020204" pitchFamily="34" charset="0"/>
              </a:rPr>
              <a:t> học KHTN (</a:t>
            </a:r>
            <a:r>
              <a:rPr lang="en-US" dirty="0" err="1">
                <a:solidFill>
                  <a:srgbClr val="FF0000"/>
                </a:solidFill>
                <a:latin typeface="Arial" panose="020B0604020202020204" pitchFamily="34" charset="0"/>
                <a:cs typeface="Arial" panose="020B0604020202020204" pitchFamily="34" charset="0"/>
              </a:rPr>
              <a:t>theo</a:t>
            </a:r>
            <a:r>
              <a:rPr lang="en-US" dirty="0">
                <a:solidFill>
                  <a:srgbClr val="FF0000"/>
                </a:solidFill>
                <a:latin typeface="Arial" panose="020B0604020202020204" pitchFamily="34" charset="0"/>
                <a:cs typeface="Arial" panose="020B0604020202020204" pitchFamily="34" charset="0"/>
              </a:rPr>
              <a:t> </a:t>
            </a:r>
            <a:r>
              <a:rPr lang="en-US" dirty="0" err="1">
                <a:solidFill>
                  <a:srgbClr val="FF0000"/>
                </a:solidFill>
                <a:latin typeface="Arial" panose="020B0604020202020204" pitchFamily="34" charset="0"/>
                <a:cs typeface="Arial" panose="020B0604020202020204" pitchFamily="34" charset="0"/>
              </a:rPr>
              <a:t>CTMH</a:t>
            </a:r>
            <a:r>
              <a:rPr lang="en-US" dirty="0">
                <a:solidFill>
                  <a:srgbClr val="FF0000"/>
                </a:solidFill>
                <a:latin typeface="Arial" panose="020B0604020202020204" pitchFamily="34" charset="0"/>
                <a:cs typeface="Arial" panose="020B0604020202020204" pitchFamily="34" charset="0"/>
              </a:rPr>
              <a:t>)</a:t>
            </a:r>
          </a:p>
        </p:txBody>
      </p:sp>
      <p:pic>
        <p:nvPicPr>
          <p:cNvPr id="6" name="Content Placeholder 5" descr="A black and white text with numbers&#10;&#10;Description automatically generated">
            <a:hlinkClick r:id="rId2" action="ppaction://hlinksldjump"/>
            <a:extLst>
              <a:ext uri="{FF2B5EF4-FFF2-40B4-BE49-F238E27FC236}">
                <a16:creationId xmlns:a16="http://schemas.microsoft.com/office/drawing/2014/main" id="{6B35F669-54F1-C6D2-9734-3E3E68A4973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792" y="1031081"/>
            <a:ext cx="11652549" cy="5176838"/>
          </a:xfrm>
        </p:spPr>
      </p:pic>
      <p:sp>
        <p:nvSpPr>
          <p:cNvPr id="4" name="Footer Placeholder 3">
            <a:extLst>
              <a:ext uri="{FF2B5EF4-FFF2-40B4-BE49-F238E27FC236}">
                <a16:creationId xmlns:a16="http://schemas.microsoft.com/office/drawing/2014/main" id="{C6108409-E491-2407-F969-B0059534A5CC}"/>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99CCFF"/>
                </a:solidFill>
                <a:effectLst/>
                <a:uLnTx/>
                <a:uFillTx/>
                <a:latin typeface="Verdana"/>
                <a:ea typeface="굴림" pitchFamily="34" charset="-127"/>
                <a:cs typeface="+mn-cs"/>
              </a:rPr>
              <a:t>Company Logo</a:t>
            </a:r>
          </a:p>
        </p:txBody>
      </p:sp>
      <p:sp>
        <p:nvSpPr>
          <p:cNvPr id="3" name="Donut 39">
            <a:hlinkClick r:id="rId2" action="ppaction://hlinksldjump"/>
            <a:extLst>
              <a:ext uri="{FF2B5EF4-FFF2-40B4-BE49-F238E27FC236}">
                <a16:creationId xmlns:a16="http://schemas.microsoft.com/office/drawing/2014/main" id="{439297A1-2150-467C-8B3E-08A8C9E0E56F}"/>
              </a:ext>
            </a:extLst>
          </p:cNvPr>
          <p:cNvSpPr/>
          <p:nvPr/>
        </p:nvSpPr>
        <p:spPr>
          <a:xfrm>
            <a:off x="2053527" y="5706407"/>
            <a:ext cx="519740" cy="41117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07624"/>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67347191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38E92-AA2C-CF5F-FD79-34D413685A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106600-8293-4429-80BB-2D5E51A766AC}"/>
              </a:ext>
            </a:extLst>
          </p:cNvPr>
          <p:cNvSpPr txBox="1"/>
          <p:nvPr/>
        </p:nvSpPr>
        <p:spPr>
          <a:xfrm>
            <a:off x="1615440" y="318694"/>
            <a:ext cx="8961120" cy="461665"/>
          </a:xfrm>
          <a:prstGeom prst="rect">
            <a:avLst/>
          </a:prstGeom>
          <a:noFill/>
        </p:spPr>
        <p:txBody>
          <a:bodyPr wrap="square" rtlCol="0">
            <a:spAutoFit/>
          </a:bodyPr>
          <a:lstStyle/>
          <a:p>
            <a:pPr algn="ctr"/>
            <a:r>
              <a:rPr lang="vi-VN" sz="2400" b="1" noProof="0" dirty="0">
                <a:solidFill>
                  <a:srgbClr val="9F2653"/>
                </a:solidFill>
                <a:latin typeface="UTM Avo" panose="02040603050506020204" pitchFamily="18" charset="0"/>
              </a:rPr>
              <a:t>ĐỊNH HƯỚNG MỘT SỐ NHIỆM </a:t>
            </a:r>
            <a:r>
              <a:rPr lang="vi-VN" sz="2400" b="1" noProof="0">
                <a:solidFill>
                  <a:srgbClr val="9F2653"/>
                </a:solidFill>
                <a:latin typeface="UTM Avo" panose="02040603050506020204" pitchFamily="18" charset="0"/>
              </a:rPr>
              <a:t>VỤ </a:t>
            </a:r>
            <a:r>
              <a:rPr lang="en-US" sz="2400" b="1" noProof="0">
                <a:solidFill>
                  <a:srgbClr val="9F2653"/>
                </a:solidFill>
                <a:latin typeface="UTM Avo" panose="02040603050506020204" pitchFamily="18" charset="0"/>
              </a:rPr>
              <a:t>CỤ THỂ</a:t>
            </a:r>
            <a:endParaRPr lang="vi-VN" sz="2400" b="1" noProof="0" dirty="0">
              <a:solidFill>
                <a:srgbClr val="9F2653"/>
              </a:solidFill>
              <a:latin typeface="UTM Avo" panose="02040603050506020204" pitchFamily="18" charset="0"/>
            </a:endParaRPr>
          </a:p>
        </p:txBody>
      </p:sp>
      <p:sp>
        <p:nvSpPr>
          <p:cNvPr id="3" name="TextBox 2">
            <a:extLst>
              <a:ext uri="{FF2B5EF4-FFF2-40B4-BE49-F238E27FC236}">
                <a16:creationId xmlns:a16="http://schemas.microsoft.com/office/drawing/2014/main" id="{AD9CC65C-318C-1A05-2956-E977B77101AC}"/>
              </a:ext>
            </a:extLst>
          </p:cNvPr>
          <p:cNvSpPr txBox="1"/>
          <p:nvPr/>
        </p:nvSpPr>
        <p:spPr>
          <a:xfrm>
            <a:off x="3700360" y="734059"/>
            <a:ext cx="4791281" cy="424860"/>
          </a:xfrm>
          <a:prstGeom prst="rect">
            <a:avLst/>
          </a:prstGeom>
          <a:noFill/>
        </p:spPr>
        <p:txBody>
          <a:bodyPr wrap="square" rtlCol="0">
            <a:spAutoFit/>
          </a:bodyPr>
          <a:lstStyle/>
          <a:p>
            <a:pPr algn="ctr">
              <a:lnSpc>
                <a:spcPct val="120000"/>
              </a:lnSpc>
            </a:pPr>
            <a:r>
              <a:rPr lang="vi-VN" sz="2000" b="1" noProof="0" dirty="0">
                <a:solidFill>
                  <a:srgbClr val="203864"/>
                </a:solidFill>
                <a:latin typeface="UTM Avo" panose="02040603050506020204" pitchFamily="18" charset="0"/>
              </a:rPr>
              <a:t>NĂM HỌC 2025 - 2026</a:t>
            </a:r>
          </a:p>
        </p:txBody>
      </p:sp>
      <p:sp>
        <p:nvSpPr>
          <p:cNvPr id="4" name="Rectangle 3">
            <a:extLst>
              <a:ext uri="{FF2B5EF4-FFF2-40B4-BE49-F238E27FC236}">
                <a16:creationId xmlns:a16="http://schemas.microsoft.com/office/drawing/2014/main" id="{499F227D-9F7F-A13C-E6B2-9618DF799397}"/>
              </a:ext>
            </a:extLst>
          </p:cNvPr>
          <p:cNvSpPr/>
          <p:nvPr/>
        </p:nvSpPr>
        <p:spPr>
          <a:xfrm flipV="1">
            <a:off x="4653280" y="1113201"/>
            <a:ext cx="2915920" cy="45719"/>
          </a:xfrm>
          <a:prstGeom prst="rect">
            <a:avLst/>
          </a:prstGeom>
          <a:gradFill flip="none" rotWithShape="1">
            <a:gsLst>
              <a:gs pos="0">
                <a:srgbClr val="9F224E"/>
              </a:gs>
              <a:gs pos="100000">
                <a:srgbClr val="2870A4"/>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noProof="0" dirty="0"/>
          </a:p>
        </p:txBody>
      </p:sp>
      <p:pic>
        <p:nvPicPr>
          <p:cNvPr id="7" name="Graphic 6">
            <a:extLst>
              <a:ext uri="{FF2B5EF4-FFF2-40B4-BE49-F238E27FC236}">
                <a16:creationId xmlns:a16="http://schemas.microsoft.com/office/drawing/2014/main" id="{77463D5B-5D88-8658-3F2D-6A0436231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475" y="1478805"/>
            <a:ext cx="11613162" cy="5134344"/>
          </a:xfrm>
          <a:prstGeom prst="rect">
            <a:avLst/>
          </a:prstGeom>
        </p:spPr>
      </p:pic>
      <p:sp>
        <p:nvSpPr>
          <p:cNvPr id="12" name="TextBox 11">
            <a:extLst>
              <a:ext uri="{FF2B5EF4-FFF2-40B4-BE49-F238E27FC236}">
                <a16:creationId xmlns:a16="http://schemas.microsoft.com/office/drawing/2014/main" id="{47B41C32-29BB-6AEE-8A5C-BB7549554A3C}"/>
              </a:ext>
            </a:extLst>
          </p:cNvPr>
          <p:cNvSpPr txBox="1"/>
          <p:nvPr/>
        </p:nvSpPr>
        <p:spPr>
          <a:xfrm>
            <a:off x="4457366" y="2916325"/>
            <a:ext cx="7388156" cy="368049"/>
          </a:xfrm>
          <a:prstGeom prst="rect">
            <a:avLst/>
          </a:prstGeom>
          <a:noFill/>
        </p:spPr>
        <p:txBody>
          <a:bodyPr wrap="square" rtlCol="0">
            <a:spAutoFit/>
          </a:bodyPr>
          <a:lstStyle/>
          <a:p>
            <a:pPr>
              <a:lnSpc>
                <a:spcPct val="120000"/>
              </a:lnSpc>
            </a:pPr>
            <a:endParaRPr lang="vi-VN" sz="1600" b="1" i="1" noProof="0" dirty="0">
              <a:solidFill>
                <a:srgbClr val="203864"/>
              </a:solidFill>
              <a:latin typeface="UTM Avo" panose="02040603050506020204" pitchFamily="18" charset="0"/>
            </a:endParaRPr>
          </a:p>
        </p:txBody>
      </p:sp>
      <p:sp>
        <p:nvSpPr>
          <p:cNvPr id="13" name="TextBox 12">
            <a:extLst>
              <a:ext uri="{FF2B5EF4-FFF2-40B4-BE49-F238E27FC236}">
                <a16:creationId xmlns:a16="http://schemas.microsoft.com/office/drawing/2014/main" id="{293C2023-19BC-AE13-2D1E-70123F373D19}"/>
              </a:ext>
            </a:extLst>
          </p:cNvPr>
          <p:cNvSpPr txBox="1"/>
          <p:nvPr/>
        </p:nvSpPr>
        <p:spPr>
          <a:xfrm>
            <a:off x="4511028" y="2994370"/>
            <a:ext cx="6430928" cy="463204"/>
          </a:xfrm>
          <a:prstGeom prst="rect">
            <a:avLst/>
          </a:prstGeom>
          <a:noFill/>
        </p:spPr>
        <p:txBody>
          <a:bodyPr wrap="none" rtlCol="0">
            <a:spAutoFit/>
          </a:bodyPr>
          <a:lstStyle/>
          <a:p>
            <a:pPr>
              <a:lnSpc>
                <a:spcPct val="120000"/>
              </a:lnSpc>
            </a:pPr>
            <a:r>
              <a:rPr lang="en-US" sz="2200" b="1">
                <a:solidFill>
                  <a:srgbClr val="203864"/>
                </a:solidFill>
                <a:latin typeface="Times New Roman" panose="02020603050405020304" pitchFamily="18" charset="0"/>
                <a:cs typeface="Times New Roman" panose="02020603050405020304" pitchFamily="18" charset="0"/>
              </a:rPr>
              <a:t>3</a:t>
            </a:r>
            <a:r>
              <a:rPr lang="en-US" sz="2200" b="1" noProof="0">
                <a:solidFill>
                  <a:srgbClr val="203864"/>
                </a:solidFill>
                <a:latin typeface="Times New Roman" panose="02020603050405020304" pitchFamily="18" charset="0"/>
                <a:cs typeface="Times New Roman" panose="02020603050405020304" pitchFamily="18" charset="0"/>
              </a:rPr>
              <a:t>. </a:t>
            </a:r>
            <a:r>
              <a:rPr lang="vi-VN" sz="2200" b="1" noProof="0">
                <a:solidFill>
                  <a:srgbClr val="203864"/>
                </a:solidFill>
                <a:latin typeface="Times New Roman" panose="02020603050405020304" pitchFamily="18" charset="0"/>
                <a:cs typeface="Times New Roman" panose="02020603050405020304" pitchFamily="18" charset="0"/>
              </a:rPr>
              <a:t>Triển </a:t>
            </a:r>
            <a:r>
              <a:rPr lang="vi-VN" sz="2200" b="1" noProof="0" dirty="0">
                <a:solidFill>
                  <a:srgbClr val="203864"/>
                </a:solidFill>
                <a:latin typeface="Times New Roman" panose="02020603050405020304" pitchFamily="18" charset="0"/>
                <a:cs typeface="Times New Roman" panose="02020603050405020304" pitchFamily="18" charset="0"/>
              </a:rPr>
              <a:t>khai thực hiện chuyển đổi số trong giáo dục</a:t>
            </a:r>
            <a:endParaRPr lang="vi-VN" sz="2200" noProof="0" dirty="0">
              <a:solidFill>
                <a:srgbClr val="203864"/>
              </a:solidFill>
              <a:latin typeface="Times New Roman" panose="02020603050405020304" pitchFamily="18" charset="0"/>
              <a:cs typeface="Times New Roman" panose="02020603050405020304" pitchFamily="18" charset="0"/>
            </a:endParaRPr>
          </a:p>
        </p:txBody>
      </p:sp>
      <p:pic>
        <p:nvPicPr>
          <p:cNvPr id="18" name="Picture 17" descr="A red circle with a yellow star&#10;&#10;AI-generated content may be incorrect.">
            <a:extLst>
              <a:ext uri="{FF2B5EF4-FFF2-40B4-BE49-F238E27FC236}">
                <a16:creationId xmlns:a16="http://schemas.microsoft.com/office/drawing/2014/main" id="{FD65DD27-4472-9C3B-2819-4584F7CEACF7}"/>
              </a:ext>
            </a:extLst>
          </p:cNvPr>
          <p:cNvPicPr>
            <a:picLocks noChangeAspect="1"/>
          </p:cNvPicPr>
          <p:nvPr/>
        </p:nvPicPr>
        <p:blipFill>
          <a:blip r:embed="rId5"/>
          <a:stretch>
            <a:fillRect/>
          </a:stretch>
        </p:blipFill>
        <p:spPr>
          <a:xfrm>
            <a:off x="3700360" y="1478805"/>
            <a:ext cx="506369" cy="506369"/>
          </a:xfrm>
          <a:prstGeom prst="rect">
            <a:avLst/>
          </a:prstGeom>
        </p:spPr>
      </p:pic>
      <p:pic>
        <p:nvPicPr>
          <p:cNvPr id="20" name="Picture 19" descr="A red book with yellow pages&#10;&#10;AI-generated content may be incorrect.">
            <a:extLst>
              <a:ext uri="{FF2B5EF4-FFF2-40B4-BE49-F238E27FC236}">
                <a16:creationId xmlns:a16="http://schemas.microsoft.com/office/drawing/2014/main" id="{DF664581-A8A2-5F40-4925-8ACE45C6DA14}"/>
              </a:ext>
            </a:extLst>
          </p:cNvPr>
          <p:cNvPicPr>
            <a:picLocks noChangeAspect="1"/>
          </p:cNvPicPr>
          <p:nvPr/>
        </p:nvPicPr>
        <p:blipFill>
          <a:blip r:embed="rId6"/>
          <a:stretch>
            <a:fillRect/>
          </a:stretch>
        </p:blipFill>
        <p:spPr>
          <a:xfrm>
            <a:off x="2989456" y="4508842"/>
            <a:ext cx="539321" cy="539321"/>
          </a:xfrm>
          <a:prstGeom prst="rect">
            <a:avLst/>
          </a:prstGeom>
        </p:spPr>
      </p:pic>
      <p:pic>
        <p:nvPicPr>
          <p:cNvPr id="26" name="Picture 25" descr="A cartoon of a couple of people sitting at a desk with a computer&#10;&#10;AI-generated content may be incorrect.">
            <a:extLst>
              <a:ext uri="{FF2B5EF4-FFF2-40B4-BE49-F238E27FC236}">
                <a16:creationId xmlns:a16="http://schemas.microsoft.com/office/drawing/2014/main" id="{D332D3D5-F98C-B0DF-DA0E-4F073F9BF007}"/>
              </a:ext>
            </a:extLst>
          </p:cNvPr>
          <p:cNvPicPr>
            <a:picLocks noChangeAspect="1"/>
          </p:cNvPicPr>
          <p:nvPr/>
        </p:nvPicPr>
        <p:blipFill>
          <a:blip r:embed="rId7"/>
          <a:stretch>
            <a:fillRect/>
          </a:stretch>
        </p:blipFill>
        <p:spPr>
          <a:xfrm>
            <a:off x="2989456" y="3700998"/>
            <a:ext cx="601231" cy="601231"/>
          </a:xfrm>
          <a:prstGeom prst="rect">
            <a:avLst/>
          </a:prstGeom>
        </p:spPr>
      </p:pic>
      <p:pic>
        <p:nvPicPr>
          <p:cNvPr id="28" name="Picture 27" descr="A balance scale with a black background&#10;&#10;AI-generated content may be incorrect.">
            <a:extLst>
              <a:ext uri="{FF2B5EF4-FFF2-40B4-BE49-F238E27FC236}">
                <a16:creationId xmlns:a16="http://schemas.microsoft.com/office/drawing/2014/main" id="{8280969C-7564-FDD9-373E-B79B42FFF6A7}"/>
              </a:ext>
            </a:extLst>
          </p:cNvPr>
          <p:cNvPicPr>
            <a:picLocks noChangeAspect="1"/>
          </p:cNvPicPr>
          <p:nvPr/>
        </p:nvPicPr>
        <p:blipFill>
          <a:blip r:embed="rId8"/>
          <a:stretch>
            <a:fillRect/>
          </a:stretch>
        </p:blipFill>
        <p:spPr>
          <a:xfrm>
            <a:off x="2807077" y="5168227"/>
            <a:ext cx="607634" cy="623207"/>
          </a:xfrm>
          <a:prstGeom prst="rect">
            <a:avLst/>
          </a:prstGeom>
        </p:spPr>
      </p:pic>
      <p:sp>
        <p:nvSpPr>
          <p:cNvPr id="5" name="TextBox 4">
            <a:extLst>
              <a:ext uri="{FF2B5EF4-FFF2-40B4-BE49-F238E27FC236}">
                <a16:creationId xmlns:a16="http://schemas.microsoft.com/office/drawing/2014/main" id="{EB8AB66F-7C8C-2D1B-3B10-7C4A8BB926FE}"/>
              </a:ext>
            </a:extLst>
          </p:cNvPr>
          <p:cNvSpPr txBox="1"/>
          <p:nvPr/>
        </p:nvSpPr>
        <p:spPr>
          <a:xfrm>
            <a:off x="4622681" y="1620504"/>
            <a:ext cx="6025496" cy="430887"/>
          </a:xfrm>
          <a:prstGeom prst="rect">
            <a:avLst/>
          </a:prstGeom>
          <a:noFill/>
        </p:spPr>
        <p:txBody>
          <a:bodyPr wrap="none" rtlCol="0">
            <a:spAutoFit/>
          </a:bodyPr>
          <a:lstStyle/>
          <a:p>
            <a:r>
              <a:rPr lang="en-US" sz="2200" b="1" noProof="0">
                <a:solidFill>
                  <a:srgbClr val="203864"/>
                </a:solidFill>
                <a:latin typeface="Times New Roman" panose="02020603050405020304" pitchFamily="18" charset="0"/>
                <a:cs typeface="Times New Roman" panose="02020603050405020304" pitchFamily="18" charset="0"/>
              </a:rPr>
              <a:t>1. T</a:t>
            </a:r>
            <a:r>
              <a:rPr lang="vi-VN" sz="2200" b="1" noProof="0">
                <a:solidFill>
                  <a:srgbClr val="203864"/>
                </a:solidFill>
                <a:latin typeface="Times New Roman" panose="02020603050405020304" pitchFamily="18" charset="0"/>
                <a:cs typeface="Times New Roman" panose="02020603050405020304" pitchFamily="18" charset="0"/>
              </a:rPr>
              <a:t>hực hiện</a:t>
            </a:r>
            <a:r>
              <a:rPr lang="en-US" sz="2200" b="1" noProof="0">
                <a:solidFill>
                  <a:srgbClr val="203864"/>
                </a:solidFill>
                <a:latin typeface="Times New Roman" panose="02020603050405020304" pitchFamily="18" charset="0"/>
                <a:cs typeface="Times New Roman" panose="02020603050405020304" pitchFamily="18" charset="0"/>
              </a:rPr>
              <a:t> hiệu quả</a:t>
            </a:r>
            <a:r>
              <a:rPr lang="vi-VN" sz="2200" b="1" noProof="0">
                <a:solidFill>
                  <a:srgbClr val="203864"/>
                </a:solidFill>
                <a:latin typeface="Times New Roman" panose="02020603050405020304" pitchFamily="18" charset="0"/>
                <a:cs typeface="Times New Roman" panose="02020603050405020304" pitchFamily="18" charset="0"/>
              </a:rPr>
              <a:t> </a:t>
            </a:r>
            <a:r>
              <a:rPr lang="vi-VN" sz="2200" b="1" noProof="0" dirty="0">
                <a:solidFill>
                  <a:srgbClr val="203864"/>
                </a:solidFill>
                <a:latin typeface="Times New Roman" panose="02020603050405020304" pitchFamily="18" charset="0"/>
                <a:cs typeface="Times New Roman" panose="02020603050405020304" pitchFamily="18" charset="0"/>
              </a:rPr>
              <a:t>Chương trình GDPT 2018</a:t>
            </a:r>
          </a:p>
        </p:txBody>
      </p:sp>
      <p:sp>
        <p:nvSpPr>
          <p:cNvPr id="9" name="TextBox 8">
            <a:extLst>
              <a:ext uri="{FF2B5EF4-FFF2-40B4-BE49-F238E27FC236}">
                <a16:creationId xmlns:a16="http://schemas.microsoft.com/office/drawing/2014/main" id="{62C08A33-1B5C-234A-D485-6EC83CAB632B}"/>
              </a:ext>
            </a:extLst>
          </p:cNvPr>
          <p:cNvSpPr txBox="1"/>
          <p:nvPr/>
        </p:nvSpPr>
        <p:spPr>
          <a:xfrm>
            <a:off x="4511028" y="3617517"/>
            <a:ext cx="7057525" cy="769441"/>
          </a:xfrm>
          <a:prstGeom prst="rect">
            <a:avLst/>
          </a:prstGeom>
          <a:noFill/>
        </p:spPr>
        <p:txBody>
          <a:bodyPr wrap="square">
            <a:spAutoFit/>
          </a:bodyPr>
          <a:lstStyle/>
          <a:p>
            <a:r>
              <a:rPr lang="en-US" sz="2200" b="1" kern="0" spc="-20">
                <a:solidFill>
                  <a:srgbClr val="002060"/>
                </a:solidFill>
                <a:latin typeface="Times New Roman" panose="02020603050405020304" pitchFamily="18" charset="0"/>
                <a:ea typeface="Arial" panose="020B0604020202020204" pitchFamily="34" charset="0"/>
              </a:rPr>
              <a:t>4</a:t>
            </a:r>
            <a:r>
              <a:rPr lang="en-US" sz="2200" b="1" kern="0" spc="-20">
                <a:solidFill>
                  <a:srgbClr val="002060"/>
                </a:solidFill>
                <a:effectLst/>
                <a:latin typeface="Times New Roman" panose="02020603050405020304" pitchFamily="18" charset="0"/>
                <a:ea typeface="Arial" panose="020B0604020202020204" pitchFamily="34" charset="0"/>
              </a:rPr>
              <a:t>. Đ</a:t>
            </a:r>
            <a:r>
              <a:rPr lang="vi-VN" sz="2200" b="1" kern="0">
                <a:solidFill>
                  <a:srgbClr val="002060"/>
                </a:solidFill>
                <a:effectLst/>
                <a:latin typeface="Times New Roman" panose="02020603050405020304" pitchFamily="18" charset="0"/>
                <a:ea typeface="Arial" panose="020B0604020202020204" pitchFamily="34" charset="0"/>
              </a:rPr>
              <a:t>ổi mới trong công tác quản lý, </a:t>
            </a:r>
            <a:r>
              <a:rPr lang="vi-VN" sz="2200" b="1" kern="0" spc="-20">
                <a:solidFill>
                  <a:srgbClr val="002060"/>
                </a:solidFill>
                <a:effectLst/>
                <a:latin typeface="Times New Roman" panose="02020603050405020304" pitchFamily="18" charset="0"/>
                <a:ea typeface="Arial" panose="020B0604020202020204" pitchFamily="34" charset="0"/>
              </a:rPr>
              <a:t>quản trị trường học và tăng cường công tác kiểm tra</a:t>
            </a:r>
            <a:endParaRPr lang="en-US" sz="2200">
              <a:solidFill>
                <a:srgbClr val="002060"/>
              </a:solidFill>
            </a:endParaRPr>
          </a:p>
        </p:txBody>
      </p:sp>
      <p:sp>
        <p:nvSpPr>
          <p:cNvPr id="10" name="TextBox 9">
            <a:extLst>
              <a:ext uri="{FF2B5EF4-FFF2-40B4-BE49-F238E27FC236}">
                <a16:creationId xmlns:a16="http://schemas.microsoft.com/office/drawing/2014/main" id="{93D79E2B-832C-C4D0-4D48-8E91E18F9ED4}"/>
              </a:ext>
            </a:extLst>
          </p:cNvPr>
          <p:cNvSpPr txBox="1"/>
          <p:nvPr/>
        </p:nvSpPr>
        <p:spPr>
          <a:xfrm>
            <a:off x="4511028" y="4508842"/>
            <a:ext cx="2937022" cy="463204"/>
          </a:xfrm>
          <a:prstGeom prst="rect">
            <a:avLst/>
          </a:prstGeom>
          <a:noFill/>
        </p:spPr>
        <p:txBody>
          <a:bodyPr wrap="none" rtlCol="0">
            <a:spAutoFit/>
          </a:bodyPr>
          <a:lstStyle/>
          <a:p>
            <a:pPr>
              <a:lnSpc>
                <a:spcPct val="120000"/>
              </a:lnSpc>
            </a:pPr>
            <a:r>
              <a:rPr lang="en-US" sz="2200" b="1" noProof="0">
                <a:solidFill>
                  <a:srgbClr val="203864"/>
                </a:solidFill>
                <a:latin typeface="Times New Roman" panose="02020603050405020304" pitchFamily="18" charset="0"/>
                <a:cs typeface="Times New Roman" panose="02020603050405020304" pitchFamily="18" charset="0"/>
              </a:rPr>
              <a:t>5. Các cuộc thi, Hội thi</a:t>
            </a:r>
            <a:endParaRPr lang="vi-VN" sz="2200" noProof="0" dirty="0">
              <a:solidFill>
                <a:srgbClr val="203864"/>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D023E57-AFA1-2BFB-B30D-281BD79FEB40}"/>
              </a:ext>
            </a:extLst>
          </p:cNvPr>
          <p:cNvSpPr txBox="1"/>
          <p:nvPr/>
        </p:nvSpPr>
        <p:spPr>
          <a:xfrm>
            <a:off x="4468416" y="2307352"/>
            <a:ext cx="7423245" cy="430887"/>
          </a:xfrm>
          <a:prstGeom prst="rect">
            <a:avLst/>
          </a:prstGeom>
          <a:noFill/>
        </p:spPr>
        <p:txBody>
          <a:bodyPr wrap="square">
            <a:spAutoFit/>
          </a:bodyPr>
          <a:lstStyle/>
          <a:p>
            <a:r>
              <a:rPr lang="en-US" sz="2200" b="1">
                <a:latin typeface="Times New Roman" panose="02020603050405020304" pitchFamily="18" charset="0"/>
              </a:rPr>
              <a:t>2</a:t>
            </a:r>
            <a:r>
              <a:rPr lang="en-US" sz="2200" b="1" noProof="0">
                <a:latin typeface="Times New Roman" panose="02020603050405020304" pitchFamily="18" charset="0"/>
              </a:rPr>
              <a:t>. Một số lưu ý: Đối với KHTN, HĐ TNHN, GD ĐP,GDĐP</a:t>
            </a:r>
            <a:endParaRPr lang="en-US" sz="2200"/>
          </a:p>
        </p:txBody>
      </p:sp>
      <p:pic>
        <p:nvPicPr>
          <p:cNvPr id="8" name="Picture 7" descr="A person standing at a podium with a pointer pointing at a blackboard&#10;&#10;AI-generated content may be incorrect.">
            <a:extLst>
              <a:ext uri="{FF2B5EF4-FFF2-40B4-BE49-F238E27FC236}">
                <a16:creationId xmlns:a16="http://schemas.microsoft.com/office/drawing/2014/main" id="{96AD2E58-A46E-5E45-DA14-2339ABC71050}"/>
              </a:ext>
            </a:extLst>
          </p:cNvPr>
          <p:cNvPicPr>
            <a:picLocks noChangeAspect="1"/>
          </p:cNvPicPr>
          <p:nvPr/>
        </p:nvPicPr>
        <p:blipFill>
          <a:blip r:embed="rId9"/>
          <a:stretch>
            <a:fillRect/>
          </a:stretch>
        </p:blipFill>
        <p:spPr>
          <a:xfrm>
            <a:off x="3388756" y="2252593"/>
            <a:ext cx="623207" cy="623207"/>
          </a:xfrm>
          <a:prstGeom prst="rect">
            <a:avLst/>
          </a:prstGeom>
        </p:spPr>
      </p:pic>
      <p:sp>
        <p:nvSpPr>
          <p:cNvPr id="14" name="TextBox 13">
            <a:extLst>
              <a:ext uri="{FF2B5EF4-FFF2-40B4-BE49-F238E27FC236}">
                <a16:creationId xmlns:a16="http://schemas.microsoft.com/office/drawing/2014/main" id="{E99CFD9F-8A79-437E-DED0-5F94EB5916DF}"/>
              </a:ext>
            </a:extLst>
          </p:cNvPr>
          <p:cNvSpPr txBox="1"/>
          <p:nvPr/>
        </p:nvSpPr>
        <p:spPr>
          <a:xfrm>
            <a:off x="4622681" y="5207288"/>
            <a:ext cx="4068486" cy="463204"/>
          </a:xfrm>
          <a:prstGeom prst="rect">
            <a:avLst/>
          </a:prstGeom>
          <a:noFill/>
        </p:spPr>
        <p:txBody>
          <a:bodyPr wrap="none" rtlCol="0">
            <a:spAutoFit/>
          </a:bodyPr>
          <a:lstStyle/>
          <a:p>
            <a:pPr>
              <a:lnSpc>
                <a:spcPct val="120000"/>
              </a:lnSpc>
            </a:pPr>
            <a:r>
              <a:rPr lang="en-US" sz="2200" b="1">
                <a:solidFill>
                  <a:srgbClr val="203864"/>
                </a:solidFill>
                <a:latin typeface="Times New Roman" panose="02020603050405020304" pitchFamily="18" charset="0"/>
                <a:cs typeface="Times New Roman" panose="02020603050405020304" pitchFamily="18" charset="0"/>
              </a:rPr>
              <a:t>6</a:t>
            </a:r>
            <a:r>
              <a:rPr lang="en-US" sz="2200" b="1" noProof="0">
                <a:solidFill>
                  <a:srgbClr val="203864"/>
                </a:solidFill>
                <a:latin typeface="Times New Roman" panose="02020603050405020304" pitchFamily="18" charset="0"/>
                <a:cs typeface="Times New Roman" panose="02020603050405020304" pitchFamily="18" charset="0"/>
              </a:rPr>
              <a:t>. Các Văn bản chỉ đạo năm học</a:t>
            </a:r>
            <a:endParaRPr lang="vi-VN" sz="2200" noProof="0" dirty="0">
              <a:solidFill>
                <a:srgbClr val="203864"/>
              </a:solidFill>
              <a:latin typeface="Times New Roman" panose="02020603050405020304" pitchFamily="18" charset="0"/>
              <a:cs typeface="Times New Roman" panose="02020603050405020304" pitchFamily="18" charset="0"/>
            </a:endParaRPr>
          </a:p>
        </p:txBody>
      </p:sp>
      <p:pic>
        <p:nvPicPr>
          <p:cNvPr id="11" name="Google Shape;2854;p63">
            <a:extLst>
              <a:ext uri="{FF2B5EF4-FFF2-40B4-BE49-F238E27FC236}">
                <a16:creationId xmlns:a16="http://schemas.microsoft.com/office/drawing/2014/main" id="{1E1EA079-250B-1AC9-1287-929CB4D3E41D}"/>
              </a:ext>
            </a:extLst>
          </p:cNvPr>
          <p:cNvPicPr preferRelativeResize="0"/>
          <p:nvPr/>
        </p:nvPicPr>
        <p:blipFill rotWithShape="1">
          <a:blip r:embed="rId10">
            <a:alphaModFix/>
          </a:blip>
          <a:srcRect t="16540" b="16547"/>
          <a:stretch/>
        </p:blipFill>
        <p:spPr>
          <a:xfrm>
            <a:off x="2990615" y="3011985"/>
            <a:ext cx="912098" cy="568949"/>
          </a:xfrm>
          <a:prstGeom prst="rect">
            <a:avLst/>
          </a:prstGeom>
          <a:noFill/>
          <a:ln>
            <a:noFill/>
          </a:ln>
        </p:spPr>
      </p:pic>
    </p:spTree>
    <p:extLst>
      <p:ext uri="{BB962C8B-B14F-4D97-AF65-F5344CB8AC3E}">
        <p14:creationId xmlns:p14="http://schemas.microsoft.com/office/powerpoint/2010/main" val="11976722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BAEEAB-11AD-0E8D-B9DD-640607AC73B1}"/>
              </a:ext>
            </a:extLst>
          </p:cNvPr>
          <p:cNvSpPr txBox="1"/>
          <p:nvPr/>
        </p:nvSpPr>
        <p:spPr>
          <a:xfrm>
            <a:off x="2101851" y="292845"/>
            <a:ext cx="7880350" cy="523220"/>
          </a:xfrm>
          <a:prstGeom prst="rect">
            <a:avLst/>
          </a:prstGeom>
          <a:noFill/>
        </p:spPr>
        <p:txBody>
          <a:bodyPr wrap="square">
            <a:spAutoFit/>
          </a:bodyPr>
          <a:lstStyle/>
          <a:p>
            <a:pPr algn="ctr"/>
            <a:r>
              <a:rPr lang="vi-VN" sz="2800" b="1" kern="0">
                <a:latin typeface="Times New Roman" panose="02020603050405020304" pitchFamily="18" charset="0"/>
                <a:ea typeface="Arial" panose="020B0604020202020204" pitchFamily="34" charset="0"/>
              </a:rPr>
              <a:t>Xây dựng </a:t>
            </a:r>
            <a:r>
              <a:rPr lang="en-US" sz="2800" b="1" kern="0">
                <a:latin typeface="Times New Roman" panose="02020603050405020304" pitchFamily="18" charset="0"/>
                <a:ea typeface="Arial" panose="020B0604020202020204" pitchFamily="34" charset="0"/>
              </a:rPr>
              <a:t>và thực hiện </a:t>
            </a:r>
            <a:r>
              <a:rPr lang="vi-VN" sz="2800" b="1" kern="0">
                <a:latin typeface="Times New Roman" panose="02020603050405020304" pitchFamily="18" charset="0"/>
                <a:ea typeface="Arial" panose="020B0604020202020204" pitchFamily="34" charset="0"/>
              </a:rPr>
              <a:t>kế hoạch giáo dục</a:t>
            </a:r>
            <a:endParaRPr lang="en-US" sz="2800" b="1"/>
          </a:p>
        </p:txBody>
      </p:sp>
      <p:sp>
        <p:nvSpPr>
          <p:cNvPr id="8" name="TextBox 7">
            <a:extLst>
              <a:ext uri="{FF2B5EF4-FFF2-40B4-BE49-F238E27FC236}">
                <a16:creationId xmlns:a16="http://schemas.microsoft.com/office/drawing/2014/main" id="{DD120C8A-6F81-4AC9-BD36-3E1AE6D599ED}"/>
              </a:ext>
            </a:extLst>
          </p:cNvPr>
          <p:cNvSpPr txBox="1"/>
          <p:nvPr/>
        </p:nvSpPr>
        <p:spPr>
          <a:xfrm>
            <a:off x="175753" y="1944843"/>
            <a:ext cx="3801692" cy="1969770"/>
          </a:xfrm>
          <a:prstGeom prst="rect">
            <a:avLst/>
          </a:prstGeom>
          <a:noFill/>
          <a:ln w="28575">
            <a:solidFill>
              <a:srgbClr val="92D050"/>
            </a:solidFill>
          </a:ln>
        </p:spPr>
        <p:txBody>
          <a:bodyPr wrap="square" rtlCol="0">
            <a:spAutoFit/>
          </a:bodyPr>
          <a:lstStyle/>
          <a:p>
            <a:pPr algn="just"/>
            <a:r>
              <a:rPr lang="en-US">
                <a:solidFill>
                  <a:schemeClr val="accent6">
                    <a:lumMod val="75000"/>
                  </a:schemeClr>
                </a:solidFill>
                <a:latin typeface="Times New Roman" panose="02020603050405020304" pitchFamily="18" charset="0"/>
                <a:cs typeface="Times New Roman" panose="02020603050405020304" pitchFamily="18" charset="0"/>
              </a:rPr>
              <a:t>Đảm bảo </a:t>
            </a:r>
            <a:r>
              <a:rPr lang="vi-VN">
                <a:solidFill>
                  <a:schemeClr val="accent6">
                    <a:lumMod val="75000"/>
                  </a:schemeClr>
                </a:solidFill>
                <a:latin typeface="Times New Roman" panose="02020603050405020304" pitchFamily="18" charset="0"/>
                <a:cs typeface="Times New Roman" panose="02020603050405020304" pitchFamily="18" charset="0"/>
              </a:rPr>
              <a:t>tính thực tiễn, linh hoạt, khả thi, phù hợp với điều kiện đội ngũ giáo viên, cơ sở vật chất, thiết bị dạy học hiện có </a:t>
            </a:r>
            <a:r>
              <a:rPr lang="en-US">
                <a:solidFill>
                  <a:schemeClr val="accent6">
                    <a:lumMod val="75000"/>
                  </a:schemeClr>
                </a:solidFill>
                <a:latin typeface="Times New Roman" panose="02020603050405020304" pitchFamily="18" charset="0"/>
                <a:cs typeface="Times New Roman" panose="02020603050405020304" pitchFamily="18" charset="0"/>
              </a:rPr>
              <a:t>theo HD tại các Công văn:</a:t>
            </a:r>
          </a:p>
          <a:p>
            <a:pPr algn="ctr"/>
            <a:r>
              <a:rPr lang="en-US" sz="1600" b="1">
                <a:solidFill>
                  <a:schemeClr val="accent6">
                    <a:lumMod val="75000"/>
                  </a:schemeClr>
                </a:solidFill>
                <a:latin typeface="Times New Roman" panose="02020603050405020304" pitchFamily="18" charset="0"/>
                <a:cs typeface="Times New Roman" panose="02020603050405020304" pitchFamily="18" charset="0"/>
              </a:rPr>
              <a:t>5512 /BGDĐTGDTrH; </a:t>
            </a:r>
          </a:p>
          <a:p>
            <a:pPr algn="ctr"/>
            <a:r>
              <a:rPr lang="en-US" sz="1600" b="1">
                <a:solidFill>
                  <a:schemeClr val="accent6">
                    <a:lumMod val="75000"/>
                  </a:schemeClr>
                </a:solidFill>
                <a:latin typeface="Times New Roman" panose="02020603050405020304" pitchFamily="18" charset="0"/>
                <a:cs typeface="Times New Roman" panose="02020603050405020304" pitchFamily="18" charset="0"/>
              </a:rPr>
              <a:t>4612/BGDĐT; 1496/BGDĐT-GDTrH</a:t>
            </a:r>
          </a:p>
          <a:p>
            <a:pPr algn="ctr"/>
            <a:r>
              <a:rPr lang="en-US" b="1">
                <a:latin typeface="Times New Roman" panose="02020603050405020304" pitchFamily="18" charset="0"/>
                <a:ea typeface="Calibri" panose="020F0502020204030204" pitchFamily="34" charset="0"/>
              </a:rPr>
              <a:t>Thông tư </a:t>
            </a:r>
            <a:r>
              <a:rPr lang="sq-AL" b="1">
                <a:solidFill>
                  <a:prstClr val="black"/>
                </a:solidFill>
                <a:latin typeface="Times New Roman" pitchFamily="18" charset="0"/>
                <a:cs typeface="Times New Roman" pitchFamily="18" charset="0"/>
              </a:rPr>
              <a:t>22/2021/TTBGDĐT</a:t>
            </a:r>
            <a:endParaRPr lang="en-US"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62C0EE24-BC0F-1650-02E8-CE5BF65C22AC}"/>
              </a:ext>
            </a:extLst>
          </p:cNvPr>
          <p:cNvSpPr txBox="1"/>
          <p:nvPr/>
        </p:nvSpPr>
        <p:spPr>
          <a:xfrm>
            <a:off x="4158690" y="1969345"/>
            <a:ext cx="3396376" cy="2062103"/>
          </a:xfrm>
          <a:prstGeom prst="rect">
            <a:avLst/>
          </a:prstGeom>
          <a:noFill/>
          <a:ln w="28575">
            <a:solidFill>
              <a:srgbClr val="00B0F0"/>
            </a:solidFill>
          </a:ln>
        </p:spPr>
        <p:txBody>
          <a:bodyPr wrap="square">
            <a:spAutoFit/>
          </a:bodyPr>
          <a:lstStyle/>
          <a:p>
            <a:pPr algn="just" defTabSz="457200">
              <a:spcBef>
                <a:spcPts val="600"/>
              </a:spcBef>
              <a:spcAft>
                <a:spcPts val="600"/>
              </a:spcAft>
              <a:defRPr/>
            </a:pP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Xây dựng </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ph</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â</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n phối chương trình các môn học</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160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KHTN</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Lịch sử và Địa lý, Hoạt động trải nghiệm hướng nghiệp phù hợp với tình </a:t>
            </a:r>
            <a:r>
              <a:rPr lang="en-US" sz="2000">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hình</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thực tế để phát huy</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hiệu quả</a:t>
            </a:r>
            <a:r>
              <a:rPr lang="en-US">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năng lực</a:t>
            </a:r>
            <a:r>
              <a:rPr lang="vi-VN">
                <a:solidFill>
                  <a:schemeClr val="accent3">
                    <a:lumMod val="75000"/>
                  </a:schemeClr>
                </a:solidFill>
                <a:latin typeface="Times New Roman" panose="02020603050405020304" pitchFamily="18" charset="0"/>
                <a:ea typeface="Calibri" panose="020F0502020204030204" pitchFamily="34" charset="0"/>
                <a:cs typeface="Times New Roman" panose="02020603050405020304" pitchFamily="18" charset="0"/>
              </a:rPr>
              <a:t> đội ngũ giáo viên của nhà trường. </a:t>
            </a:r>
            <a:endParaRPr lang="en-US">
              <a:solidFill>
                <a:schemeClr val="accent3">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0A004836-6FCE-34CE-73BE-334DDBA8B3D0}"/>
              </a:ext>
            </a:extLst>
          </p:cNvPr>
          <p:cNvGrpSpPr/>
          <p:nvPr/>
        </p:nvGrpSpPr>
        <p:grpSpPr>
          <a:xfrm>
            <a:off x="2010069" y="1007605"/>
            <a:ext cx="690085" cy="937237"/>
            <a:chOff x="2471994" y="1195953"/>
            <a:chExt cx="690085" cy="1126055"/>
          </a:xfrm>
        </p:grpSpPr>
        <p:sp>
          <p:nvSpPr>
            <p:cNvPr id="24" name="자유형: 도형 49">
              <a:extLst>
                <a:ext uri="{FF2B5EF4-FFF2-40B4-BE49-F238E27FC236}">
                  <a16:creationId xmlns:a16="http://schemas.microsoft.com/office/drawing/2014/main" id="{CD184F35-CCF5-4E57-A88C-97EAD1E8138F}"/>
                </a:ext>
              </a:extLst>
            </p:cNvPr>
            <p:cNvSpPr>
              <a:spLocks noChangeAspect="1"/>
            </p:cNvSpPr>
            <p:nvPr/>
          </p:nvSpPr>
          <p:spPr>
            <a:xfrm rot="10800000">
              <a:off x="2471995" y="1195953"/>
              <a:ext cx="678430" cy="112605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57" name="TextBox 56">
              <a:extLst>
                <a:ext uri="{FF2B5EF4-FFF2-40B4-BE49-F238E27FC236}">
                  <a16:creationId xmlns:a16="http://schemas.microsoft.com/office/drawing/2014/main" id="{F27F312A-C6EC-F0FA-35B2-B57FFF2D74B9}"/>
                </a:ext>
              </a:extLst>
            </p:cNvPr>
            <p:cNvSpPr txBox="1"/>
            <p:nvPr/>
          </p:nvSpPr>
          <p:spPr>
            <a:xfrm>
              <a:off x="2471994" y="1609338"/>
              <a:ext cx="690085" cy="507831"/>
            </a:xfrm>
            <a:prstGeom prst="rect">
              <a:avLst/>
            </a:prstGeom>
            <a:noFill/>
          </p:spPr>
          <p:txBody>
            <a:bodyPr wrap="square" rtlCol="0">
              <a:spAutoFit/>
            </a:bodyPr>
            <a:lstStyle/>
            <a:p>
              <a:pPr algn="ctr"/>
              <a:r>
                <a:rPr lang="en-US" altLang="ko-KR" sz="2700" b="1" dirty="0">
                  <a:solidFill>
                    <a:schemeClr val="accent2"/>
                  </a:solidFill>
                  <a:cs typeface="Arial" pitchFamily="34" charset="0"/>
                </a:rPr>
                <a:t>01</a:t>
              </a:r>
              <a:endParaRPr lang="ko-KR" altLang="en-US" sz="2700" b="1" dirty="0">
                <a:solidFill>
                  <a:schemeClr val="accent2"/>
                </a:solidFill>
                <a:cs typeface="Arial" pitchFamily="34" charset="0"/>
              </a:endParaRPr>
            </a:p>
          </p:txBody>
        </p:sp>
      </p:grpSp>
      <p:grpSp>
        <p:nvGrpSpPr>
          <p:cNvPr id="20" name="Group 19">
            <a:extLst>
              <a:ext uri="{FF2B5EF4-FFF2-40B4-BE49-F238E27FC236}">
                <a16:creationId xmlns:a16="http://schemas.microsoft.com/office/drawing/2014/main" id="{0CC71807-A838-9CA6-9ACE-533118333ABB}"/>
              </a:ext>
            </a:extLst>
          </p:cNvPr>
          <p:cNvGrpSpPr/>
          <p:nvPr/>
        </p:nvGrpSpPr>
        <p:grpSpPr>
          <a:xfrm>
            <a:off x="5511836" y="1045430"/>
            <a:ext cx="690085" cy="937239"/>
            <a:chOff x="7017094" y="1205919"/>
            <a:chExt cx="690085" cy="1126055"/>
          </a:xfrm>
        </p:grpSpPr>
        <p:sp>
          <p:nvSpPr>
            <p:cNvPr id="26" name="자유형: 도형 51">
              <a:extLst>
                <a:ext uri="{FF2B5EF4-FFF2-40B4-BE49-F238E27FC236}">
                  <a16:creationId xmlns:a16="http://schemas.microsoft.com/office/drawing/2014/main" id="{3A49B00E-9F3A-4C1E-9D06-04B905001C72}"/>
                </a:ext>
              </a:extLst>
            </p:cNvPr>
            <p:cNvSpPr>
              <a:spLocks noChangeAspect="1"/>
            </p:cNvSpPr>
            <p:nvPr/>
          </p:nvSpPr>
          <p:spPr>
            <a:xfrm rot="10800000">
              <a:off x="7028749" y="1205919"/>
              <a:ext cx="678430" cy="112605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58" name="TextBox 57">
              <a:extLst>
                <a:ext uri="{FF2B5EF4-FFF2-40B4-BE49-F238E27FC236}">
                  <a16:creationId xmlns:a16="http://schemas.microsoft.com/office/drawing/2014/main" id="{189A4D27-85EF-C9A2-6AA8-D40073F0D031}"/>
                </a:ext>
              </a:extLst>
            </p:cNvPr>
            <p:cNvSpPr txBox="1"/>
            <p:nvPr/>
          </p:nvSpPr>
          <p:spPr>
            <a:xfrm>
              <a:off x="7017094" y="1598927"/>
              <a:ext cx="690085" cy="507831"/>
            </a:xfrm>
            <a:prstGeom prst="rect">
              <a:avLst/>
            </a:prstGeom>
            <a:noFill/>
          </p:spPr>
          <p:txBody>
            <a:bodyPr wrap="square" rtlCol="0">
              <a:spAutoFit/>
            </a:bodyPr>
            <a:lstStyle/>
            <a:p>
              <a:pPr algn="ctr"/>
              <a:r>
                <a:rPr lang="en-US" altLang="ko-KR" sz="2700" b="1" dirty="0">
                  <a:solidFill>
                    <a:schemeClr val="accent4"/>
                  </a:solidFill>
                  <a:cs typeface="Arial" pitchFamily="34" charset="0"/>
                </a:rPr>
                <a:t>02</a:t>
              </a:r>
              <a:endParaRPr lang="ko-KR" altLang="en-US" sz="2700" b="1" dirty="0">
                <a:solidFill>
                  <a:schemeClr val="accent4"/>
                </a:solidFill>
                <a:cs typeface="Arial" pitchFamily="34" charset="0"/>
              </a:endParaRPr>
            </a:p>
          </p:txBody>
        </p:sp>
      </p:grpSp>
      <p:grpSp>
        <p:nvGrpSpPr>
          <p:cNvPr id="19" name="Group 18">
            <a:extLst>
              <a:ext uri="{FF2B5EF4-FFF2-40B4-BE49-F238E27FC236}">
                <a16:creationId xmlns:a16="http://schemas.microsoft.com/office/drawing/2014/main" id="{45B1A612-F7A4-05C4-FAC4-43D1FC6D4B73}"/>
              </a:ext>
            </a:extLst>
          </p:cNvPr>
          <p:cNvGrpSpPr/>
          <p:nvPr/>
        </p:nvGrpSpPr>
        <p:grpSpPr>
          <a:xfrm>
            <a:off x="9648812" y="966727"/>
            <a:ext cx="690085" cy="913204"/>
            <a:chOff x="10577717" y="1205917"/>
            <a:chExt cx="690085" cy="1126055"/>
          </a:xfrm>
        </p:grpSpPr>
        <p:sp>
          <p:nvSpPr>
            <p:cNvPr id="27" name="자유형: 도형 69">
              <a:extLst>
                <a:ext uri="{FF2B5EF4-FFF2-40B4-BE49-F238E27FC236}">
                  <a16:creationId xmlns:a16="http://schemas.microsoft.com/office/drawing/2014/main" id="{B965A7BC-3B3E-483A-ABBE-D6B71B4835BC}"/>
                </a:ext>
              </a:extLst>
            </p:cNvPr>
            <p:cNvSpPr>
              <a:spLocks noChangeAspect="1"/>
            </p:cNvSpPr>
            <p:nvPr/>
          </p:nvSpPr>
          <p:spPr>
            <a:xfrm rot="10800000">
              <a:off x="10577718" y="1205917"/>
              <a:ext cx="678430" cy="1126055"/>
            </a:xfrm>
            <a:custGeom>
              <a:avLst/>
              <a:gdLst>
                <a:gd name="connsiteX0" fmla="*/ 1047232 w 1957642"/>
                <a:gd name="connsiteY0" fmla="*/ 5654 h 3249282"/>
                <a:gd name="connsiteX1" fmla="*/ 1030640 w 1957642"/>
                <a:gd name="connsiteY1" fmla="*/ 5654 h 3249282"/>
                <a:gd name="connsiteX2" fmla="*/ 1048024 w 1957642"/>
                <a:gd name="connsiteY2" fmla="*/ 0 h 3249282"/>
                <a:gd name="connsiteX3" fmla="*/ 1160845 w 1957642"/>
                <a:gd name="connsiteY3" fmla="*/ 2127215 h 3249282"/>
                <a:gd name="connsiteX4" fmla="*/ 1196036 w 1957642"/>
                <a:gd name="connsiteY4" fmla="*/ 2120110 h 3249282"/>
                <a:gd name="connsiteX5" fmla="*/ 1237844 w 1957642"/>
                <a:gd name="connsiteY5" fmla="*/ 2120446 h 3249282"/>
                <a:gd name="connsiteX6" fmla="*/ 1296213 w 1957642"/>
                <a:gd name="connsiteY6" fmla="*/ 2029106 h 3249282"/>
                <a:gd name="connsiteX7" fmla="*/ 1397562 w 1957642"/>
                <a:gd name="connsiteY7" fmla="*/ 1825853 h 3249282"/>
                <a:gd name="connsiteX8" fmla="*/ 1777778 w 1957642"/>
                <a:gd name="connsiteY8" fmla="*/ 1099228 h 3249282"/>
                <a:gd name="connsiteX9" fmla="*/ 980978 w 1957642"/>
                <a:gd name="connsiteY9" fmla="*/ 301427 h 3249282"/>
                <a:gd name="connsiteX10" fmla="*/ 980978 w 1957642"/>
                <a:gd name="connsiteY10" fmla="*/ 301625 h 3249282"/>
                <a:gd name="connsiteX11" fmla="*/ 978823 w 1957642"/>
                <a:gd name="connsiteY11" fmla="*/ 301459 h 3249282"/>
                <a:gd name="connsiteX12" fmla="*/ 976666 w 1957642"/>
                <a:gd name="connsiteY12" fmla="*/ 301625 h 3249282"/>
                <a:gd name="connsiteX13" fmla="*/ 976666 w 1957642"/>
                <a:gd name="connsiteY13" fmla="*/ 301427 h 3249282"/>
                <a:gd name="connsiteX14" fmla="*/ 179865 w 1957642"/>
                <a:gd name="connsiteY14" fmla="*/ 1099228 h 3249282"/>
                <a:gd name="connsiteX15" fmla="*/ 560081 w 1957642"/>
                <a:gd name="connsiteY15" fmla="*/ 1825853 h 3249282"/>
                <a:gd name="connsiteX16" fmla="*/ 661430 w 1957642"/>
                <a:gd name="connsiteY16" fmla="*/ 2029106 h 3249282"/>
                <a:gd name="connsiteX17" fmla="*/ 719799 w 1957642"/>
                <a:gd name="connsiteY17" fmla="*/ 2120446 h 3249282"/>
                <a:gd name="connsiteX18" fmla="*/ 770760 w 1957642"/>
                <a:gd name="connsiteY18" fmla="*/ 2120037 h 3249282"/>
                <a:gd name="connsiteX19" fmla="*/ 806315 w 1957642"/>
                <a:gd name="connsiteY19" fmla="*/ 2127215 h 3249282"/>
                <a:gd name="connsiteX20" fmla="*/ 1319520 w 1957642"/>
                <a:gd name="connsiteY20" fmla="*/ 2263042 h 3249282"/>
                <a:gd name="connsiteX21" fmla="*/ 978823 w 1957642"/>
                <a:gd name="connsiteY21" fmla="*/ 2261822 h 3249282"/>
                <a:gd name="connsiteX22" fmla="*/ 638123 w 1957642"/>
                <a:gd name="connsiteY22" fmla="*/ 2263042 h 3249282"/>
                <a:gd name="connsiteX23" fmla="*/ 513100 w 1957642"/>
                <a:gd name="connsiteY23" fmla="*/ 2169534 h 3249282"/>
                <a:gd name="connsiteX24" fmla="*/ 465828 w 1957642"/>
                <a:gd name="connsiteY24" fmla="*/ 1970355 h 3249282"/>
                <a:gd name="connsiteX25" fmla="*/ 0 w 1957642"/>
                <a:gd name="connsiteY25" fmla="*/ 1080372 h 3249282"/>
                <a:gd name="connsiteX26" fmla="*/ 976988 w 1957642"/>
                <a:gd name="connsiteY26" fmla="*/ 103385 h 3249282"/>
                <a:gd name="connsiteX27" fmla="*/ 978823 w 1957642"/>
                <a:gd name="connsiteY27" fmla="*/ 103526 h 3249282"/>
                <a:gd name="connsiteX28" fmla="*/ 980656 w 1957642"/>
                <a:gd name="connsiteY28" fmla="*/ 103385 h 3249282"/>
                <a:gd name="connsiteX29" fmla="*/ 1957642 w 1957642"/>
                <a:gd name="connsiteY29" fmla="*/ 1080372 h 3249282"/>
                <a:gd name="connsiteX30" fmla="*/ 1491816 w 1957642"/>
                <a:gd name="connsiteY30" fmla="*/ 1970355 h 3249282"/>
                <a:gd name="connsiteX31" fmla="*/ 1444543 w 1957642"/>
                <a:gd name="connsiteY31" fmla="*/ 2169534 h 3249282"/>
                <a:gd name="connsiteX32" fmla="*/ 1319520 w 1957642"/>
                <a:gd name="connsiteY32" fmla="*/ 2263042 h 3249282"/>
                <a:gd name="connsiteX33" fmla="*/ 1407452 w 1957642"/>
                <a:gd name="connsiteY33" fmla="*/ 2485514 h 3249282"/>
                <a:gd name="connsiteX34" fmla="*/ 558453 w 1957642"/>
                <a:gd name="connsiteY34" fmla="*/ 2485514 h 3249282"/>
                <a:gd name="connsiteX35" fmla="*/ 491321 w 1957642"/>
                <a:gd name="connsiteY35" fmla="*/ 2418383 h 3249282"/>
                <a:gd name="connsiteX36" fmla="*/ 491321 w 1957642"/>
                <a:gd name="connsiteY36" fmla="*/ 2388750 h 3249282"/>
                <a:gd name="connsiteX37" fmla="*/ 558453 w 1957642"/>
                <a:gd name="connsiteY37" fmla="*/ 2321619 h 3249282"/>
                <a:gd name="connsiteX38" fmla="*/ 1407452 w 1957642"/>
                <a:gd name="connsiteY38" fmla="*/ 2321619 h 3249282"/>
                <a:gd name="connsiteX39" fmla="*/ 1474583 w 1957642"/>
                <a:gd name="connsiteY39" fmla="*/ 2388750 h 3249282"/>
                <a:gd name="connsiteX40" fmla="*/ 1474583 w 1957642"/>
                <a:gd name="connsiteY40" fmla="*/ 2418383 h 3249282"/>
                <a:gd name="connsiteX41" fmla="*/ 1407452 w 1957642"/>
                <a:gd name="connsiteY41" fmla="*/ 2485514 h 3249282"/>
                <a:gd name="connsiteX42" fmla="*/ 1374676 w 1957642"/>
                <a:gd name="connsiteY42" fmla="*/ 2707334 h 3249282"/>
                <a:gd name="connsiteX43" fmla="*/ 591228 w 1957642"/>
                <a:gd name="connsiteY43" fmla="*/ 2707334 h 3249282"/>
                <a:gd name="connsiteX44" fmla="*/ 524097 w 1957642"/>
                <a:gd name="connsiteY44" fmla="*/ 2640203 h 3249282"/>
                <a:gd name="connsiteX45" fmla="*/ 524097 w 1957642"/>
                <a:gd name="connsiteY45" fmla="*/ 2610570 h 3249282"/>
                <a:gd name="connsiteX46" fmla="*/ 591228 w 1957642"/>
                <a:gd name="connsiteY46" fmla="*/ 2543440 h 3249282"/>
                <a:gd name="connsiteX47" fmla="*/ 1374676 w 1957642"/>
                <a:gd name="connsiteY47" fmla="*/ 2543440 h 3249282"/>
                <a:gd name="connsiteX48" fmla="*/ 1441808 w 1957642"/>
                <a:gd name="connsiteY48" fmla="*/ 2610570 h 3249282"/>
                <a:gd name="connsiteX49" fmla="*/ 1441808 w 1957642"/>
                <a:gd name="connsiteY49" fmla="*/ 2640203 h 3249282"/>
                <a:gd name="connsiteX50" fmla="*/ 1374676 w 1957642"/>
                <a:gd name="connsiteY50" fmla="*/ 2707334 h 3249282"/>
                <a:gd name="connsiteX51" fmla="*/ 1341902 w 1957642"/>
                <a:gd name="connsiteY51" fmla="*/ 2929154 h 3249282"/>
                <a:gd name="connsiteX52" fmla="*/ 624004 w 1957642"/>
                <a:gd name="connsiteY52" fmla="*/ 2929154 h 3249282"/>
                <a:gd name="connsiteX53" fmla="*/ 556873 w 1957642"/>
                <a:gd name="connsiteY53" fmla="*/ 2862023 h 3249282"/>
                <a:gd name="connsiteX54" fmla="*/ 556873 w 1957642"/>
                <a:gd name="connsiteY54" fmla="*/ 2832390 h 3249282"/>
                <a:gd name="connsiteX55" fmla="*/ 624004 w 1957642"/>
                <a:gd name="connsiteY55" fmla="*/ 2765259 h 3249282"/>
                <a:gd name="connsiteX56" fmla="*/ 1341902 w 1957642"/>
                <a:gd name="connsiteY56" fmla="*/ 2765259 h 3249282"/>
                <a:gd name="connsiteX57" fmla="*/ 1409033 w 1957642"/>
                <a:gd name="connsiteY57" fmla="*/ 2832390 h 3249282"/>
                <a:gd name="connsiteX58" fmla="*/ 1409033 w 1957642"/>
                <a:gd name="connsiteY58" fmla="*/ 2862023 h 3249282"/>
                <a:gd name="connsiteX59" fmla="*/ 1341902 w 1957642"/>
                <a:gd name="connsiteY59" fmla="*/ 2929154 h 3249282"/>
                <a:gd name="connsiteX60" fmla="*/ 982953 w 1957642"/>
                <a:gd name="connsiteY60" fmla="*/ 3249282 h 3249282"/>
                <a:gd name="connsiteX61" fmla="*/ 622424 w 1957642"/>
                <a:gd name="connsiteY61" fmla="*/ 3118181 h 3249282"/>
                <a:gd name="connsiteX62" fmla="*/ 622424 w 1957642"/>
                <a:gd name="connsiteY62" fmla="*/ 2987080 h 3249282"/>
                <a:gd name="connsiteX63" fmla="*/ 1343482 w 1957642"/>
                <a:gd name="connsiteY63" fmla="*/ 2987080 h 3249282"/>
                <a:gd name="connsiteX64" fmla="*/ 1343482 w 1957642"/>
                <a:gd name="connsiteY64" fmla="*/ 3118181 h 3249282"/>
                <a:gd name="connsiteX65" fmla="*/ 982953 w 1957642"/>
                <a:gd name="connsiteY65" fmla="*/ 3249282 h 3249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57642" h="3249282">
                  <a:moveTo>
                    <a:pt x="1047232" y="5654"/>
                  </a:moveTo>
                  <a:lnTo>
                    <a:pt x="1030640" y="5654"/>
                  </a:lnTo>
                  <a:lnTo>
                    <a:pt x="1048024" y="0"/>
                  </a:lnTo>
                  <a:close/>
                  <a:moveTo>
                    <a:pt x="1160845" y="2127215"/>
                  </a:moveTo>
                  <a:lnTo>
                    <a:pt x="1196036" y="2120110"/>
                  </a:lnTo>
                  <a:lnTo>
                    <a:pt x="1237844" y="2120446"/>
                  </a:lnTo>
                  <a:cubicBezTo>
                    <a:pt x="1308896" y="2116324"/>
                    <a:pt x="1283850" y="2108399"/>
                    <a:pt x="1296213" y="2029106"/>
                  </a:cubicBezTo>
                  <a:cubicBezTo>
                    <a:pt x="1327247" y="1916021"/>
                    <a:pt x="1321193" y="1914210"/>
                    <a:pt x="1397562" y="1825853"/>
                  </a:cubicBezTo>
                  <a:cubicBezTo>
                    <a:pt x="1565052" y="1691460"/>
                    <a:pt x="1777778" y="1397289"/>
                    <a:pt x="1777778" y="1099228"/>
                  </a:cubicBezTo>
                  <a:cubicBezTo>
                    <a:pt x="1777778" y="658937"/>
                    <a:pt x="1421136" y="301944"/>
                    <a:pt x="980978" y="301427"/>
                  </a:cubicBezTo>
                  <a:lnTo>
                    <a:pt x="980978" y="301625"/>
                  </a:lnTo>
                  <a:lnTo>
                    <a:pt x="978823" y="301459"/>
                  </a:lnTo>
                  <a:lnTo>
                    <a:pt x="976666" y="301625"/>
                  </a:lnTo>
                  <a:lnTo>
                    <a:pt x="976666" y="301427"/>
                  </a:lnTo>
                  <a:cubicBezTo>
                    <a:pt x="536507" y="301944"/>
                    <a:pt x="179865" y="658937"/>
                    <a:pt x="179865" y="1099228"/>
                  </a:cubicBezTo>
                  <a:cubicBezTo>
                    <a:pt x="179865" y="1397289"/>
                    <a:pt x="392591" y="1691460"/>
                    <a:pt x="560081" y="1825853"/>
                  </a:cubicBezTo>
                  <a:cubicBezTo>
                    <a:pt x="636451" y="1914210"/>
                    <a:pt x="630396" y="1916021"/>
                    <a:pt x="661430" y="2029106"/>
                  </a:cubicBezTo>
                  <a:cubicBezTo>
                    <a:pt x="673794" y="2108399"/>
                    <a:pt x="648747" y="2116324"/>
                    <a:pt x="719799" y="2120446"/>
                  </a:cubicBezTo>
                  <a:lnTo>
                    <a:pt x="770760" y="2120037"/>
                  </a:lnTo>
                  <a:lnTo>
                    <a:pt x="806315" y="2127215"/>
                  </a:lnTo>
                  <a:close/>
                  <a:moveTo>
                    <a:pt x="1319520" y="2263042"/>
                  </a:moveTo>
                  <a:lnTo>
                    <a:pt x="978823" y="2261822"/>
                  </a:lnTo>
                  <a:lnTo>
                    <a:pt x="638123" y="2263042"/>
                  </a:lnTo>
                  <a:cubicBezTo>
                    <a:pt x="577778" y="2263042"/>
                    <a:pt x="547241" y="2240386"/>
                    <a:pt x="513100" y="2169534"/>
                  </a:cubicBezTo>
                  <a:cubicBezTo>
                    <a:pt x="499969" y="2077754"/>
                    <a:pt x="526938" y="2040759"/>
                    <a:pt x="465828" y="1970355"/>
                  </a:cubicBezTo>
                  <a:cubicBezTo>
                    <a:pt x="260705" y="1805868"/>
                    <a:pt x="0" y="1445504"/>
                    <a:pt x="0" y="1080372"/>
                  </a:cubicBezTo>
                  <a:cubicBezTo>
                    <a:pt x="0" y="540796"/>
                    <a:pt x="437413" y="103385"/>
                    <a:pt x="976988" y="103385"/>
                  </a:cubicBezTo>
                  <a:lnTo>
                    <a:pt x="978823" y="103526"/>
                  </a:lnTo>
                  <a:lnTo>
                    <a:pt x="980656" y="103385"/>
                  </a:lnTo>
                  <a:cubicBezTo>
                    <a:pt x="1520231" y="103385"/>
                    <a:pt x="1957642" y="540796"/>
                    <a:pt x="1957642" y="1080372"/>
                  </a:cubicBezTo>
                  <a:cubicBezTo>
                    <a:pt x="1957642" y="1445504"/>
                    <a:pt x="1696938" y="1805868"/>
                    <a:pt x="1491816" y="1970355"/>
                  </a:cubicBezTo>
                  <a:cubicBezTo>
                    <a:pt x="1430706" y="2040759"/>
                    <a:pt x="1457674" y="2077754"/>
                    <a:pt x="1444543" y="2169534"/>
                  </a:cubicBezTo>
                  <a:cubicBezTo>
                    <a:pt x="1410403" y="2240386"/>
                    <a:pt x="1379867" y="2263042"/>
                    <a:pt x="1319520" y="2263042"/>
                  </a:cubicBezTo>
                  <a:close/>
                  <a:moveTo>
                    <a:pt x="1407452" y="2485514"/>
                  </a:moveTo>
                  <a:lnTo>
                    <a:pt x="558453" y="2485514"/>
                  </a:lnTo>
                  <a:cubicBezTo>
                    <a:pt x="521377" y="2485514"/>
                    <a:pt x="491321" y="2455458"/>
                    <a:pt x="491321" y="2418383"/>
                  </a:cubicBezTo>
                  <a:lnTo>
                    <a:pt x="491321" y="2388750"/>
                  </a:lnTo>
                  <a:cubicBezTo>
                    <a:pt x="491321" y="2351675"/>
                    <a:pt x="521377" y="2321619"/>
                    <a:pt x="558453" y="2321619"/>
                  </a:cubicBezTo>
                  <a:lnTo>
                    <a:pt x="1407452" y="2321619"/>
                  </a:lnTo>
                  <a:cubicBezTo>
                    <a:pt x="1444528" y="2321619"/>
                    <a:pt x="1474583" y="2351675"/>
                    <a:pt x="1474583" y="2388750"/>
                  </a:cubicBezTo>
                  <a:lnTo>
                    <a:pt x="1474583" y="2418383"/>
                  </a:lnTo>
                  <a:cubicBezTo>
                    <a:pt x="1474583" y="2455458"/>
                    <a:pt x="1444528" y="2485514"/>
                    <a:pt x="1407452" y="2485514"/>
                  </a:cubicBezTo>
                  <a:close/>
                  <a:moveTo>
                    <a:pt x="1374676" y="2707334"/>
                  </a:moveTo>
                  <a:lnTo>
                    <a:pt x="591228" y="2707334"/>
                  </a:lnTo>
                  <a:cubicBezTo>
                    <a:pt x="554153" y="2707334"/>
                    <a:pt x="524097" y="2677278"/>
                    <a:pt x="524097" y="2640203"/>
                  </a:cubicBezTo>
                  <a:lnTo>
                    <a:pt x="524097" y="2610570"/>
                  </a:lnTo>
                  <a:cubicBezTo>
                    <a:pt x="524097" y="2573495"/>
                    <a:pt x="554153" y="2543440"/>
                    <a:pt x="591228" y="2543440"/>
                  </a:cubicBezTo>
                  <a:lnTo>
                    <a:pt x="1374676" y="2543440"/>
                  </a:lnTo>
                  <a:cubicBezTo>
                    <a:pt x="1411752" y="2543440"/>
                    <a:pt x="1441808" y="2573495"/>
                    <a:pt x="1441808" y="2610570"/>
                  </a:cubicBezTo>
                  <a:lnTo>
                    <a:pt x="1441808" y="2640203"/>
                  </a:lnTo>
                  <a:cubicBezTo>
                    <a:pt x="1441808" y="2677278"/>
                    <a:pt x="1411752" y="2707334"/>
                    <a:pt x="1374676" y="2707334"/>
                  </a:cubicBezTo>
                  <a:close/>
                  <a:moveTo>
                    <a:pt x="1341902" y="2929154"/>
                  </a:moveTo>
                  <a:lnTo>
                    <a:pt x="624004" y="2929154"/>
                  </a:lnTo>
                  <a:cubicBezTo>
                    <a:pt x="586929" y="2929154"/>
                    <a:pt x="556873" y="2899098"/>
                    <a:pt x="556873" y="2862023"/>
                  </a:cubicBezTo>
                  <a:lnTo>
                    <a:pt x="556873" y="2832390"/>
                  </a:lnTo>
                  <a:cubicBezTo>
                    <a:pt x="556873" y="2795315"/>
                    <a:pt x="586929" y="2765259"/>
                    <a:pt x="624004" y="2765259"/>
                  </a:cubicBezTo>
                  <a:lnTo>
                    <a:pt x="1341902" y="2765259"/>
                  </a:lnTo>
                  <a:cubicBezTo>
                    <a:pt x="1378978" y="2765259"/>
                    <a:pt x="1409033" y="2795315"/>
                    <a:pt x="1409033" y="2832390"/>
                  </a:cubicBezTo>
                  <a:lnTo>
                    <a:pt x="1409033" y="2862023"/>
                  </a:lnTo>
                  <a:cubicBezTo>
                    <a:pt x="1409033" y="2899098"/>
                    <a:pt x="1378978" y="2929154"/>
                    <a:pt x="1341902" y="2929154"/>
                  </a:cubicBezTo>
                  <a:close/>
                  <a:moveTo>
                    <a:pt x="982953" y="3249282"/>
                  </a:moveTo>
                  <a:cubicBezTo>
                    <a:pt x="783838" y="3249282"/>
                    <a:pt x="622424" y="3190586"/>
                    <a:pt x="622424" y="3118181"/>
                  </a:cubicBezTo>
                  <a:lnTo>
                    <a:pt x="622424" y="2987080"/>
                  </a:lnTo>
                  <a:lnTo>
                    <a:pt x="1343482" y="2987080"/>
                  </a:lnTo>
                  <a:lnTo>
                    <a:pt x="1343482" y="3118181"/>
                  </a:lnTo>
                  <a:cubicBezTo>
                    <a:pt x="1343482" y="3190586"/>
                    <a:pt x="1182068" y="3249282"/>
                    <a:pt x="982953" y="3249282"/>
                  </a:cubicBezTo>
                  <a:close/>
                </a:path>
              </a:pathLst>
            </a:custGeom>
            <a:solidFill>
              <a:schemeClr val="accent4"/>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025"/>
            </a:p>
          </p:txBody>
        </p:sp>
        <p:sp>
          <p:nvSpPr>
            <p:cNvPr id="59" name="TextBox 58">
              <a:extLst>
                <a:ext uri="{FF2B5EF4-FFF2-40B4-BE49-F238E27FC236}">
                  <a16:creationId xmlns:a16="http://schemas.microsoft.com/office/drawing/2014/main" id="{2D9AA2B5-0566-2E27-6918-E475038B18BC}"/>
                </a:ext>
              </a:extLst>
            </p:cNvPr>
            <p:cNvSpPr txBox="1"/>
            <p:nvPr/>
          </p:nvSpPr>
          <p:spPr>
            <a:xfrm>
              <a:off x="10577717" y="1626894"/>
              <a:ext cx="690085" cy="507831"/>
            </a:xfrm>
            <a:prstGeom prst="rect">
              <a:avLst/>
            </a:prstGeom>
            <a:noFill/>
          </p:spPr>
          <p:txBody>
            <a:bodyPr wrap="square" rtlCol="0">
              <a:spAutoFit/>
            </a:bodyPr>
            <a:lstStyle/>
            <a:p>
              <a:pPr algn="ctr"/>
              <a:r>
                <a:rPr lang="en-US" altLang="ko-KR" sz="2700" b="1" dirty="0">
                  <a:solidFill>
                    <a:schemeClr val="accent3"/>
                  </a:solidFill>
                  <a:cs typeface="Arial" pitchFamily="34" charset="0"/>
                </a:rPr>
                <a:t>03</a:t>
              </a:r>
              <a:endParaRPr lang="ko-KR" altLang="en-US" sz="2700" b="1" dirty="0">
                <a:solidFill>
                  <a:schemeClr val="accent3"/>
                </a:solidFill>
                <a:cs typeface="Arial" pitchFamily="34" charset="0"/>
              </a:endParaRPr>
            </a:p>
          </p:txBody>
        </p:sp>
      </p:grpSp>
      <p:grpSp>
        <p:nvGrpSpPr>
          <p:cNvPr id="18" name="Group 17">
            <a:extLst>
              <a:ext uri="{FF2B5EF4-FFF2-40B4-BE49-F238E27FC236}">
                <a16:creationId xmlns:a16="http://schemas.microsoft.com/office/drawing/2014/main" id="{E75AD084-7CCF-14B6-51EB-64E7FE394234}"/>
              </a:ext>
            </a:extLst>
          </p:cNvPr>
          <p:cNvGrpSpPr/>
          <p:nvPr/>
        </p:nvGrpSpPr>
        <p:grpSpPr>
          <a:xfrm>
            <a:off x="72445" y="3934470"/>
            <a:ext cx="4553678" cy="1834761"/>
            <a:chOff x="196348" y="4121681"/>
            <a:chExt cx="4553678" cy="1834761"/>
          </a:xfrm>
        </p:grpSpPr>
        <p:sp>
          <p:nvSpPr>
            <p:cNvPr id="13" name="TextBox 12">
              <a:extLst>
                <a:ext uri="{FF2B5EF4-FFF2-40B4-BE49-F238E27FC236}">
                  <a16:creationId xmlns:a16="http://schemas.microsoft.com/office/drawing/2014/main" id="{26F0F5EE-29AA-0470-24DD-EA1EA61E6E6B}"/>
                </a:ext>
              </a:extLst>
            </p:cNvPr>
            <p:cNvSpPr txBox="1"/>
            <p:nvPr/>
          </p:nvSpPr>
          <p:spPr>
            <a:xfrm>
              <a:off x="196348" y="4479114"/>
              <a:ext cx="4553678" cy="1477328"/>
            </a:xfrm>
            <a:prstGeom prst="rect">
              <a:avLst/>
            </a:prstGeom>
            <a:noFill/>
            <a:ln w="28575">
              <a:solidFill>
                <a:srgbClr val="92D050"/>
              </a:solidFill>
              <a:prstDash val="sysDash"/>
            </a:ln>
          </p:spPr>
          <p:txBody>
            <a:bodyPr wrap="square">
              <a:spAutoFit/>
            </a:bodyPr>
            <a:lstStyle/>
            <a:p>
              <a:pPr marR="0" lvl="0" defTabSz="914400" rtl="0" eaLnBrk="1" fontAlgn="auto" latinLnBrk="0" hangingPunct="1">
                <a:lnSpc>
                  <a:spcPct val="100000"/>
                </a:lnSpc>
                <a:spcBef>
                  <a:spcPts val="0"/>
                </a:spcBef>
                <a:spcAft>
                  <a:spcPts val="0"/>
                </a:spcAft>
                <a:buClrTx/>
                <a:buSzTx/>
                <a:tabLst/>
                <a:defRPr/>
              </a:pPr>
              <a:r>
                <a:rPr lang="en-US" b="1" i="1" noProof="0">
                  <a:solidFill>
                    <a:srgbClr val="00B050"/>
                  </a:solidFill>
                  <a:latin typeface="Times New Roman" panose="02020603050405020304" pitchFamily="18" charset="0"/>
                </a:rPr>
                <a:t>- Kế </a:t>
              </a:r>
              <a:r>
                <a:rPr lang="en-US" b="1" i="1" noProof="0" err="1">
                  <a:solidFill>
                    <a:srgbClr val="00B050"/>
                  </a:solidFill>
                  <a:latin typeface="Times New Roman" panose="02020603050405020304" pitchFamily="18" charset="0"/>
                </a:rPr>
                <a:t>hoạch</a:t>
              </a:r>
              <a:r>
                <a:rPr lang="en-US" b="1" i="1" noProof="0">
                  <a:solidFill>
                    <a:srgbClr val="00B050"/>
                  </a:solidFill>
                  <a:latin typeface="Times New Roman" panose="02020603050405020304" pitchFamily="18" charset="0"/>
                </a:rPr>
                <a:t> giáo </a:t>
              </a:r>
              <a:r>
                <a:rPr lang="en-US" b="1" i="1" noProof="0" dirty="0" err="1">
                  <a:solidFill>
                    <a:srgbClr val="00B050"/>
                  </a:solidFill>
                  <a:latin typeface="Times New Roman" panose="02020603050405020304" pitchFamily="18" charset="0"/>
                </a:rPr>
                <a:t>dục</a:t>
              </a:r>
              <a:r>
                <a:rPr lang="en-US" b="1" i="1" noProof="0" dirty="0">
                  <a:solidFill>
                    <a:srgbClr val="00B050"/>
                  </a:solidFill>
                  <a:latin typeface="Times New Roman" panose="02020603050405020304" pitchFamily="18" charset="0"/>
                </a:rPr>
                <a:t> </a:t>
              </a:r>
              <a:r>
                <a:rPr lang="en-US" b="1" i="1" noProof="0" dirty="0" err="1">
                  <a:solidFill>
                    <a:srgbClr val="00B050"/>
                  </a:solidFill>
                  <a:latin typeface="Times New Roman" panose="02020603050405020304" pitchFamily="18" charset="0"/>
                </a:rPr>
                <a:t>của</a:t>
              </a:r>
              <a:r>
                <a:rPr lang="en-US" b="1" i="1" noProof="0" dirty="0">
                  <a:solidFill>
                    <a:srgbClr val="00B050"/>
                  </a:solidFill>
                  <a:latin typeface="Times New Roman" panose="02020603050405020304" pitchFamily="18" charset="0"/>
                </a:rPr>
                <a:t> </a:t>
              </a:r>
              <a:r>
                <a:rPr lang="en-US" b="1" i="1" noProof="0" err="1">
                  <a:solidFill>
                    <a:srgbClr val="00B050"/>
                  </a:solidFill>
                  <a:latin typeface="Times New Roman" panose="02020603050405020304" pitchFamily="18" charset="0"/>
                </a:rPr>
                <a:t>nhà</a:t>
              </a:r>
              <a:r>
                <a:rPr lang="en-US" b="1" i="1" noProof="0">
                  <a:solidFill>
                    <a:srgbClr val="00B050"/>
                  </a:solidFill>
                  <a:latin typeface="Times New Roman" panose="02020603050405020304" pitchFamily="18" charset="0"/>
                </a:rPr>
                <a:t> trường</a:t>
              </a:r>
              <a:endParaRPr lang="en-US" b="1" i="1" noProof="0" dirty="0">
                <a:solidFill>
                  <a:srgbClr val="00B050"/>
                </a:solidFill>
                <a:latin typeface="Times New Roman" panose="02020603050405020304" pitchFamily="18" charset="0"/>
              </a:endParaRPr>
            </a:p>
            <a:p>
              <a:pPr marR="0" lvl="0" defTabSz="914400" rtl="0" eaLnBrk="1" fontAlgn="auto" latinLnBrk="0" hangingPunct="1">
                <a:lnSpc>
                  <a:spcPct val="100000"/>
                </a:lnSpc>
                <a:spcBef>
                  <a:spcPts val="0"/>
                </a:spcBef>
                <a:spcAft>
                  <a:spcPts val="0"/>
                </a:spcAft>
                <a:buClrTx/>
                <a:buSzTx/>
                <a:tabLst/>
                <a:defRPr/>
              </a:pPr>
              <a:r>
                <a:rPr lang="en-US" b="1" i="1">
                  <a:solidFill>
                    <a:srgbClr val="00B050"/>
                  </a:solidFill>
                  <a:latin typeface="Times New Roman" panose="02020603050405020304" pitchFamily="18" charset="0"/>
                </a:rPr>
                <a:t>- Kế </a:t>
              </a:r>
              <a:r>
                <a:rPr lang="en-US" b="1" i="1" dirty="0" err="1">
                  <a:solidFill>
                    <a:srgbClr val="00B050"/>
                  </a:solidFill>
                  <a:latin typeface="Times New Roman" panose="02020603050405020304" pitchFamily="18" charset="0"/>
                </a:rPr>
                <a:t>hoạch</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dạy</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học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các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môn</a:t>
              </a:r>
              <a:r>
                <a:rPr lang="en-US" b="1" i="1" dirty="0">
                  <a:solidFill>
                    <a:srgbClr val="00B050"/>
                  </a:solidFill>
                  <a:latin typeface="Times New Roman" panose="02020603050405020304" pitchFamily="18" charset="0"/>
                </a:rPr>
                <a:t> </a:t>
              </a:r>
              <a:r>
                <a:rPr lang="en-US" b="1" i="1" err="1">
                  <a:solidFill>
                    <a:srgbClr val="00B050"/>
                  </a:solidFill>
                  <a:latin typeface="Times New Roman" panose="02020603050405020304" pitchFamily="18" charset="0"/>
                </a:rPr>
                <a:t>học</a:t>
              </a:r>
              <a:r>
                <a:rPr lang="en-US" b="1" i="1">
                  <a:solidFill>
                    <a:srgbClr val="00B050"/>
                  </a:solidFill>
                  <a:latin typeface="Times New Roman" panose="02020603050405020304" pitchFamily="18" charset="0"/>
                </a:rPr>
                <a:t> (Tổ CM)</a:t>
              </a:r>
            </a:p>
            <a:p>
              <a:pPr>
                <a:defRPr/>
              </a:pPr>
              <a:r>
                <a:rPr lang="en-US" b="1" i="1">
                  <a:solidFill>
                    <a:srgbClr val="00B050"/>
                  </a:solidFill>
                  <a:latin typeface="Times New Roman" panose="02020603050405020304" pitchFamily="18" charset="0"/>
                </a:rPr>
                <a:t>- Kế </a:t>
              </a:r>
              <a:r>
                <a:rPr lang="en-US" b="1" i="1" dirty="0" err="1">
                  <a:solidFill>
                    <a:srgbClr val="00B050"/>
                  </a:solidFill>
                  <a:latin typeface="Times New Roman" panose="02020603050405020304" pitchFamily="18" charset="0"/>
                </a:rPr>
                <a:t>hoạch</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tổ</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chức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các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hoạt</a:t>
              </a:r>
              <a:r>
                <a:rPr lang="en-US" b="1" i="1" dirty="0">
                  <a:solidFill>
                    <a:srgbClr val="00B050"/>
                  </a:solidFill>
                  <a:latin typeface="Times New Roman" panose="02020603050405020304" pitchFamily="18" charset="0"/>
                </a:rPr>
                <a:t> </a:t>
              </a:r>
              <a:r>
                <a:rPr lang="en-US" b="1" i="1" err="1">
                  <a:solidFill>
                    <a:srgbClr val="00B050"/>
                  </a:solidFill>
                  <a:latin typeface="Times New Roman" panose="02020603050405020304" pitchFamily="18" charset="0"/>
                </a:rPr>
                <a:t>động</a:t>
              </a:r>
              <a:r>
                <a:rPr lang="en-US" b="1" i="1">
                  <a:solidFill>
                    <a:srgbClr val="00B050"/>
                  </a:solidFill>
                  <a:latin typeface="Times New Roman" panose="02020603050405020304" pitchFamily="18" charset="0"/>
                </a:rPr>
                <a:t> GD (TCM)</a:t>
              </a:r>
            </a:p>
            <a:p>
              <a:pPr marR="0" lvl="0" defTabSz="914400" rtl="0" eaLnBrk="1" fontAlgn="auto" latinLnBrk="0" hangingPunct="1">
                <a:lnSpc>
                  <a:spcPct val="100000"/>
                </a:lnSpc>
                <a:spcBef>
                  <a:spcPts val="0"/>
                </a:spcBef>
                <a:spcAft>
                  <a:spcPts val="0"/>
                </a:spcAft>
                <a:buClrTx/>
                <a:buSzTx/>
                <a:tabLst/>
                <a:defRPr/>
              </a:pPr>
              <a:r>
                <a:rPr lang="en-US" b="1" i="1">
                  <a:solidFill>
                    <a:srgbClr val="00B050"/>
                  </a:solidFill>
                  <a:latin typeface="Times New Roman" panose="02020603050405020304" pitchFamily="18" charset="0"/>
                </a:rPr>
                <a:t>- Kế </a:t>
              </a:r>
              <a:r>
                <a:rPr lang="en-US" b="1" i="1" dirty="0" err="1">
                  <a:solidFill>
                    <a:srgbClr val="00B050"/>
                  </a:solidFill>
                  <a:latin typeface="Times New Roman" panose="02020603050405020304" pitchFamily="18" charset="0"/>
                </a:rPr>
                <a:t>hoạch</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giáo</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dục</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của</a:t>
              </a:r>
              <a:r>
                <a:rPr lang="en-US" b="1" i="1" dirty="0">
                  <a:solidFill>
                    <a:srgbClr val="00B050"/>
                  </a:solidFill>
                  <a:latin typeface="Times New Roman" panose="02020603050405020304" pitchFamily="18" charset="0"/>
                </a:rPr>
                <a:t> </a:t>
              </a:r>
              <a:r>
                <a:rPr lang="en-US" b="1" i="1" dirty="0" err="1">
                  <a:solidFill>
                    <a:srgbClr val="00B050"/>
                  </a:solidFill>
                  <a:latin typeface="Times New Roman" panose="02020603050405020304" pitchFamily="18" charset="0"/>
                </a:rPr>
                <a:t>giáo</a:t>
              </a:r>
              <a:r>
                <a:rPr lang="en-US" b="1" i="1" dirty="0">
                  <a:solidFill>
                    <a:srgbClr val="00B050"/>
                  </a:solidFill>
                  <a:latin typeface="Times New Roman" panose="02020603050405020304" pitchFamily="18" charset="0"/>
                </a:rPr>
                <a:t> </a:t>
              </a:r>
              <a:r>
                <a:rPr lang="en-US" b="1" i="1" err="1">
                  <a:solidFill>
                    <a:srgbClr val="00B050"/>
                  </a:solidFill>
                  <a:latin typeface="Times New Roman" panose="02020603050405020304" pitchFamily="18" charset="0"/>
                </a:rPr>
                <a:t>viên</a:t>
              </a:r>
              <a:r>
                <a:rPr lang="en-US" b="1" i="1">
                  <a:solidFill>
                    <a:srgbClr val="00B050"/>
                  </a:solidFill>
                  <a:latin typeface="Times New Roman" panose="02020603050405020304" pitchFamily="18" charset="0"/>
                </a:rPr>
                <a:t> ( giáo viên)</a:t>
              </a:r>
            </a:p>
            <a:p>
              <a:pPr marR="0" lvl="0" defTabSz="914400" rtl="0" eaLnBrk="1" fontAlgn="auto" latinLnBrk="0" hangingPunct="1">
                <a:lnSpc>
                  <a:spcPct val="100000"/>
                </a:lnSpc>
                <a:spcBef>
                  <a:spcPts val="0"/>
                </a:spcBef>
                <a:spcAft>
                  <a:spcPts val="0"/>
                </a:spcAft>
                <a:buClrTx/>
                <a:buSzTx/>
                <a:tabLst/>
                <a:defRPr/>
              </a:pPr>
              <a:r>
                <a:rPr lang="en-US" b="1" i="1" noProof="0">
                  <a:solidFill>
                    <a:srgbClr val="00B050"/>
                  </a:solidFill>
                  <a:latin typeface="Times New Roman" panose="02020603050405020304" pitchFamily="18" charset="0"/>
                </a:rPr>
                <a:t>- Kế </a:t>
              </a:r>
              <a:r>
                <a:rPr lang="en-US" b="1" i="1" noProof="0" dirty="0" err="1">
                  <a:solidFill>
                    <a:srgbClr val="00B050"/>
                  </a:solidFill>
                  <a:latin typeface="Times New Roman" panose="02020603050405020304" pitchFamily="18" charset="0"/>
                </a:rPr>
                <a:t>hoạch</a:t>
              </a:r>
              <a:r>
                <a:rPr lang="en-US" b="1" i="1" noProof="0" dirty="0">
                  <a:solidFill>
                    <a:srgbClr val="00B050"/>
                  </a:solidFill>
                  <a:latin typeface="Times New Roman" panose="02020603050405020304" pitchFamily="18" charset="0"/>
                </a:rPr>
                <a:t> </a:t>
              </a:r>
              <a:r>
                <a:rPr lang="en-US" b="1" i="1" noProof="0" err="1">
                  <a:solidFill>
                    <a:srgbClr val="00B050"/>
                  </a:solidFill>
                  <a:latin typeface="Times New Roman" panose="02020603050405020304" pitchFamily="18" charset="0"/>
                </a:rPr>
                <a:t>bài</a:t>
              </a:r>
              <a:r>
                <a:rPr lang="en-US" b="1" i="1" noProof="0">
                  <a:solidFill>
                    <a:srgbClr val="00B050"/>
                  </a:solidFill>
                  <a:latin typeface="Times New Roman" panose="02020603050405020304" pitchFamily="18" charset="0"/>
                </a:rPr>
                <a:t> dạy  (giáo viên)</a:t>
              </a:r>
              <a:endParaRPr kumimoji="0" lang="en-US" b="1" i="1" u="none" strike="noStrike" kern="1200" cap="none" spc="0" normalizeH="0" baseline="0" noProof="0" dirty="0">
                <a:ln>
                  <a:noFill/>
                </a:ln>
                <a:solidFill>
                  <a:srgbClr val="00B050"/>
                </a:solidFill>
                <a:effectLst/>
                <a:uLnTx/>
                <a:uFillTx/>
                <a:latin typeface="Arial"/>
              </a:endParaRPr>
            </a:p>
          </p:txBody>
        </p:sp>
        <p:pic>
          <p:nvPicPr>
            <p:cNvPr id="17" name="Picture 16">
              <a:extLst>
                <a:ext uri="{FF2B5EF4-FFF2-40B4-BE49-F238E27FC236}">
                  <a16:creationId xmlns:a16="http://schemas.microsoft.com/office/drawing/2014/main" id="{7CFEEB22-7A24-EFEF-F7A7-EA3FD2AB5D08}"/>
                </a:ext>
              </a:extLst>
            </p:cNvPr>
            <p:cNvPicPr>
              <a:picLocks noChangeAspect="1"/>
            </p:cNvPicPr>
            <p:nvPr/>
          </p:nvPicPr>
          <p:blipFill>
            <a:blip r:embed="rId2"/>
            <a:stretch>
              <a:fillRect/>
            </a:stretch>
          </p:blipFill>
          <p:spPr>
            <a:xfrm>
              <a:off x="2398906" y="4121681"/>
              <a:ext cx="335309" cy="463304"/>
            </a:xfrm>
            <a:prstGeom prst="rect">
              <a:avLst/>
            </a:prstGeom>
          </p:spPr>
        </p:pic>
      </p:grpSp>
      <p:sp>
        <p:nvSpPr>
          <p:cNvPr id="5" name="TextBox 4">
            <a:extLst>
              <a:ext uri="{FF2B5EF4-FFF2-40B4-BE49-F238E27FC236}">
                <a16:creationId xmlns:a16="http://schemas.microsoft.com/office/drawing/2014/main" id="{8D7B888B-9076-70C0-7F5E-AA725BC66EF4}"/>
              </a:ext>
            </a:extLst>
          </p:cNvPr>
          <p:cNvSpPr txBox="1"/>
          <p:nvPr/>
        </p:nvSpPr>
        <p:spPr>
          <a:xfrm>
            <a:off x="7775523" y="1879932"/>
            <a:ext cx="3899089" cy="2308324"/>
          </a:xfrm>
          <a:prstGeom prst="rect">
            <a:avLst/>
          </a:prstGeom>
          <a:noFill/>
          <a:ln w="28575">
            <a:solidFill>
              <a:srgbClr val="FFC000"/>
            </a:solidFill>
          </a:ln>
        </p:spPr>
        <p:txBody>
          <a:bodyPr wrap="square">
            <a:spAutoFit/>
          </a:bodyPr>
          <a:lstStyle/>
          <a:p>
            <a:pPr marL="0" marR="0" lvl="0" indent="0" algn="just" defTabSz="457200" eaLnBrk="1" fontAlgn="auto" latinLnBrk="0" hangingPunct="1">
              <a:spcBef>
                <a:spcPts val="600"/>
              </a:spcBef>
              <a:buClrTx/>
              <a:buSzTx/>
              <a:buFontTx/>
              <a:buNone/>
              <a:tabLst/>
              <a:defRPr/>
            </a:pPr>
            <a:r>
              <a:rPr kumimoji="0" lang="en-US" sz="1800" b="0" i="0" u="none" strike="noStrike" kern="0" cap="none" spc="0" normalizeH="0" baseline="0" noProof="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 với môn Ngữ văn, tránh sử dụng những văn bản, đoạn trích đã được học trong sách giáo khoa để làm ngữ liệu kiểm tra đánh giá năng lực đọc hiểu và viết trong các đề kiểm tra định kì nhằm khắc phục tình trạng học sinh chỉ học thuộc bài hoặc sao chép nội dung tài liệu có sẵn.</a:t>
            </a:r>
            <a:endParaRPr kumimoji="0" lang="en-US" sz="1800" b="0" i="0" u="none" strike="noStrike" kern="0" cap="none" spc="0" normalizeH="0" baseline="0" noProof="0">
              <a:ln>
                <a:noFill/>
              </a:ln>
              <a:solidFill>
                <a:srgbClr val="0070C0"/>
              </a:solidFill>
              <a:effectLst/>
              <a:uLnTx/>
              <a:uFillTx/>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22" name="Group 21">
            <a:extLst>
              <a:ext uri="{FF2B5EF4-FFF2-40B4-BE49-F238E27FC236}">
                <a16:creationId xmlns:a16="http://schemas.microsoft.com/office/drawing/2014/main" id="{9CD719BD-5293-E00D-16D1-10A4DD876488}"/>
              </a:ext>
            </a:extLst>
          </p:cNvPr>
          <p:cNvGrpSpPr/>
          <p:nvPr/>
        </p:nvGrpSpPr>
        <p:grpSpPr>
          <a:xfrm>
            <a:off x="4908374" y="4031448"/>
            <a:ext cx="2587093" cy="1868104"/>
            <a:chOff x="4936773" y="4180670"/>
            <a:chExt cx="2587093" cy="1868104"/>
          </a:xfrm>
        </p:grpSpPr>
        <p:sp>
          <p:nvSpPr>
            <p:cNvPr id="32" name="TextBox 31">
              <a:extLst>
                <a:ext uri="{FF2B5EF4-FFF2-40B4-BE49-F238E27FC236}">
                  <a16:creationId xmlns:a16="http://schemas.microsoft.com/office/drawing/2014/main" id="{8B3D0E1D-D2FE-7335-812A-ED6C6187BA6D}"/>
                </a:ext>
              </a:extLst>
            </p:cNvPr>
            <p:cNvSpPr txBox="1"/>
            <p:nvPr/>
          </p:nvSpPr>
          <p:spPr>
            <a:xfrm>
              <a:off x="4936773" y="4479114"/>
              <a:ext cx="2587093" cy="1569660"/>
            </a:xfrm>
            <a:prstGeom prst="rect">
              <a:avLst/>
            </a:prstGeom>
            <a:noFill/>
            <a:ln w="28575">
              <a:solidFill>
                <a:srgbClr val="00B0F0"/>
              </a:solidFill>
              <a:prstDash val="dashDot"/>
            </a:ln>
          </p:spPr>
          <p:txBody>
            <a:bodyPr wrap="square">
              <a:spAutoFit/>
            </a:bodyPr>
            <a:lstStyle/>
            <a:p>
              <a:pPr algn="just"/>
              <a:r>
                <a:rPr lang="en-US" sz="1600" kern="100">
                  <a:latin typeface="Times New Roman" panose="02020603050405020304" pitchFamily="18" charset="0"/>
                  <a:ea typeface="SimSun" panose="02010600030101010101" pitchFamily="2" charset="-122"/>
                </a:rPr>
                <a:t>Công văn số 5636</a:t>
              </a:r>
              <a:r>
                <a:rPr lang="vi-VN" sz="1600" kern="100">
                  <a:latin typeface="Times New Roman" panose="02020603050405020304" pitchFamily="18" charset="0"/>
                  <a:ea typeface="Calibri" panose="020F0502020204030204" pitchFamily="34" charset="0"/>
                </a:rPr>
                <a:t>/BGDĐT-GDTrH ngày 10/10/2023 của Bộ GDĐT</a:t>
              </a:r>
              <a:r>
                <a:rPr lang="en-US" sz="1600" kern="100">
                  <a:latin typeface="Times New Roman" panose="02020603050405020304" pitchFamily="18" charset="0"/>
                  <a:ea typeface="SimSun" panose="02010600030101010101" pitchFamily="2" charset="-122"/>
                </a:rPr>
                <a:t> về </a:t>
              </a:r>
              <a:r>
                <a:rPr lang="vi-VN" sz="1600" kern="100">
                  <a:solidFill>
                    <a:srgbClr val="000000"/>
                  </a:solidFill>
                  <a:highlight>
                    <a:srgbClr val="FFFFFF"/>
                  </a:highlight>
                  <a:latin typeface="Times New Roman" panose="02020603050405020304" pitchFamily="18" charset="0"/>
                  <a:ea typeface="SimSun" panose="02010600030101010101" pitchFamily="2" charset="-122"/>
                </a:rPr>
                <a:t>xây dựng kế hoạch dạy học các môn học Khoa học tự nhiên, Lịch sử và Địa lí, Hoạt động </a:t>
              </a:r>
              <a:r>
                <a:rPr lang="en-US" sz="1600" kern="100">
                  <a:solidFill>
                    <a:srgbClr val="000000"/>
                  </a:solidFill>
                  <a:highlight>
                    <a:srgbClr val="FFFFFF"/>
                  </a:highlight>
                  <a:latin typeface="Times New Roman" panose="02020603050405020304" pitchFamily="18" charset="0"/>
                  <a:ea typeface="SimSun" panose="02010600030101010101" pitchFamily="2" charset="-122"/>
                </a:rPr>
                <a:t>TNHN</a:t>
              </a:r>
              <a:endParaRPr lang="en-US" sz="1600" kern="100">
                <a:latin typeface="Times New Roman" panose="02020603050405020304" pitchFamily="18" charset="0"/>
                <a:ea typeface="SimSun" panose="02010600030101010101" pitchFamily="2" charset="-122"/>
              </a:endParaRPr>
            </a:p>
          </p:txBody>
        </p:sp>
        <p:pic>
          <p:nvPicPr>
            <p:cNvPr id="16" name="Picture 15">
              <a:extLst>
                <a:ext uri="{FF2B5EF4-FFF2-40B4-BE49-F238E27FC236}">
                  <a16:creationId xmlns:a16="http://schemas.microsoft.com/office/drawing/2014/main" id="{8AF50ACB-2C77-9A2C-FE77-FFB1406FE67A}"/>
                </a:ext>
              </a:extLst>
            </p:cNvPr>
            <p:cNvPicPr>
              <a:picLocks noChangeAspect="1"/>
            </p:cNvPicPr>
            <p:nvPr/>
          </p:nvPicPr>
          <p:blipFill>
            <a:blip r:embed="rId2"/>
            <a:stretch>
              <a:fillRect/>
            </a:stretch>
          </p:blipFill>
          <p:spPr>
            <a:xfrm>
              <a:off x="5760691" y="4180670"/>
              <a:ext cx="335309" cy="463305"/>
            </a:xfrm>
            <a:prstGeom prst="rect">
              <a:avLst/>
            </a:prstGeom>
            <a:ln>
              <a:solidFill>
                <a:schemeClr val="bg1"/>
              </a:solidFill>
            </a:ln>
          </p:spPr>
        </p:pic>
      </p:grpSp>
      <p:sp>
        <p:nvSpPr>
          <p:cNvPr id="23" name="TextBox 22">
            <a:extLst>
              <a:ext uri="{FF2B5EF4-FFF2-40B4-BE49-F238E27FC236}">
                <a16:creationId xmlns:a16="http://schemas.microsoft.com/office/drawing/2014/main" id="{E507440F-846D-C3E7-CE83-9C6E241FB897}"/>
              </a:ext>
            </a:extLst>
          </p:cNvPr>
          <p:cNvSpPr txBox="1"/>
          <p:nvPr/>
        </p:nvSpPr>
        <p:spPr>
          <a:xfrm>
            <a:off x="8601636" y="4348220"/>
            <a:ext cx="2804427" cy="1569660"/>
          </a:xfrm>
          <a:prstGeom prst="rect">
            <a:avLst/>
          </a:prstGeom>
          <a:noFill/>
          <a:ln w="28575">
            <a:solidFill>
              <a:srgbClr val="FFC000"/>
            </a:solidFill>
            <a:prstDash val="dash"/>
          </a:ln>
        </p:spPr>
        <p:txBody>
          <a:bodyPr wrap="square">
            <a:spAutoFit/>
          </a:bodyPr>
          <a:lstStyle/>
          <a:p>
            <a:pPr algn="just" defTabSz="457200"/>
            <a:r>
              <a:rPr lang="en-US" sz="160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Công văn số 3175/BGDĐT-GDTrH ngày 21/7/2022 của Bộ GDĐT h</a:t>
            </a:r>
            <a:r>
              <a:rPr lang="vi-VN"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ướng dẫn đ</a:t>
            </a:r>
            <a:r>
              <a:rPr lang="en-US"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ổ</a:t>
            </a:r>
            <a:r>
              <a:rPr lang="vi-VN"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i mới phương pháp dạy học và kiểm tra</a:t>
            </a:r>
            <a:r>
              <a:rPr lang="en-US"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a:t>
            </a:r>
            <a:r>
              <a:rPr lang="vi-VN" sz="1600">
                <a:solidFill>
                  <a:srgbClr val="000000"/>
                </a:solidFill>
                <a:highlight>
                  <a:srgbClr val="FFFFFF"/>
                </a:highlight>
                <a:latin typeface="Times New Roman" panose="02020603050405020304" pitchFamily="18" charset="0"/>
                <a:ea typeface="Arial" panose="020B0604020202020204" pitchFamily="34" charset="0"/>
                <a:cs typeface="Times New Roman" panose="02020603050405020304" pitchFamily="18" charset="0"/>
              </a:rPr>
              <a:t> đánh giá môn Ngữ văn ở trường phổ thông</a:t>
            </a:r>
            <a:r>
              <a:rPr lang="en-US" sz="16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a:solidFill>
                <a:prstClr val="black"/>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37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5"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03DD-9E20-DD49-62F0-A291AA48A88B}"/>
              </a:ext>
            </a:extLst>
          </p:cNvPr>
          <p:cNvSpPr>
            <a:spLocks noGrp="1"/>
          </p:cNvSpPr>
          <p:nvPr>
            <p:ph type="title"/>
          </p:nvPr>
        </p:nvSpPr>
        <p:spPr>
          <a:xfrm>
            <a:off x="406400" y="152400"/>
            <a:ext cx="11379200" cy="609600"/>
          </a:xfrm>
        </p:spPr>
        <p:txBody>
          <a:bodyPr/>
          <a:lstStyle/>
          <a:p>
            <a:r>
              <a:rPr kumimoji="0" lang="en-US" sz="3200" b="1" i="0" u="none" strike="noStrike" kern="0" cap="none" spc="0" normalizeH="0" baseline="0" noProof="0">
                <a:ln>
                  <a:noFill/>
                </a:ln>
                <a:solidFill>
                  <a:srgbClr val="FF0000"/>
                </a:solidFill>
                <a:effectLst/>
                <a:uLnTx/>
                <a:uFillTx/>
                <a:latin typeface="Verdana"/>
                <a:ea typeface="+mj-ea"/>
                <a:cs typeface="+mj-cs"/>
              </a:rPr>
              <a:t>CV 3899 (năm 2023)</a:t>
            </a:r>
            <a:r>
              <a:rPr lang="en-US">
                <a:solidFill>
                  <a:srgbClr val="FF0000"/>
                </a:solidFill>
              </a:rPr>
              <a:t>; </a:t>
            </a:r>
            <a:r>
              <a:rPr lang="en-US" dirty="0">
                <a:solidFill>
                  <a:srgbClr val="FF0000"/>
                </a:solidFill>
              </a:rPr>
              <a:t>CV 1496 (</a:t>
            </a:r>
            <a:r>
              <a:rPr lang="en-US" dirty="0" err="1">
                <a:solidFill>
                  <a:srgbClr val="FF0000"/>
                </a:solidFill>
              </a:rPr>
              <a:t>năm</a:t>
            </a:r>
            <a:r>
              <a:rPr lang="en-US" dirty="0">
                <a:solidFill>
                  <a:srgbClr val="FF0000"/>
                </a:solidFill>
              </a:rPr>
              <a:t> 2022)</a:t>
            </a:r>
          </a:p>
        </p:txBody>
      </p:sp>
      <p:sp>
        <p:nvSpPr>
          <p:cNvPr id="3" name="Content Placeholder 2">
            <a:extLst>
              <a:ext uri="{FF2B5EF4-FFF2-40B4-BE49-F238E27FC236}">
                <a16:creationId xmlns:a16="http://schemas.microsoft.com/office/drawing/2014/main" id="{7EBF893B-9B16-EBCD-85A4-94D32B43434F}"/>
              </a:ext>
            </a:extLst>
          </p:cNvPr>
          <p:cNvSpPr>
            <a:spLocks noGrp="1"/>
          </p:cNvSpPr>
          <p:nvPr>
            <p:ph idx="1"/>
          </p:nvPr>
        </p:nvSpPr>
        <p:spPr>
          <a:xfrm>
            <a:off x="152400" y="1066801"/>
            <a:ext cx="11633200" cy="2631260"/>
          </a:xfrm>
        </p:spPr>
        <p:txBody>
          <a:bodyPr/>
          <a:lstStyle/>
          <a:p>
            <a:pPr algn="just">
              <a:spcBef>
                <a:spcPts val="400"/>
              </a:spcBef>
              <a:spcAft>
                <a:spcPts val="400"/>
              </a:spcAft>
            </a:pPr>
            <a:r>
              <a:rPr lang="en-US" sz="2000" dirty="0" err="1">
                <a:solidFill>
                  <a:schemeClr val="accent6">
                    <a:lumMod val="75000"/>
                  </a:schemeClr>
                </a:solidFill>
                <a:latin typeface="Times New Roman" panose="02020603050405020304" pitchFamily="18" charset="0"/>
                <a:cs typeface="Times New Roman" panose="02020603050405020304" pitchFamily="18" charset="0"/>
              </a:rPr>
              <a:t>LSĐL</a:t>
            </a:r>
            <a:r>
              <a:rPr lang="en-US" sz="2000" b="0" dirty="0">
                <a:latin typeface="Times New Roman" panose="02020603050405020304" pitchFamily="18"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Kế</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hoạch</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spc="-3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LS và </a:t>
            </a:r>
            <a:r>
              <a:rPr lang="en-US" sz="2000" b="0" spc="-3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ĐL</a:t>
            </a:r>
            <a:r>
              <a:rPr lang="en-US" sz="2000" b="0" spc="-3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000" b="0" spc="-3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2000" b="0" spc="-3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tiễn</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nhà</a:t>
            </a:r>
            <a:r>
              <a:rPr lang="en-US" sz="2000" b="0" spc="-3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spc="-3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000" b="0" spc="-30" dirty="0">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kiểm tra</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 </a:t>
            </a:r>
            <a:r>
              <a:rPr lang="vi-VN" sz="2000" b="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kì </a:t>
            </a:r>
            <a:r>
              <a:rPr lang="en-US" sz="2000" b="0">
                <a:effectLst/>
                <a:latin typeface="Times New Roman" panose="02020603050405020304" pitchFamily="18" charset="0"/>
                <a:ea typeface="Calibri" panose="020F0502020204030204" pitchFamily="34" charset="0"/>
                <a:cs typeface="Times New Roman" panose="02020603050405020304" pitchFamily="18" charset="0"/>
              </a:rPr>
              <a:t>bao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Lịch sử và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Địa l</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í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tỉ</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lệ</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dạy</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học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mỗi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môn</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kiểm</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tra</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000" b="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vi-VN" sz="2000" b="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b="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400"/>
              </a:spcBef>
              <a:spcAft>
                <a:spcPts val="400"/>
              </a:spcAft>
            </a:pPr>
            <a:r>
              <a:rPr lang="en-US" sz="2000" dirty="0">
                <a:solidFill>
                  <a:schemeClr val="accent6">
                    <a:lumMod val="75000"/>
                  </a:schemeClr>
                </a:solidFill>
                <a:latin typeface="Times New Roman" panose="02020603050405020304" pitchFamily="18" charset="0"/>
                <a:cs typeface="Times New Roman" panose="02020603050405020304" pitchFamily="18" charset="0"/>
              </a:rPr>
              <a:t>KHTN</a:t>
            </a:r>
            <a:r>
              <a:rPr lang="en-US" sz="2000" b="0">
                <a:latin typeface="Times New Roman" panose="02020603050405020304" pitchFamily="18" charset="0"/>
                <a:cs typeface="Times New Roman" panose="02020603050405020304" pitchFamily="18" charset="0"/>
              </a:rPr>
              <a:t>: </a:t>
            </a:r>
            <a:r>
              <a:rPr lang="en-US" sz="2000" b="0">
                <a:effectLst/>
                <a:latin typeface="Times New Roman" panose="02020603050405020304" pitchFamily="18" charset="0"/>
                <a:ea typeface="Calibri" panose="020F0502020204030204" pitchFamily="34" charset="0"/>
                <a:cs typeface="Times New Roman" panose="02020603050405020304" pitchFamily="18" charset="0"/>
              </a:rPr>
              <a:t>Phân công giáo viên dạy môn học bảo đảm phù hợp với năng lực chuyên môn của giáo viên. Xây dựng kế hoạch dạy học trong đó bố trí thời gian, thời điểm dạy học các mạch nội dung linh hoạt trong từng học kỳ phù hợp với việc phân công giáo viên dạy học bảo đảm tính khoa học, sư phạm và khả năng thực hiện của giáo viên.</a:t>
            </a:r>
          </a:p>
        </p:txBody>
      </p:sp>
      <p:sp>
        <p:nvSpPr>
          <p:cNvPr id="4" name="Footer Placeholder 3">
            <a:extLst>
              <a:ext uri="{FF2B5EF4-FFF2-40B4-BE49-F238E27FC236}">
                <a16:creationId xmlns:a16="http://schemas.microsoft.com/office/drawing/2014/main" id="{181B489E-8A3D-B77E-FA75-1275B332F24A}"/>
              </a:ext>
            </a:extLst>
          </p:cNvPr>
          <p:cNvSpPr>
            <a:spLocks noGrp="1"/>
          </p:cNvSpPr>
          <p:nvPr>
            <p:ph type="ftr"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ko-KR" sz="1400" b="1" i="0" u="none" strike="noStrike" kern="1200" cap="none" spc="0" normalizeH="0" baseline="0" noProof="0">
                <a:ln>
                  <a:noFill/>
                </a:ln>
                <a:solidFill>
                  <a:srgbClr val="99CCFF"/>
                </a:solidFill>
                <a:effectLst/>
                <a:uLnTx/>
                <a:uFillTx/>
                <a:latin typeface="Verdana"/>
                <a:ea typeface="굴림" pitchFamily="34" charset="-127"/>
                <a:cs typeface="+mn-cs"/>
              </a:rPr>
              <a:t>Company Logo</a:t>
            </a:r>
          </a:p>
        </p:txBody>
      </p:sp>
      <p:sp>
        <p:nvSpPr>
          <p:cNvPr id="6" name="TextBox 5">
            <a:extLst>
              <a:ext uri="{FF2B5EF4-FFF2-40B4-BE49-F238E27FC236}">
                <a16:creationId xmlns:a16="http://schemas.microsoft.com/office/drawing/2014/main" id="{26904606-E3D0-C21C-FE8C-936C00B5B471}"/>
              </a:ext>
            </a:extLst>
          </p:cNvPr>
          <p:cNvSpPr txBox="1"/>
          <p:nvPr/>
        </p:nvSpPr>
        <p:spPr>
          <a:xfrm>
            <a:off x="152400" y="3731104"/>
            <a:ext cx="11446858" cy="2554545"/>
          </a:xfrm>
          <a:prstGeom prst="rect">
            <a:avLst/>
          </a:prstGeom>
          <a:noFill/>
        </p:spPr>
        <p:txBody>
          <a:bodyPr wrap="square">
            <a:spAutoFit/>
          </a:bodyPr>
          <a:lstStyle/>
          <a:p>
            <a:pPr marL="342900" marR="0" lvl="0" indent="-342900" algn="just" defTabSz="914400" rtl="0" eaLnBrk="0" fontAlgn="base" latinLnBrk="0" hangingPunct="0">
              <a:lnSpc>
                <a:spcPct val="100000"/>
              </a:lnSpc>
              <a:spcBef>
                <a:spcPts val="400"/>
              </a:spcBef>
              <a:spcAft>
                <a:spcPts val="400"/>
              </a:spcAft>
              <a:buClr>
                <a:srgbClr val="99CCFF"/>
              </a:buClr>
              <a:buSzTx/>
              <a:buFont typeface="Wingdings" pitchFamily="2" charset="2"/>
              <a:buChar char="v"/>
              <a:tabLst/>
              <a:defRPr/>
            </a:pPr>
            <a:r>
              <a:rPr kumimoji="0" lang="en-US" sz="2000" b="1" i="0" u="none" strike="noStrike" kern="0" cap="none" spc="-10" normalizeH="0" baseline="0" noProof="0">
                <a:ln>
                  <a:noFill/>
                </a:ln>
                <a:solidFill>
                  <a:srgbClr val="5C8AE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HĐTNHN</a:t>
            </a:r>
            <a:r>
              <a:rPr kumimoji="0" lang="en-US" sz="2000" b="0" i="0" u="none" strike="noStrike" kern="0" cap="none" spc="-1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Ưu tiên phân công giáo viên đảm nhận các nội dung phù hợp với chuyên môn, GV  đảm nhận nội dung nào được thể hiện trên KHGD và được tính giờ thực hiện với nội dung đó theo phân phối chương trình (không trùng với nhiệm vụ của giáo viên chủ nhiệm lớp theo quy định hiện hành). Xây dựng KHGD trong đó phải xác định cụ thể nội dung hoạt động và thời lượng thực hiện theo từng loại hình hoạt động quy định trong chương trình; linh hoạt thời lượng dành cho các loại hình hoạt động với quy mô </a:t>
            </a: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tổ chức khác nhau giữa các tuần</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1"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phân định rõ thời lượng dành cho hoạt động chào cờ đầu tuần, sinh hoạt lớp và các HĐGD tập thể khác của nhà trường bảo đảm không trùng với thời lượng thực hiện các nội dung theo chương trình HĐ TN,HN</a:t>
            </a:r>
          </a:p>
        </p:txBody>
      </p:sp>
      <p:sp>
        <p:nvSpPr>
          <p:cNvPr id="5" name="Oval 26">
            <a:hlinkClick r:id="rId2" action="ppaction://hlinksldjump"/>
            <a:extLst>
              <a:ext uri="{FF2B5EF4-FFF2-40B4-BE49-F238E27FC236}">
                <a16:creationId xmlns:a16="http://schemas.microsoft.com/office/drawing/2014/main" id="{A8611118-4553-45C9-837B-A5EA5C617D63}"/>
              </a:ext>
            </a:extLst>
          </p:cNvPr>
          <p:cNvSpPr/>
          <p:nvPr/>
        </p:nvSpPr>
        <p:spPr>
          <a:xfrm>
            <a:off x="2096963" y="3325774"/>
            <a:ext cx="387292" cy="405330"/>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E62949"/>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ysClr val="window" lastClr="FFFFFF"/>
              </a:solidFill>
              <a:effectLst/>
              <a:uLnTx/>
              <a:uFillTx/>
              <a:latin typeface="Arial"/>
              <a:cs typeface="+mn-cs"/>
            </a:endParaRPr>
          </a:p>
        </p:txBody>
      </p:sp>
    </p:spTree>
    <p:extLst>
      <p:ext uri="{BB962C8B-B14F-4D97-AF65-F5344CB8AC3E}">
        <p14:creationId xmlns:p14="http://schemas.microsoft.com/office/powerpoint/2010/main" val="66563286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27D19E-4A9D-5C31-1EE5-8820C7199447}"/>
              </a:ext>
            </a:extLst>
          </p:cNvPr>
          <p:cNvSpPr txBox="1"/>
          <p:nvPr/>
        </p:nvSpPr>
        <p:spPr>
          <a:xfrm>
            <a:off x="4553793" y="1444054"/>
            <a:ext cx="6097348" cy="373294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Hoạt động trải nghiệm, hướng nghiệp được tổ chức trong và ngoài lớp học, trong và ngoài trường học; theo quy mô nhóm, lớp học, khối lớp hoặc quy mô trường; </a:t>
            </a:r>
            <a:r>
              <a:rPr kumimoji="0" lang="en-US" sz="2000" b="1" i="1" u="none" strike="noStrike" kern="1200" cap="none" spc="0" normalizeH="0" baseline="0" noProof="0">
                <a:ln>
                  <a:noFill/>
                </a:ln>
                <a:solidFill>
                  <a:srgbClr val="FF0000"/>
                </a:solidFill>
                <a:effectLst/>
                <a:uLnTx/>
                <a:uFillTx/>
                <a:latin typeface="Times New Roman" panose="02020603050405020304" pitchFamily="18" charset="0"/>
                <a:ea typeface="Calibri" panose="020F0502020204030204" pitchFamily="34" charset="0"/>
                <a:cs typeface="Mangal" panose="02040503050203030202" pitchFamily="18" charset="0"/>
              </a:rPr>
              <a:t>với bốn loại hình hoạt động chủ yếu là Sinh hoạt dưới cờ, Sinh hoạt lớp, Hoạt động giáo dục theo chủ đề và Hoạt động câu lạc bộ</a:t>
            </a:r>
            <a:r>
              <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angal" panose="02040503050203030202" pitchFamily="18" charset="0"/>
              </a:rPr>
              <a:t>; với sự tham gia, phối hợp, liên kết của nhiều lực lượng giáo dục trong và ngoài nhà trường như: giáo viên chủ nhiệm lớp, giáo viên môn học, cán bộ tư vấn tâm lí học đường, cán bộ Đoàn Thanh niên Cộng sản Hồ Chí Minh, cán bộ Hội Liên hiệp Thanh niên Việt Nam, cán bộ phụ trách Đội Thiếu niên Tiền phong Hồ Chí Minh, cán bộ quản lí nhà trường, cha mẹ học sinh, chính quyền địa phương, các tổ chức, cá nhân trong xã hội.</a:t>
            </a:r>
            <a:endParaRPr kumimoji="0" lang="en-US" sz="1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2163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29C6-E446-FA76-2B00-3A4720DC4CA4}"/>
            </a:ext>
          </a:extLst>
        </p:cNvPr>
        <p:cNvGrpSpPr/>
        <p:nvPr/>
      </p:nvGrpSpPr>
      <p:grpSpPr>
        <a:xfrm>
          <a:off x="0" y="0"/>
          <a:ext cx="0" cy="0"/>
          <a:chOff x="0" y="0"/>
          <a:chExt cx="0" cy="0"/>
        </a:xfrm>
      </p:grpSpPr>
      <p:sp>
        <p:nvSpPr>
          <p:cNvPr id="46082" name="object 35">
            <a:extLst>
              <a:ext uri="{FF2B5EF4-FFF2-40B4-BE49-F238E27FC236}">
                <a16:creationId xmlns:a16="http://schemas.microsoft.com/office/drawing/2014/main" id="{473126A2-D215-9087-7F04-0EEA9DBF2D31}"/>
              </a:ext>
            </a:extLst>
          </p:cNvPr>
          <p:cNvSpPr>
            <a:spLocks/>
          </p:cNvSpPr>
          <p:nvPr/>
        </p:nvSpPr>
        <p:spPr bwMode="auto">
          <a:xfrm>
            <a:off x="4981576" y="2590801"/>
            <a:ext cx="34925" cy="34925"/>
          </a:xfrm>
          <a:custGeom>
            <a:avLst/>
            <a:gdLst>
              <a:gd name="T0" fmla="*/ 2147483646 w 1904"/>
              <a:gd name="T1" fmla="*/ 0 h 40004"/>
              <a:gd name="T2" fmla="*/ 2147483646 w 1904"/>
              <a:gd name="T3" fmla="*/ 1564 h 40004"/>
              <a:gd name="T4" fmla="*/ 2147483646 w 1904"/>
              <a:gd name="T5" fmla="*/ 3119 h 40004"/>
              <a:gd name="T6" fmla="*/ 2147483646 w 1904"/>
              <a:gd name="T7" fmla="*/ 4716 h 40004"/>
              <a:gd name="T8" fmla="*/ 0 w 1904"/>
              <a:gd name="T9" fmla="*/ 6252 h 40004"/>
              <a:gd name="T10" fmla="*/ 0 w 1904"/>
              <a:gd name="T11" fmla="*/ 7159 h 40004"/>
              <a:gd name="T12" fmla="*/ 2147483646 w 1904"/>
              <a:gd name="T13" fmla="*/ 8051 h 40004"/>
              <a:gd name="T14" fmla="*/ 2147483646 w 1904"/>
              <a:gd name="T15" fmla="*/ 8955 h 40004"/>
              <a:gd name="T16" fmla="*/ 2147483646 w 1904"/>
              <a:gd name="T17" fmla="*/ 6834 h 40004"/>
              <a:gd name="T18" fmla="*/ 2147483646 w 1904"/>
              <a:gd name="T19" fmla="*/ 4679 h 40004"/>
              <a:gd name="T20" fmla="*/ 2147483646 w 1904"/>
              <a:gd name="T21" fmla="*/ 2607 h 40004"/>
              <a:gd name="T22" fmla="*/ 2147483646 w 1904"/>
              <a:gd name="T23" fmla="*/ 501 h 40004"/>
              <a:gd name="T24" fmla="*/ 2147483646 w 1904"/>
              <a:gd name="T25" fmla="*/ 0 h 400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04" h="40004">
                <a:moveTo>
                  <a:pt x="1409" y="0"/>
                </a:moveTo>
                <a:lnTo>
                  <a:pt x="1060" y="6960"/>
                </a:lnTo>
                <a:lnTo>
                  <a:pt x="590" y="13890"/>
                </a:lnTo>
                <a:lnTo>
                  <a:pt x="173" y="21004"/>
                </a:lnTo>
                <a:lnTo>
                  <a:pt x="0" y="27838"/>
                </a:lnTo>
                <a:lnTo>
                  <a:pt x="0" y="31876"/>
                </a:lnTo>
                <a:lnTo>
                  <a:pt x="254" y="35852"/>
                </a:lnTo>
                <a:lnTo>
                  <a:pt x="304" y="39877"/>
                </a:lnTo>
                <a:lnTo>
                  <a:pt x="472" y="30429"/>
                </a:lnTo>
                <a:lnTo>
                  <a:pt x="727" y="20834"/>
                </a:lnTo>
                <a:lnTo>
                  <a:pt x="1069" y="11604"/>
                </a:lnTo>
                <a:lnTo>
                  <a:pt x="1536" y="2235"/>
                </a:lnTo>
                <a:lnTo>
                  <a:pt x="140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6083" name="object 68">
            <a:extLst>
              <a:ext uri="{FF2B5EF4-FFF2-40B4-BE49-F238E27FC236}">
                <a16:creationId xmlns:a16="http://schemas.microsoft.com/office/drawing/2014/main" id="{DFD13C24-2F79-F536-1C96-399B43B70B80}"/>
              </a:ext>
            </a:extLst>
          </p:cNvPr>
          <p:cNvSpPr txBox="1">
            <a:spLocks noChangeArrowheads="1"/>
          </p:cNvSpPr>
          <p:nvPr/>
        </p:nvSpPr>
        <p:spPr bwMode="auto">
          <a:xfrm rot="20632673">
            <a:off x="2476500" y="1874839"/>
            <a:ext cx="1123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9525" rIns="0" bIns="0">
            <a:spAutoFit/>
          </a:bodyPr>
          <a:lstStyle>
            <a:lvl1pPr marL="22225" indent="-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2225" marR="0" lvl="0" indent="-12700" algn="ctr" defTabSz="914400" rtl="0" eaLnBrk="0" fontAlgn="base" latinLnBrk="0" hangingPunct="0">
              <a:lnSpc>
                <a:spcPct val="100000"/>
              </a:lnSpc>
              <a:spcBef>
                <a:spcPts val="75"/>
              </a:spcBef>
              <a:spcAft>
                <a:spcPct val="0"/>
              </a:spcAft>
              <a:buClrTx/>
              <a:buSzTx/>
              <a:buFontTx/>
              <a:buNone/>
              <a:tabLst/>
              <a:defRPr/>
            </a:pPr>
            <a:r>
              <a:rPr kumimoji="0" lang="en-US" altLang="en-US" sz="15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Hoạt động  hướng vào  bản thân</a:t>
            </a:r>
            <a:endParaRPr kumimoji="0" lang="en-US" altLang="en-US" sz="15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6084" name="object 7">
            <a:extLst>
              <a:ext uri="{FF2B5EF4-FFF2-40B4-BE49-F238E27FC236}">
                <a16:creationId xmlns:a16="http://schemas.microsoft.com/office/drawing/2014/main" id="{B8AD5D31-FD60-DB35-7795-3E45A918FE5A}"/>
              </a:ext>
            </a:extLst>
          </p:cNvPr>
          <p:cNvSpPr txBox="1">
            <a:spLocks noChangeArrowheads="1"/>
          </p:cNvSpPr>
          <p:nvPr/>
        </p:nvSpPr>
        <p:spPr bwMode="auto">
          <a:xfrm>
            <a:off x="2154238" y="2684464"/>
            <a:ext cx="17700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9054" rIns="0" bIns="0">
            <a:spAutoFit/>
          </a:bodyPr>
          <a:lstStyle>
            <a:lvl1pPr marL="390525" indent="-381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90525" marR="0" lvl="0" indent="-381000" algn="l" defTabSz="914400" rtl="0" eaLnBrk="0" fontAlgn="base" latinLnBrk="0" hangingPunct="0">
              <a:lnSpc>
                <a:spcPts val="1863"/>
              </a:lnSpc>
              <a:spcBef>
                <a:spcPts val="388"/>
              </a:spcBef>
              <a:spcAft>
                <a:spcPct val="0"/>
              </a:spcAft>
              <a:buClrTx/>
              <a:buSzTx/>
              <a:buFontTx/>
              <a:buNone/>
              <a:tabLst/>
              <a:defRPr/>
            </a:pPr>
            <a:r>
              <a:rPr kumimoji="0" lang="en-US" alt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III. MẠCH NỘI  DUNG</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46085" name="Group 9">
            <a:extLst>
              <a:ext uri="{FF2B5EF4-FFF2-40B4-BE49-F238E27FC236}">
                <a16:creationId xmlns:a16="http://schemas.microsoft.com/office/drawing/2014/main" id="{6AED186A-4FDD-8E64-60F9-8504910C236C}"/>
              </a:ext>
            </a:extLst>
          </p:cNvPr>
          <p:cNvGrpSpPr>
            <a:grpSpLocks/>
          </p:cNvGrpSpPr>
          <p:nvPr/>
        </p:nvGrpSpPr>
        <p:grpSpPr bwMode="auto">
          <a:xfrm>
            <a:off x="609600" y="1219200"/>
            <a:ext cx="10820400" cy="5029200"/>
            <a:chOff x="220717" y="975130"/>
            <a:chExt cx="8623738" cy="4907740"/>
          </a:xfrm>
        </p:grpSpPr>
        <p:pic>
          <p:nvPicPr>
            <p:cNvPr id="46086" name="Picture 6">
              <a:extLst>
                <a:ext uri="{FF2B5EF4-FFF2-40B4-BE49-F238E27FC236}">
                  <a16:creationId xmlns:a16="http://schemas.microsoft.com/office/drawing/2014/main" id="{23CE8D46-754E-3D58-8DFC-97A362D41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17" y="975130"/>
              <a:ext cx="8623738" cy="49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object 7">
              <a:extLst>
                <a:ext uri="{FF2B5EF4-FFF2-40B4-BE49-F238E27FC236}">
                  <a16:creationId xmlns:a16="http://schemas.microsoft.com/office/drawing/2014/main" id="{A6A96B6E-6CD5-ECDF-F241-C0C469C720D4}"/>
                </a:ext>
              </a:extLst>
            </p:cNvPr>
            <p:cNvSpPr txBox="1">
              <a:spLocks noChangeArrowheads="1"/>
            </p:cNvSpPr>
            <p:nvPr/>
          </p:nvSpPr>
          <p:spPr bwMode="auto">
            <a:xfrm>
              <a:off x="549346" y="2471896"/>
              <a:ext cx="1587581" cy="7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65405" rIns="0" bIns="0">
              <a:spAutoFit/>
            </a:bodyPr>
            <a:lstStyle>
              <a:lvl1pPr marL="520700" indent="-5080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520700" marR="0" lvl="0" indent="-508000" algn="l" defTabSz="914400" rtl="0" eaLnBrk="0" fontAlgn="base" latinLnBrk="0" hangingPunct="0">
                <a:lnSpc>
                  <a:spcPts val="2475"/>
                </a:lnSpc>
                <a:spcBef>
                  <a:spcPts val="513"/>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III. MẠCH </a:t>
              </a:r>
            </a:p>
            <a:p>
              <a:pPr marL="520700" marR="0" lvl="0" indent="-508000" algn="l" defTabSz="914400" rtl="0" eaLnBrk="0" fontAlgn="base" latinLnBrk="0" hangingPunct="0">
                <a:lnSpc>
                  <a:spcPts val="2475"/>
                </a:lnSpc>
                <a:spcBef>
                  <a:spcPts val="513"/>
                </a:spcBef>
                <a:spcAft>
                  <a:spcPct val="0"/>
                </a:spcAft>
                <a:buClrTx/>
                <a:buSzTx/>
                <a:buFontTx/>
                <a:buNone/>
                <a:tabLst/>
                <a:defRPr/>
              </a:pPr>
              <a:r>
                <a:rPr kumimoji="0" lang="en-US" alt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NỘI  DUNG</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2" name="Title 1">
            <a:extLst>
              <a:ext uri="{FF2B5EF4-FFF2-40B4-BE49-F238E27FC236}">
                <a16:creationId xmlns:a16="http://schemas.microsoft.com/office/drawing/2014/main" id="{98572826-F57C-0C0C-0E89-7212163E6A5B}"/>
              </a:ext>
            </a:extLst>
          </p:cNvPr>
          <p:cNvSpPr>
            <a:spLocks noGrp="1"/>
          </p:cNvSpPr>
          <p:nvPr>
            <p:ph type="title"/>
          </p:nvPr>
        </p:nvSpPr>
        <p:spPr>
          <a:xfrm>
            <a:off x="406400" y="306821"/>
            <a:ext cx="10033000" cy="609600"/>
          </a:xfrm>
        </p:spPr>
        <p:txBody>
          <a:bodyPr/>
          <a:lstStyle/>
          <a:p>
            <a:pPr algn="ctr"/>
            <a:r>
              <a:rPr lang="en-US" sz="3200" dirty="0" err="1">
                <a:solidFill>
                  <a:srgbClr val="FF0000"/>
                </a:solidFill>
                <a:latin typeface="Arial" panose="020B0604020202020204" pitchFamily="34" charset="0"/>
                <a:cs typeface="Arial" panose="020B0604020202020204" pitchFamily="34" charset="0"/>
              </a:rPr>
              <a:t>Hoạt</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động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trải</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nghiệm</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hướng</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nghiệp</a:t>
            </a:r>
            <a:br>
              <a:rPr lang="en-US" sz="3200" dirty="0">
                <a:solidFill>
                  <a:srgbClr val="FF0000"/>
                </a:solidFill>
                <a:latin typeface="Arial" panose="020B0604020202020204" pitchFamily="34" charset="0"/>
                <a:cs typeface="Arial" panose="020B0604020202020204" pitchFamily="34" charset="0"/>
              </a:rPr>
            </a:br>
            <a:r>
              <a:rPr lang="en-US" sz="2800" dirty="0">
                <a:solidFill>
                  <a:srgbClr val="FF0000"/>
                </a:solidFill>
                <a:latin typeface="Arial" panose="020B0604020202020204" pitchFamily="34" charset="0"/>
                <a:cs typeface="Arial" panose="020B0604020202020204" pitchFamily="34" charset="0"/>
              </a:rPr>
              <a:t>(</a:t>
            </a:r>
            <a:r>
              <a:rPr lang="en-US" sz="2800" dirty="0" err="1">
                <a:solidFill>
                  <a:srgbClr val="FF0000"/>
                </a:solidFill>
                <a:latin typeface="Arial" panose="020B0604020202020204" pitchFamily="34" charset="0"/>
                <a:cs typeface="Arial" panose="020B0604020202020204" pitchFamily="34" charset="0"/>
              </a:rPr>
              <a:t>Mạch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nội</a:t>
            </a:r>
            <a:r>
              <a:rPr lang="en-US" sz="2800" dirty="0">
                <a:solidFill>
                  <a:srgbClr val="FF0000"/>
                </a:solidFill>
                <a:latin typeface="Arial" panose="020B0604020202020204" pitchFamily="34" charset="0"/>
                <a:cs typeface="Arial" panose="020B0604020202020204" pitchFamily="34" charset="0"/>
              </a:rPr>
              <a:t> dung </a:t>
            </a:r>
            <a:r>
              <a:rPr lang="en-US" sz="2800" dirty="0" err="1">
                <a:solidFill>
                  <a:srgbClr val="FF0000"/>
                </a:solidFill>
                <a:latin typeface="Arial" panose="020B0604020202020204" pitchFamily="34" charset="0"/>
                <a:cs typeface="Arial" panose="020B0604020202020204" pitchFamily="34" charset="0"/>
              </a:rPr>
              <a:t>và</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thời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lượng</a:t>
            </a:r>
            <a:r>
              <a:rPr lang="en-US" sz="2800" dirty="0">
                <a:solidFill>
                  <a:srgbClr val="FF0000"/>
                </a:solidFill>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192933810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50BBE-0623-AE76-11C4-0FD497DB02BE}"/>
            </a:ext>
          </a:extLst>
        </p:cNvPr>
        <p:cNvGrpSpPr/>
        <p:nvPr/>
      </p:nvGrpSpPr>
      <p:grpSpPr>
        <a:xfrm>
          <a:off x="0" y="0"/>
          <a:ext cx="0" cy="0"/>
          <a:chOff x="0" y="0"/>
          <a:chExt cx="0" cy="0"/>
        </a:xfrm>
      </p:grpSpPr>
      <p:sp>
        <p:nvSpPr>
          <p:cNvPr id="48130" name="object 44">
            <a:extLst>
              <a:ext uri="{FF2B5EF4-FFF2-40B4-BE49-F238E27FC236}">
                <a16:creationId xmlns:a16="http://schemas.microsoft.com/office/drawing/2014/main" id="{235EFA0B-5CED-6EDB-74D0-C3AD25CDB0CD}"/>
              </a:ext>
            </a:extLst>
          </p:cNvPr>
          <p:cNvSpPr txBox="1">
            <a:spLocks noChangeArrowheads="1"/>
          </p:cNvSpPr>
          <p:nvPr/>
        </p:nvSpPr>
        <p:spPr bwMode="auto">
          <a:xfrm>
            <a:off x="6745288" y="3387725"/>
            <a:ext cx="2133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8351"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ts val="63"/>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Hoạt động</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uLnTx/>
                <a:uFillTx/>
                <a:latin typeface="Arial" panose="020B0604020202020204" pitchFamily="34" charset="0"/>
                <a:ea typeface="+mn-ea"/>
                <a:cs typeface="+mn-cs"/>
              </a:rPr>
              <a:t>câu lạc bộ (tự chọn)</a:t>
            </a:r>
            <a:endParaRPr kumimoji="0" lang="en-US" alt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ts val="825"/>
              </a:spcBef>
              <a:spcAft>
                <a:spcPct val="0"/>
              </a:spcAft>
              <a:buClrTx/>
              <a:buSzTx/>
              <a:buFontTx/>
              <a:buNone/>
              <a:tabLst/>
              <a:defRPr/>
            </a:pPr>
            <a:r>
              <a:rPr kumimoji="0" lang="en-US" altLang="en-US" sz="800" b="0" i="1" u="none" strike="noStrike" kern="1200" cap="none" spc="0" normalizeH="0" baseline="0" noProof="0">
                <a:ln>
                  <a:noFill/>
                </a:ln>
                <a:solidFill>
                  <a:srgbClr val="FFFFFF"/>
                </a:solidFill>
                <a:effectLst/>
                <a:uLnTx/>
                <a:uFillTx/>
                <a:latin typeface="Arial" panose="020B0604020202020204" pitchFamily="34" charset="0"/>
                <a:ea typeface="+mn-ea"/>
                <a:cs typeface="+mn-cs"/>
              </a:rPr>
              <a:t>CLB sở thích	CLB Hướng nghiệp</a:t>
            </a:r>
            <a:endParaRPr kumimoji="0" lang="en-US" altLang="en-US"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53" name="object 53">
            <a:extLst>
              <a:ext uri="{FF2B5EF4-FFF2-40B4-BE49-F238E27FC236}">
                <a16:creationId xmlns:a16="http://schemas.microsoft.com/office/drawing/2014/main" id="{DDC99CBC-D795-2C93-C175-6518E5659C22}"/>
              </a:ext>
            </a:extLst>
          </p:cNvPr>
          <p:cNvGraphicFramePr>
            <a:graphicFrameLocks noGrp="1"/>
          </p:cNvGraphicFramePr>
          <p:nvPr/>
        </p:nvGraphicFramePr>
        <p:xfrm>
          <a:off x="419099" y="1066800"/>
          <a:ext cx="11353801" cy="5345490"/>
        </p:xfrm>
        <a:graphic>
          <a:graphicData uri="http://schemas.openxmlformats.org/drawingml/2006/table">
            <a:tbl>
              <a:tblPr firstRow="1" bandRow="1">
                <a:tableStyleId>{2D5ABB26-0587-4C30-8999-92F81FD0307C}</a:tableStyleId>
              </a:tblPr>
              <a:tblGrid>
                <a:gridCol w="3543301">
                  <a:extLst>
                    <a:ext uri="{9D8B030D-6E8A-4147-A177-3AD203B41FA5}">
                      <a16:colId xmlns:a16="http://schemas.microsoft.com/office/drawing/2014/main" val="20000"/>
                    </a:ext>
                  </a:extLst>
                </a:gridCol>
                <a:gridCol w="2095499">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2895601">
                  <a:extLst>
                    <a:ext uri="{9D8B030D-6E8A-4147-A177-3AD203B41FA5}">
                      <a16:colId xmlns:a16="http://schemas.microsoft.com/office/drawing/2014/main" val="20003"/>
                    </a:ext>
                  </a:extLst>
                </a:gridCol>
              </a:tblGrid>
              <a:tr h="435378">
                <a:tc>
                  <a:txBody>
                    <a:bodyPr/>
                    <a:lstStyle/>
                    <a:p>
                      <a:pPr marL="230504">
                        <a:lnSpc>
                          <a:spcPct val="100000"/>
                        </a:lnSpc>
                        <a:spcBef>
                          <a:spcPts val="1075"/>
                        </a:spcBef>
                      </a:pPr>
                      <a:r>
                        <a:rPr sz="2200" b="1" spc="-180" dirty="0">
                          <a:solidFill>
                            <a:srgbClr val="FFFFFF"/>
                          </a:solidFill>
                          <a:latin typeface="Arial" pitchFamily="34" charset="0"/>
                          <a:cs typeface="Arial" pitchFamily="34" charset="0"/>
                        </a:rPr>
                        <a:t>PHÂN </a:t>
                      </a:r>
                      <a:r>
                        <a:rPr sz="2200" b="1" spc="-275" dirty="0">
                          <a:solidFill>
                            <a:srgbClr val="FFFFFF"/>
                          </a:solidFill>
                          <a:latin typeface="Arial" pitchFamily="34" charset="0"/>
                          <a:cs typeface="Arial" pitchFamily="34" charset="0"/>
                        </a:rPr>
                        <a:t>BỔ </a:t>
                      </a:r>
                      <a:r>
                        <a:rPr sz="2200" b="1" spc="-175" dirty="0">
                          <a:solidFill>
                            <a:srgbClr val="FFFFFF"/>
                          </a:solidFill>
                          <a:latin typeface="Arial" pitchFamily="34" charset="0"/>
                          <a:cs typeface="Arial" pitchFamily="34" charset="0"/>
                        </a:rPr>
                        <a:t>THỜI</a:t>
                      </a:r>
                      <a:r>
                        <a:rPr sz="2200" b="1" spc="-285" dirty="0">
                          <a:solidFill>
                            <a:srgbClr val="FFFFFF"/>
                          </a:solidFill>
                          <a:latin typeface="Arial" pitchFamily="34" charset="0"/>
                          <a:cs typeface="Arial" pitchFamily="34" charset="0"/>
                        </a:rPr>
                        <a:t> LƯỢNG</a:t>
                      </a:r>
                      <a:endParaRPr sz="2200" dirty="0">
                        <a:latin typeface="Arial" pitchFamily="34" charset="0"/>
                        <a:cs typeface="Arial" pitchFamily="34" charset="0"/>
                      </a:endParaRPr>
                    </a:p>
                  </a:txBody>
                  <a:tcPr marL="0" marR="0" marT="65687" marB="0">
                    <a:lnB w="12700">
                      <a:solidFill>
                        <a:srgbClr val="FFFFFF"/>
                      </a:solidFill>
                      <a:prstDash val="solid"/>
                    </a:lnB>
                    <a:solidFill>
                      <a:srgbClr val="EC1C23"/>
                    </a:solidFill>
                  </a:tcPr>
                </a:tc>
                <a:tc gridSpan="3">
                  <a:txBody>
                    <a:bodyPr/>
                    <a:lstStyle/>
                    <a:p>
                      <a:pPr>
                        <a:lnSpc>
                          <a:spcPct val="100000"/>
                        </a:lnSpc>
                      </a:pPr>
                      <a:endParaRPr sz="2200" dirty="0">
                        <a:latin typeface="Arial" pitchFamily="34" charset="0"/>
                        <a:cs typeface="Arial" pitchFamily="34" charset="0"/>
                      </a:endParaRPr>
                    </a:p>
                  </a:txBody>
                  <a:tcPr marL="0" marR="0" marT="0" marB="0">
                    <a:lnB w="12700">
                      <a:solidFill>
                        <a:srgbClr val="FFFFFF"/>
                      </a:solidFill>
                      <a:prstDash val="solid"/>
                    </a:lnB>
                    <a:solidFill>
                      <a:srgbClr val="EBF8D2">
                        <a:alpha val="58000"/>
                      </a:srgbClr>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6621">
                <a:tc>
                  <a:txBody>
                    <a:bodyPr/>
                    <a:lstStyle/>
                    <a:p>
                      <a:pPr>
                        <a:lnSpc>
                          <a:spcPct val="100000"/>
                        </a:lnSpc>
                        <a:spcBef>
                          <a:spcPts val="5"/>
                        </a:spcBef>
                      </a:pPr>
                      <a:endParaRPr sz="2200" dirty="0">
                        <a:latin typeface="Arial" pitchFamily="34" charset="0"/>
                        <a:cs typeface="Arial" pitchFamily="34" charset="0"/>
                      </a:endParaRPr>
                    </a:p>
                    <a:p>
                      <a:pPr marL="561340">
                        <a:lnSpc>
                          <a:spcPct val="100000"/>
                        </a:lnSpc>
                        <a:spcBef>
                          <a:spcPts val="5"/>
                        </a:spcBef>
                      </a:pPr>
                      <a:r>
                        <a:rPr sz="2200" b="1" spc="-20" dirty="0">
                          <a:solidFill>
                            <a:srgbClr val="FFFF00"/>
                          </a:solidFill>
                          <a:latin typeface="Arial" pitchFamily="34" charset="0"/>
                          <a:cs typeface="Arial" pitchFamily="34" charset="0"/>
                        </a:rPr>
                        <a:t>Nội </a:t>
                      </a:r>
                      <a:r>
                        <a:rPr sz="2200" b="1" spc="-30" dirty="0">
                          <a:solidFill>
                            <a:srgbClr val="FFFF00"/>
                          </a:solidFill>
                          <a:latin typeface="Arial" pitchFamily="34" charset="0"/>
                          <a:cs typeface="Arial" pitchFamily="34" charset="0"/>
                        </a:rPr>
                        <a:t>dung </a:t>
                      </a:r>
                      <a:r>
                        <a:rPr sz="2200" b="1" spc="-20" dirty="0">
                          <a:solidFill>
                            <a:srgbClr val="FFFF00"/>
                          </a:solidFill>
                          <a:latin typeface="Arial" pitchFamily="34" charset="0"/>
                          <a:cs typeface="Arial" pitchFamily="34" charset="0"/>
                        </a:rPr>
                        <a:t>hoạt</a:t>
                      </a:r>
                      <a:r>
                        <a:rPr sz="2200" b="1" spc="-95" dirty="0">
                          <a:solidFill>
                            <a:srgbClr val="FFFF00"/>
                          </a:solidFill>
                          <a:latin typeface="Arial" pitchFamily="34" charset="0"/>
                          <a:cs typeface="Arial" pitchFamily="34" charset="0"/>
                        </a:rPr>
                        <a:t> </a:t>
                      </a:r>
                      <a:r>
                        <a:rPr sz="2200" b="1" spc="-30" dirty="0">
                          <a:solidFill>
                            <a:srgbClr val="FFFF00"/>
                          </a:solidFill>
                          <a:latin typeface="Arial" pitchFamily="34" charset="0"/>
                          <a:cs typeface="Arial" pitchFamily="34" charset="0"/>
                        </a:rPr>
                        <a:t>động</a:t>
                      </a:r>
                      <a:endParaRPr sz="2200"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8890" algn="ctr">
                        <a:lnSpc>
                          <a:spcPct val="100000"/>
                        </a:lnSpc>
                        <a:spcBef>
                          <a:spcPts val="5"/>
                        </a:spcBef>
                      </a:pPr>
                      <a:r>
                        <a:rPr sz="2200" b="1" spc="-5" dirty="0">
                          <a:solidFill>
                            <a:srgbClr val="FFFF00"/>
                          </a:solidFill>
                          <a:latin typeface="Arial" pitchFamily="34" charset="0"/>
                          <a:cs typeface="Arial" pitchFamily="34" charset="0"/>
                        </a:rPr>
                        <a:t>Tiểu</a:t>
                      </a:r>
                      <a:r>
                        <a:rPr sz="2200" b="1" spc="-25" dirty="0">
                          <a:solidFill>
                            <a:srgbClr val="FFFF00"/>
                          </a:solidFill>
                          <a:latin typeface="Arial" pitchFamily="34" charset="0"/>
                          <a:cs typeface="Arial" pitchFamily="34" charset="0"/>
                        </a:rPr>
                        <a:t> học</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b="1" dirty="0">
                        <a:latin typeface="Arial" pitchFamily="34" charset="0"/>
                        <a:cs typeface="Arial" pitchFamily="34" charset="0"/>
                      </a:endParaRPr>
                    </a:p>
                    <a:p>
                      <a:pPr marL="5080"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a:t>
                      </a:r>
                      <a:r>
                        <a:rPr sz="2200" b="1" spc="-80" dirty="0">
                          <a:solidFill>
                            <a:srgbClr val="FFFF00"/>
                          </a:solidFill>
                          <a:latin typeface="Arial" pitchFamily="34" charset="0"/>
                          <a:cs typeface="Arial" pitchFamily="34" charset="0"/>
                        </a:rPr>
                        <a:t>cơ sở</a:t>
                      </a:r>
                      <a:endParaRPr sz="2200" b="1" dirty="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a:lnSpc>
                          <a:spcPct val="100000"/>
                        </a:lnSpc>
                        <a:spcBef>
                          <a:spcPts val="5"/>
                        </a:spcBef>
                      </a:pPr>
                      <a:endParaRPr sz="2200">
                        <a:latin typeface="Arial" pitchFamily="34" charset="0"/>
                        <a:cs typeface="Arial" pitchFamily="34" charset="0"/>
                      </a:endParaRPr>
                    </a:p>
                    <a:p>
                      <a:pPr marL="3175" algn="ctr">
                        <a:lnSpc>
                          <a:spcPct val="100000"/>
                        </a:lnSpc>
                        <a:spcBef>
                          <a:spcPts val="5"/>
                        </a:spcBef>
                      </a:pPr>
                      <a:r>
                        <a:rPr sz="2200" b="1" spc="-15" dirty="0">
                          <a:solidFill>
                            <a:srgbClr val="FFFF00"/>
                          </a:solidFill>
                          <a:latin typeface="Arial" pitchFamily="34" charset="0"/>
                          <a:cs typeface="Arial" pitchFamily="34" charset="0"/>
                        </a:rPr>
                        <a:t>Trung </a:t>
                      </a:r>
                      <a:r>
                        <a:rPr sz="2200" b="1" spc="-30" dirty="0">
                          <a:solidFill>
                            <a:srgbClr val="FFFF00"/>
                          </a:solidFill>
                          <a:latin typeface="Arial" pitchFamily="34" charset="0"/>
                          <a:cs typeface="Arial" pitchFamily="34" charset="0"/>
                        </a:rPr>
                        <a:t>học phổ</a:t>
                      </a:r>
                      <a:r>
                        <a:rPr sz="2200" b="1" spc="-140" dirty="0">
                          <a:solidFill>
                            <a:srgbClr val="FFFF00"/>
                          </a:solidFill>
                          <a:latin typeface="Arial" pitchFamily="34" charset="0"/>
                          <a:cs typeface="Arial" pitchFamily="34" charset="0"/>
                        </a:rPr>
                        <a:t> </a:t>
                      </a:r>
                      <a:r>
                        <a:rPr sz="2200" b="1" spc="-20" dirty="0">
                          <a:solidFill>
                            <a:srgbClr val="FFFF00"/>
                          </a:solidFill>
                          <a:latin typeface="Arial" pitchFamily="34" charset="0"/>
                          <a:cs typeface="Arial" pitchFamily="34" charset="0"/>
                        </a:rPr>
                        <a:t>thông</a:t>
                      </a:r>
                      <a:endParaRPr sz="2200">
                        <a:latin typeface="Arial" pitchFamily="34" charset="0"/>
                        <a:cs typeface="Arial" pitchFamily="34" charset="0"/>
                      </a:endParaRPr>
                    </a:p>
                  </a:txBody>
                  <a:tcPr marL="0" marR="0" marT="3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1"/>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vào bản</a:t>
                      </a:r>
                      <a:r>
                        <a:rPr sz="2200" b="1" spc="80" dirty="0">
                          <a:latin typeface="Arial" pitchFamily="34" charset="0"/>
                          <a:cs typeface="Arial" pitchFamily="34" charset="0"/>
                        </a:rPr>
                        <a:t> </a:t>
                      </a:r>
                      <a:r>
                        <a:rPr sz="2200" b="1" spc="-20" dirty="0">
                          <a:latin typeface="Arial" pitchFamily="34" charset="0"/>
                          <a:cs typeface="Arial" pitchFamily="34" charset="0"/>
                        </a:rPr>
                        <a:t>thân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60%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40%</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3970" algn="ctr">
                        <a:lnSpc>
                          <a:spcPct val="100000"/>
                        </a:lnSpc>
                        <a:spcBef>
                          <a:spcPts val="5"/>
                        </a:spcBef>
                      </a:pPr>
                      <a:r>
                        <a:rPr sz="2200" b="1" spc="-65" dirty="0">
                          <a:solidFill>
                            <a:srgbClr val="6F2F9F"/>
                          </a:solidFill>
                          <a:latin typeface="Arial" pitchFamily="34" charset="0"/>
                          <a:cs typeface="Arial" pitchFamily="34" charset="0"/>
                        </a:rPr>
                        <a:t>30%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2"/>
                  </a:ext>
                </a:extLst>
              </a:tr>
              <a:tr h="100890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25" dirty="0">
                          <a:latin typeface="Arial" pitchFamily="34" charset="0"/>
                          <a:cs typeface="Arial" pitchFamily="34" charset="0"/>
                        </a:rPr>
                        <a:t>xã</a:t>
                      </a:r>
                      <a:r>
                        <a:rPr sz="2200" b="1" spc="50" dirty="0">
                          <a:latin typeface="Arial" pitchFamily="34" charset="0"/>
                          <a:cs typeface="Arial" pitchFamily="34" charset="0"/>
                        </a:rPr>
                        <a:t> </a:t>
                      </a:r>
                      <a:r>
                        <a:rPr sz="2200" b="1" spc="-20" dirty="0">
                          <a:latin typeface="Arial" pitchFamily="34" charset="0"/>
                          <a:cs typeface="Arial" pitchFamily="34" charset="0"/>
                        </a:rPr>
                        <a:t>hội</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dirty="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20%</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25%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a:lnSpc>
                          <a:spcPct val="100000"/>
                        </a:lnSpc>
                        <a:spcBef>
                          <a:spcPts val="25"/>
                        </a:spcBef>
                      </a:pPr>
                      <a:endParaRPr sz="220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25%</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3"/>
                  </a:ext>
                </a:extLst>
              </a:tr>
              <a:tr h="1052843">
                <a:tc>
                  <a:txBody>
                    <a:bodyPr/>
                    <a:lstStyle/>
                    <a:p>
                      <a:pPr algn="ctr">
                        <a:lnSpc>
                          <a:spcPct val="100000"/>
                        </a:lnSpc>
                      </a:pPr>
                      <a:endParaRPr sz="2200" dirty="0">
                        <a:latin typeface="Arial" pitchFamily="34" charset="0"/>
                        <a:cs typeface="Arial" pitchFamily="34" charset="0"/>
                      </a:endParaRPr>
                    </a:p>
                    <a:p>
                      <a:pPr marL="62230" algn="ctr">
                        <a:lnSpc>
                          <a:spcPct val="100000"/>
                        </a:lnSpc>
                        <a:spcBef>
                          <a:spcPts val="750"/>
                        </a:spcBef>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 </a:t>
                      </a:r>
                      <a:r>
                        <a:rPr sz="2200" b="1" spc="-35" dirty="0">
                          <a:latin typeface="Arial" pitchFamily="34" charset="0"/>
                          <a:cs typeface="Arial" pitchFamily="34" charset="0"/>
                        </a:rPr>
                        <a:t>đến </a:t>
                      </a:r>
                      <a:r>
                        <a:rPr sz="2200" b="1" spc="-50" dirty="0">
                          <a:latin typeface="Arial" pitchFamily="34" charset="0"/>
                          <a:cs typeface="Arial" pitchFamily="34" charset="0"/>
                        </a:rPr>
                        <a:t>tự</a:t>
                      </a:r>
                      <a:r>
                        <a:rPr sz="2200" b="1" spc="40" dirty="0">
                          <a:latin typeface="Arial" pitchFamily="34" charset="0"/>
                          <a:cs typeface="Arial" pitchFamily="34" charset="0"/>
                        </a:rPr>
                        <a:t> </a:t>
                      </a:r>
                      <a:r>
                        <a:rPr sz="2200" b="1" spc="-25" dirty="0">
                          <a:latin typeface="Arial" pitchFamily="34" charset="0"/>
                          <a:cs typeface="Arial" pitchFamily="34" charset="0"/>
                        </a:rPr>
                        <a:t>nhiên</a:t>
                      </a:r>
                      <a:endParaRPr sz="2200" dirty="0">
                        <a:latin typeface="Arial" pitchFamily="34" charset="0"/>
                        <a:cs typeface="Arial" pitchFamily="34" charset="0"/>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a:latin typeface="Arial" pitchFamily="34" charset="0"/>
                        <a:cs typeface="Arial" pitchFamily="34" charset="0"/>
                      </a:endParaRPr>
                    </a:p>
                    <a:p>
                      <a:pPr marL="10160" algn="ctr">
                        <a:lnSpc>
                          <a:spcPct val="100000"/>
                        </a:lnSpc>
                        <a:spcBef>
                          <a:spcPts val="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b="1" dirty="0">
                        <a:latin typeface="Arial" pitchFamily="34" charset="0"/>
                        <a:cs typeface="Arial" pitchFamily="34" charset="0"/>
                      </a:endParaRPr>
                    </a:p>
                    <a:p>
                      <a:pPr marL="6350" algn="ctr">
                        <a:lnSpc>
                          <a:spcPct val="100000"/>
                        </a:lnSpc>
                        <a:spcBef>
                          <a:spcPts val="5"/>
                        </a:spcBef>
                      </a:pPr>
                      <a:r>
                        <a:rPr sz="2200" b="1" spc="-65" dirty="0">
                          <a:solidFill>
                            <a:srgbClr val="6F2F9F"/>
                          </a:solidFill>
                          <a:latin typeface="Arial" pitchFamily="34" charset="0"/>
                          <a:cs typeface="Arial" pitchFamily="34" charset="0"/>
                        </a:rPr>
                        <a:t>15%</a:t>
                      </a:r>
                      <a:endParaRPr sz="2200" b="1"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tc>
                  <a:txBody>
                    <a:bodyPr/>
                    <a:lstStyle/>
                    <a:p>
                      <a:pPr>
                        <a:lnSpc>
                          <a:spcPct val="100000"/>
                        </a:lnSpc>
                        <a:spcBef>
                          <a:spcPts val="25"/>
                        </a:spcBef>
                      </a:pPr>
                      <a:endParaRPr sz="2200" dirty="0">
                        <a:latin typeface="Arial" pitchFamily="34" charset="0"/>
                        <a:cs typeface="Arial" pitchFamily="34" charset="0"/>
                      </a:endParaRPr>
                    </a:p>
                    <a:p>
                      <a:pPr marL="14604" algn="ctr">
                        <a:lnSpc>
                          <a:spcPct val="100000"/>
                        </a:lnSpc>
                        <a:spcBef>
                          <a:spcPts val="5"/>
                        </a:spcBef>
                      </a:pPr>
                      <a:r>
                        <a:rPr sz="2200" b="1" spc="-65" dirty="0">
                          <a:solidFill>
                            <a:srgbClr val="6F2F9F"/>
                          </a:solidFill>
                          <a:latin typeface="Arial" pitchFamily="34" charset="0"/>
                          <a:cs typeface="Arial" pitchFamily="34" charset="0"/>
                        </a:rPr>
                        <a:t>15%</a:t>
                      </a:r>
                      <a:endParaRPr sz="2200" dirty="0">
                        <a:latin typeface="Arial" pitchFamily="34" charset="0"/>
                        <a:cs typeface="Arial" pitchFamily="34" charset="0"/>
                      </a:endParaRPr>
                    </a:p>
                  </a:txBody>
                  <a:tcPr marL="0" marR="0" marT="152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7E8"/>
                    </a:solidFill>
                  </a:tcPr>
                </a:tc>
                <a:extLst>
                  <a:ext uri="{0D108BD9-81ED-4DB2-BD59-A6C34878D82A}">
                    <a16:rowId xmlns:a16="http://schemas.microsoft.com/office/drawing/2014/main" val="10004"/>
                  </a:ext>
                </a:extLst>
              </a:tr>
              <a:tr h="638082">
                <a:tc>
                  <a:txBody>
                    <a:bodyPr/>
                    <a:lstStyle/>
                    <a:p>
                      <a:pPr algn="ctr">
                        <a:lnSpc>
                          <a:spcPct val="100000"/>
                        </a:lnSpc>
                        <a:spcBef>
                          <a:spcPts val="10"/>
                        </a:spcBef>
                      </a:pPr>
                      <a:endParaRPr sz="2200" dirty="0">
                        <a:latin typeface="Arial" pitchFamily="34" charset="0"/>
                        <a:cs typeface="Arial" pitchFamily="34" charset="0"/>
                      </a:endParaRPr>
                    </a:p>
                    <a:p>
                      <a:pPr marL="62230" algn="ctr">
                        <a:lnSpc>
                          <a:spcPct val="100000"/>
                        </a:lnSpc>
                      </a:pPr>
                      <a:r>
                        <a:rPr sz="2200" b="1" spc="-15" dirty="0">
                          <a:latin typeface="Arial" pitchFamily="34" charset="0"/>
                          <a:cs typeface="Arial" pitchFamily="34" charset="0"/>
                        </a:rPr>
                        <a:t>Hoạt </a:t>
                      </a:r>
                      <a:r>
                        <a:rPr sz="2200" b="1" spc="-30" dirty="0">
                          <a:latin typeface="Arial" pitchFamily="34" charset="0"/>
                          <a:cs typeface="Arial" pitchFamily="34" charset="0"/>
                        </a:rPr>
                        <a:t>động </a:t>
                      </a:r>
                      <a:r>
                        <a:rPr sz="2200" b="1" spc="-70" dirty="0">
                          <a:latin typeface="Arial" pitchFamily="34" charset="0"/>
                          <a:cs typeface="Arial" pitchFamily="34" charset="0"/>
                        </a:rPr>
                        <a:t>hướng</a:t>
                      </a:r>
                      <a:r>
                        <a:rPr sz="2200" b="1" spc="-45" dirty="0">
                          <a:latin typeface="Arial" pitchFamily="34" charset="0"/>
                          <a:cs typeface="Arial" pitchFamily="34" charset="0"/>
                        </a:rPr>
                        <a:t> </a:t>
                      </a:r>
                      <a:r>
                        <a:rPr sz="2200" b="1" spc="-25" dirty="0">
                          <a:latin typeface="Arial" pitchFamily="34" charset="0"/>
                          <a:cs typeface="Arial" pitchFamily="34" charset="0"/>
                        </a:rPr>
                        <a:t>nghiệp</a:t>
                      </a:r>
                      <a:endParaRPr sz="2200" dirty="0">
                        <a:latin typeface="Arial" pitchFamily="34" charset="0"/>
                        <a:cs typeface="Arial" pitchFamily="34" charset="0"/>
                      </a:endParaRPr>
                    </a:p>
                  </a:txBody>
                  <a:tcPr marL="0" marR="0" marT="6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0160" algn="ctr">
                        <a:lnSpc>
                          <a:spcPct val="100000"/>
                        </a:lnSpc>
                        <a:spcBef>
                          <a:spcPts val="1065"/>
                        </a:spcBef>
                      </a:pPr>
                      <a:r>
                        <a:rPr sz="2200" b="1" spc="-65" dirty="0">
                          <a:solidFill>
                            <a:srgbClr val="6F2F9F"/>
                          </a:solidFill>
                          <a:latin typeface="Arial" pitchFamily="34" charset="0"/>
                          <a:cs typeface="Arial" pitchFamily="34" charset="0"/>
                        </a:rPr>
                        <a:t>10%</a:t>
                      </a:r>
                      <a:endParaRPr sz="220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350" algn="ctr">
                        <a:lnSpc>
                          <a:spcPct val="100000"/>
                        </a:lnSpc>
                        <a:spcBef>
                          <a:spcPts val="1065"/>
                        </a:spcBef>
                      </a:pPr>
                      <a:r>
                        <a:rPr sz="2200" b="1" spc="-65" dirty="0">
                          <a:solidFill>
                            <a:srgbClr val="6F2F9F"/>
                          </a:solidFill>
                          <a:latin typeface="Arial" pitchFamily="34" charset="0"/>
                          <a:cs typeface="Arial" pitchFamily="34" charset="0"/>
                        </a:rPr>
                        <a:t>20%</a:t>
                      </a:r>
                      <a:endParaRPr sz="2200" b="1"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14604" algn="ctr">
                        <a:lnSpc>
                          <a:spcPct val="100000"/>
                        </a:lnSpc>
                        <a:spcBef>
                          <a:spcPts val="1065"/>
                        </a:spcBef>
                      </a:pPr>
                      <a:r>
                        <a:rPr sz="2200" b="1" spc="-65" dirty="0">
                          <a:solidFill>
                            <a:srgbClr val="6F2F9F"/>
                          </a:solidFill>
                          <a:latin typeface="Arial" pitchFamily="34" charset="0"/>
                          <a:cs typeface="Arial" pitchFamily="34" charset="0"/>
                        </a:rPr>
                        <a:t>30%</a:t>
                      </a:r>
                      <a:endParaRPr sz="2200" dirty="0">
                        <a:latin typeface="Arial" pitchFamily="34" charset="0"/>
                        <a:cs typeface="Arial" pitchFamily="34" charset="0"/>
                      </a:endParaRPr>
                    </a:p>
                  </a:txBody>
                  <a:tcPr marL="0" marR="0" marT="650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extLst>
                  <a:ext uri="{0D108BD9-81ED-4DB2-BD59-A6C34878D82A}">
                    <a16:rowId xmlns:a16="http://schemas.microsoft.com/office/drawing/2014/main" val="10005"/>
                  </a:ext>
                </a:extLst>
              </a:tr>
            </a:tbl>
          </a:graphicData>
        </a:graphic>
      </p:graphicFrame>
      <p:sp>
        <p:nvSpPr>
          <p:cNvPr id="2" name="Title 1">
            <a:extLst>
              <a:ext uri="{FF2B5EF4-FFF2-40B4-BE49-F238E27FC236}">
                <a16:creationId xmlns:a16="http://schemas.microsoft.com/office/drawing/2014/main" id="{50E36A1E-94CE-1AEB-5086-78476164FA20}"/>
              </a:ext>
            </a:extLst>
          </p:cNvPr>
          <p:cNvSpPr txBox="1">
            <a:spLocks/>
          </p:cNvSpPr>
          <p:nvPr/>
        </p:nvSpPr>
        <p:spPr>
          <a:xfrm>
            <a:off x="228600" y="-114443"/>
            <a:ext cx="10033000" cy="609600"/>
          </a:xfrm>
          <a:prstGeom prst="rect">
            <a:avLst/>
          </a:prstGeom>
        </p:spPr>
        <p:txBody>
          <a:bodyP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Hoạt động trải nghiệm, hướng nghiệp</a:t>
            </a:r>
            <a:br>
              <a:rPr kumimoji="0" lang="en-US" sz="3200" b="1" i="0" u="none" strike="noStrike" kern="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br>
            <a:r>
              <a:rPr kumimoji="0" lang="en-US" sz="2800" b="1" i="0" u="none" strike="noStrike" kern="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rPr>
              <a:t>(Mạch nội dung và thời lượng)</a:t>
            </a:r>
            <a:endParaRPr kumimoji="0" lang="en-US" sz="2800" b="1" i="0" u="none" strike="noStrike" kern="0" cap="none" spc="0" normalizeH="0" baseline="0" noProof="0" dirty="0">
              <a:ln>
                <a:noFill/>
              </a:ln>
              <a:solidFill>
                <a:srgbClr val="000000"/>
              </a:solidFill>
              <a:effectLst/>
              <a:uLnTx/>
              <a:uFillTx/>
              <a:latin typeface="Verdana"/>
              <a:ea typeface="+mj-ea"/>
              <a:cs typeface="+mj-cs"/>
            </a:endParaRPr>
          </a:p>
        </p:txBody>
      </p:sp>
    </p:spTree>
    <p:extLst>
      <p:ext uri="{BB962C8B-B14F-4D97-AF65-F5344CB8AC3E}">
        <p14:creationId xmlns:p14="http://schemas.microsoft.com/office/powerpoint/2010/main" val="2738252423"/>
      </p:ext>
    </p:extLst>
  </p:cSld>
  <p:clrMapOvr>
    <a:masterClrMapping/>
  </p:clrMapOvr>
  <p:transition>
    <p:wipe dir="r"/>
  </p:transition>
</p:sld>
</file>

<file path=ppt/theme/theme1.xml><?xml version="1.0" encoding="utf-8"?>
<a:theme xmlns:a="http://schemas.openxmlformats.org/drawingml/2006/main" name="Cover and End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101">
      <a:dk1>
        <a:sysClr val="windowText" lastClr="000000"/>
      </a:dk1>
      <a:lt1>
        <a:sysClr val="window" lastClr="FFFFFF"/>
      </a:lt1>
      <a:dk2>
        <a:srgbClr val="44546A"/>
      </a:dk2>
      <a:lt2>
        <a:srgbClr val="E7E6E6"/>
      </a:lt2>
      <a:accent1>
        <a:srgbClr val="82C650"/>
      </a:accent1>
      <a:accent2>
        <a:srgbClr val="5CBE7A"/>
      </a:accent2>
      <a:accent3>
        <a:srgbClr val="2CB8AE"/>
      </a:accent3>
      <a:accent4>
        <a:srgbClr val="24A8C2"/>
      </a:accent4>
      <a:accent5>
        <a:srgbClr val="249ED2"/>
      </a:accent5>
      <a:accent6>
        <a:srgbClr val="3F3F3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024betty_wave">
  <a:themeElements>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fontScheme name="024betty_wav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024betty_wave 1">
        <a:dk1>
          <a:srgbClr val="000000"/>
        </a:dk1>
        <a:lt1>
          <a:srgbClr val="FFFFFF"/>
        </a:lt1>
        <a:dk2>
          <a:srgbClr val="003060"/>
        </a:dk2>
        <a:lt2>
          <a:srgbClr val="969696"/>
        </a:lt2>
        <a:accent1>
          <a:srgbClr val="FF9900"/>
        </a:accent1>
        <a:accent2>
          <a:srgbClr val="336387"/>
        </a:accent2>
        <a:accent3>
          <a:srgbClr val="FFFFFF"/>
        </a:accent3>
        <a:accent4>
          <a:srgbClr val="000000"/>
        </a:accent4>
        <a:accent5>
          <a:srgbClr val="FFCAAA"/>
        </a:accent5>
        <a:accent6>
          <a:srgbClr val="2D597A"/>
        </a:accent6>
        <a:hlink>
          <a:srgbClr val="66CAE2"/>
        </a:hlink>
        <a:folHlink>
          <a:srgbClr val="CCECFF"/>
        </a:folHlink>
      </a:clrScheme>
      <a:clrMap bg1="lt1" tx1="dk1" bg2="lt2" tx2="dk2" accent1="accent1" accent2="accent2" accent3="accent3" accent4="accent4" accent5="accent5" accent6="accent6" hlink="hlink" folHlink="folHlink"/>
    </a:extraClrScheme>
    <a:extraClrScheme>
      <a:clrScheme name="024betty_wave 2">
        <a:dk1>
          <a:srgbClr val="000000"/>
        </a:dk1>
        <a:lt1>
          <a:srgbClr val="FFFFFF"/>
        </a:lt1>
        <a:dk2>
          <a:srgbClr val="000066"/>
        </a:dk2>
        <a:lt2>
          <a:srgbClr val="969696"/>
        </a:lt2>
        <a:accent1>
          <a:srgbClr val="33CCCC"/>
        </a:accent1>
        <a:accent2>
          <a:srgbClr val="333399"/>
        </a:accent2>
        <a:accent3>
          <a:srgbClr val="FFFFFF"/>
        </a:accent3>
        <a:accent4>
          <a:srgbClr val="000000"/>
        </a:accent4>
        <a:accent5>
          <a:srgbClr val="ADE2E2"/>
        </a:accent5>
        <a:accent6>
          <a:srgbClr val="2D2D8A"/>
        </a:accent6>
        <a:hlink>
          <a:srgbClr val="9999FF"/>
        </a:hlink>
        <a:folHlink>
          <a:srgbClr val="CCECFF"/>
        </a:folHlink>
      </a:clrScheme>
      <a:clrMap bg1="lt1" tx1="dk1" bg2="lt2" tx2="dk2" accent1="accent1" accent2="accent2" accent3="accent3" accent4="accent4" accent5="accent5" accent6="accent6" hlink="hlink" folHlink="folHlink"/>
    </a:extraClrScheme>
    <a:extraClrScheme>
      <a:clrScheme name="024betty_wave 3">
        <a:dk1>
          <a:srgbClr val="000000"/>
        </a:dk1>
        <a:lt1>
          <a:srgbClr val="FFFFFF"/>
        </a:lt1>
        <a:dk2>
          <a:srgbClr val="003468"/>
        </a:dk2>
        <a:lt2>
          <a:srgbClr val="969696"/>
        </a:lt2>
        <a:accent1>
          <a:srgbClr val="99CC00"/>
        </a:accent1>
        <a:accent2>
          <a:srgbClr val="6699FF"/>
        </a:accent2>
        <a:accent3>
          <a:srgbClr val="FFFFFF"/>
        </a:accent3>
        <a:accent4>
          <a:srgbClr val="000000"/>
        </a:accent4>
        <a:accent5>
          <a:srgbClr val="CAE2AA"/>
        </a:accent5>
        <a:accent6>
          <a:srgbClr val="5C8AE7"/>
        </a:accent6>
        <a:hlink>
          <a:srgbClr val="99CCFF"/>
        </a:hlink>
        <a:folHlink>
          <a:srgbClr val="CCFFFF"/>
        </a:folHlink>
      </a:clrScheme>
      <a:clrMap bg1="lt1" tx1="dk1" bg2="lt2" tx2="dk2" accent1="accent1" accent2="accent2" accent3="accent3" accent4="accent4" accent5="accent5" accent6="accent6" hlink="hlink" folHlink="folHlink"/>
    </a:extraClrScheme>
    <a:extraClrScheme>
      <a:clrScheme name="024betty_wave 4">
        <a:dk1>
          <a:srgbClr val="000000"/>
        </a:dk1>
        <a:lt1>
          <a:srgbClr val="FFFFFF"/>
        </a:lt1>
        <a:dk2>
          <a:srgbClr val="003060"/>
        </a:dk2>
        <a:lt2>
          <a:srgbClr val="969696"/>
        </a:lt2>
        <a:accent1>
          <a:srgbClr val="CCCC00"/>
        </a:accent1>
        <a:accent2>
          <a:srgbClr val="336387"/>
        </a:accent2>
        <a:accent3>
          <a:srgbClr val="FFFFFF"/>
        </a:accent3>
        <a:accent4>
          <a:srgbClr val="000000"/>
        </a:accent4>
        <a:accent5>
          <a:srgbClr val="E2E2AA"/>
        </a:accent5>
        <a:accent6>
          <a:srgbClr val="2D597A"/>
        </a:accent6>
        <a:hlink>
          <a:srgbClr val="66CAE2"/>
        </a:hlink>
        <a:folHlink>
          <a:srgbClr val="CC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opical Style Book Slideshow for Marketing by Slidesgo">
  <a:themeElements>
    <a:clrScheme name="Simple Light">
      <a:dk1>
        <a:srgbClr val="086245"/>
      </a:dk1>
      <a:lt1>
        <a:srgbClr val="F8B428"/>
      </a:lt1>
      <a:dk2>
        <a:srgbClr val="FBF7CA"/>
      </a:dk2>
      <a:lt2>
        <a:srgbClr val="FFFFFF"/>
      </a:lt2>
      <a:accent1>
        <a:srgbClr val="7F6000"/>
      </a:accent1>
      <a:accent2>
        <a:srgbClr val="F8B428"/>
      </a:accent2>
      <a:accent3>
        <a:srgbClr val="FFFFFF"/>
      </a:accent3>
      <a:accent4>
        <a:srgbClr val="FFFFFF"/>
      </a:accent4>
      <a:accent5>
        <a:srgbClr val="FFFFFF"/>
      </a:accent5>
      <a:accent6>
        <a:srgbClr val="FFFFFF"/>
      </a:accent6>
      <a:hlink>
        <a:srgbClr val="08624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3972</Words>
  <Application>Microsoft Office PowerPoint</Application>
  <PresentationFormat>Widescreen</PresentationFormat>
  <Paragraphs>257</Paragraphs>
  <Slides>33</Slides>
  <Notes>9</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33</vt:i4>
      </vt:variant>
    </vt:vector>
  </HeadingPairs>
  <TitlesOfParts>
    <vt:vector size="55" baseType="lpstr">
      <vt:lpstr>굴림</vt:lpstr>
      <vt:lpstr>Arial</vt:lpstr>
      <vt:lpstr>Calibri</vt:lpstr>
      <vt:lpstr>Century Gothic</vt:lpstr>
      <vt:lpstr>Lato</vt:lpstr>
      <vt:lpstr>Lato Light</vt:lpstr>
      <vt:lpstr>Lucida Sans Unicode</vt:lpstr>
      <vt:lpstr>Playfair Display Regular</vt:lpstr>
      <vt:lpstr>Poppins</vt:lpstr>
      <vt:lpstr>Poppins Medium</vt:lpstr>
      <vt:lpstr>Times New Roman</vt:lpstr>
      <vt:lpstr>UTM Avo</vt:lpstr>
      <vt:lpstr>Verdana</vt:lpstr>
      <vt:lpstr>Wingdings</vt:lpstr>
      <vt:lpstr>Wingdings 3</vt:lpstr>
      <vt:lpstr>Cover and End Slide Master</vt:lpstr>
      <vt:lpstr>Contents Slide Master</vt:lpstr>
      <vt:lpstr>Section Break Slide Master</vt:lpstr>
      <vt:lpstr>024betty_wave</vt:lpstr>
      <vt:lpstr>Tropical Style Book Slideshow for Marketing by Slidesgo</vt:lpstr>
      <vt:lpstr>Wisp</vt:lpstr>
      <vt:lpstr>Office Theme</vt:lpstr>
      <vt:lpstr>PowerPoint Presentation</vt:lpstr>
      <vt:lpstr>PowerPoint Presentation</vt:lpstr>
      <vt:lpstr>NỘI DUNG</vt:lpstr>
      <vt:lpstr>PowerPoint Presentation</vt:lpstr>
      <vt:lpstr>PowerPoint Presentation</vt:lpstr>
      <vt:lpstr>CV 3899 (năm 2023); CV 1496 (năm 2022)</vt:lpstr>
      <vt:lpstr>PowerPoint Presentation</vt:lpstr>
      <vt:lpstr>Hoạt động trải nghiệm, hướng nghiệp (Mạch nội dung và thời lượng)</vt:lpstr>
      <vt:lpstr>PowerPoint Presentation</vt:lpstr>
      <vt:lpstr>Quy trình tổ chức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Chủ động, linh hoạt, sáng tạo trong kiểm tra đánh giá</vt:lpstr>
      <vt:lpstr>PowerPoint Presentation</vt:lpstr>
      <vt:lpstr>PowerPoint Presentation</vt:lpstr>
      <vt:lpstr>PowerPoint Presentation</vt:lpstr>
      <vt:lpstr>PowerPoint Presentation</vt:lpstr>
      <vt:lpstr>PowerPoint Presentation</vt:lpstr>
      <vt:lpstr>PowerPoint Presentation</vt:lpstr>
      <vt:lpstr>CÁC CUỘC THI, HỘI THI NĂM HỌC 2025-2026</vt:lpstr>
      <vt:lpstr>PowerPoint Presentation</vt:lpstr>
      <vt:lpstr>Cấu trúc định dạng đề thi tốt nghiệp THPT từ năm 2025</vt:lpstr>
      <vt:lpstr>PowerPoint Presentation</vt:lpstr>
      <vt:lpstr>PowerPoint Presentation</vt:lpstr>
      <vt:lpstr>TRÂN TRỌNG CẢM ƠN</vt:lpstr>
      <vt:lpstr>Khoa học tự nhiên (Mạch nội dung và thời lượng)</vt:lpstr>
      <vt:lpstr>Gợi ý KH dạy học KHTN (theo CTMH)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Sở GDĐT Họp 02</cp:lastModifiedBy>
  <cp:revision>360</cp:revision>
  <dcterms:created xsi:type="dcterms:W3CDTF">2019-01-14T06:35:35Z</dcterms:created>
  <dcterms:modified xsi:type="dcterms:W3CDTF">2025-08-18T04:22:44Z</dcterms:modified>
</cp:coreProperties>
</file>