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7"/>
  </p:notesMasterIdLst>
  <p:sldIdLst>
    <p:sldId id="311" r:id="rId2"/>
    <p:sldId id="312" r:id="rId3"/>
    <p:sldId id="313" r:id="rId4"/>
    <p:sldId id="314" r:id="rId5"/>
    <p:sldId id="31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C234"/>
    <a:srgbClr val="051CC5"/>
    <a:srgbClr val="0000CC"/>
    <a:srgbClr val="FF0066"/>
    <a:srgbClr val="FF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A01D5-748E-4915-80A2-3EA6A293800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D0C47-5263-4AD8-88F1-9F3188F3E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85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D0C47-5263-4AD8-88F1-9F3188F3EA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6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F75-7717-47C8-A9C0-56BAD1258E0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6C72-11DD-4470-9BF3-2B5445A86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25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F75-7717-47C8-A9C0-56BAD1258E0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6C72-11DD-4470-9BF3-2B5445A86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9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F75-7717-47C8-A9C0-56BAD1258E0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6C72-11DD-4470-9BF3-2B5445A86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5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F75-7717-47C8-A9C0-56BAD1258E0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6C72-11DD-4470-9BF3-2B5445A86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0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F75-7717-47C8-A9C0-56BAD1258E0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6C72-11DD-4470-9BF3-2B5445A86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F75-7717-47C8-A9C0-56BAD1258E0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6C72-11DD-4470-9BF3-2B5445A86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1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F75-7717-47C8-A9C0-56BAD1258E0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6C72-11DD-4470-9BF3-2B5445A86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1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F75-7717-47C8-A9C0-56BAD1258E0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6C72-11DD-4470-9BF3-2B5445A86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59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F75-7717-47C8-A9C0-56BAD1258E0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6C72-11DD-4470-9BF3-2B5445A86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48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F75-7717-47C8-A9C0-56BAD1258E0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6C72-11DD-4470-9BF3-2B5445A86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6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F75-7717-47C8-A9C0-56BAD1258E0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6C72-11DD-4470-9BF3-2B5445A86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17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9AF75-7717-47C8-A9C0-56BAD1258E0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76C72-11DD-4470-9BF3-2B5445A86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9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ốc Ca và Quốc Tế Ca dành cho lễ kết nạp Đảng viên mớ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3275" y="1600200"/>
            <a:ext cx="8045450" cy="4525963"/>
          </a:xfr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29179B24-785D-474C-A82A-2698E1073E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60"/>
          <a:stretch/>
        </p:blipFill>
        <p:spPr>
          <a:xfrm>
            <a:off x="-101600" y="0"/>
            <a:ext cx="12192000" cy="68688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18546" y="4766273"/>
            <a:ext cx="629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51C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b="1" i="1" dirty="0">
                <a:solidFill>
                  <a:srgbClr val="051C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51C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i="1" dirty="0">
                <a:solidFill>
                  <a:srgbClr val="051C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51C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051C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800" b="1" i="1" dirty="0" err="1">
                <a:solidFill>
                  <a:srgbClr val="051C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solidFill>
                  <a:srgbClr val="051C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i="1" dirty="0" err="1">
                <a:solidFill>
                  <a:srgbClr val="051C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rgbClr val="051C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99658" y="360218"/>
            <a:ext cx="8248261" cy="1927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3362" y="496103"/>
            <a:ext cx="9807038" cy="1376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51C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VĨNH HẢI</a:t>
            </a:r>
          </a:p>
          <a:p>
            <a:pPr algn="ctr">
              <a:lnSpc>
                <a:spcPct val="120000"/>
              </a:lnSpc>
            </a:pPr>
            <a:r>
              <a:rPr lang="vi-VN" sz="2400" b="1" dirty="0">
                <a:solidFill>
                  <a:srgbClr val="051CC5"/>
                </a:solidFill>
              </a:rPr>
              <a:t>TRƯỜNG </a:t>
            </a:r>
            <a:r>
              <a:rPr lang="en-US" sz="2400" b="1" dirty="0">
                <a:solidFill>
                  <a:srgbClr val="051C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</a:t>
            </a:r>
            <a:r>
              <a:rPr lang="en-US" sz="2400" b="1" dirty="0" err="1">
                <a:solidFill>
                  <a:srgbClr val="051C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51C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*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516958" y="2375704"/>
            <a:ext cx="9473760" cy="1376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6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endParaRPr lang="en-US" sz="6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QUY TRÌNH BỔ NHIỆM LẠI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CBqL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HỌC</a:t>
            </a:r>
          </a:p>
          <a:p>
            <a:pPr algn="ctr">
              <a:lnSpc>
                <a:spcPct val="120000"/>
              </a:lnSpc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(CHỨC DANH: HIỆU TRƯỞNG TRƯỜNG THCS ĐỒNG MINH NHIỆM KÌ 2026-2031)</a:t>
            </a:r>
          </a:p>
        </p:txBody>
      </p:sp>
      <p:pic>
        <p:nvPicPr>
          <p:cNvPr id="3" name="QuocCaQuocTeCacol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54216" y="59034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9F0D3-7B99-48BB-956D-0AE20A0D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TÓM TẮT BÁO CÁO ĐỀ ÁN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B3EB5-A7F5-48C4-BCE5-DC80F7438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I. NHỮNG VIỆC HT ĐÃ CÙNG VỚI CBGVNV CỦA TRƯỜNG THCS ĐỒNG MINH LÀM ĐƯỢC TRONG 5 NĂM QUA (2021-2025)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II. KẾ HOẠCH 5 NĂM TỚI (2026-2031)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i="1" dirty="0">
                <a:solidFill>
                  <a:srgbClr val="08C234"/>
                </a:solidFill>
              </a:rPr>
              <a:t>(THCS ĐỒNG MINH: 490 HS – 11 </a:t>
            </a:r>
            <a:r>
              <a:rPr lang="en-US" b="1" i="1" dirty="0" err="1">
                <a:solidFill>
                  <a:srgbClr val="08C234"/>
                </a:solidFill>
              </a:rPr>
              <a:t>lớp</a:t>
            </a:r>
            <a:r>
              <a:rPr lang="en-US" b="1" i="1" dirty="0">
                <a:solidFill>
                  <a:srgbClr val="08C234"/>
                </a:solidFill>
              </a:rPr>
              <a:t> – 24 CBGVNV)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993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935B-076F-489D-B598-D66707246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I. NHỮNG VIỆC HT ĐÃ CÙNG VỚI CBGVNV CỦA TRƯỜNG THCS ĐỒNG MINH LÀM ĐƯỢC TRONG 5 NĂM QUA (2021-2025)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394870-BF5B-4B21-9EB3-B3E0AD0E7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17638"/>
            <a:ext cx="11277600" cy="5034533"/>
          </a:xfrm>
        </p:spPr>
      </p:pic>
    </p:spTree>
    <p:extLst>
      <p:ext uri="{BB962C8B-B14F-4D97-AF65-F5344CB8AC3E}">
        <p14:creationId xmlns:p14="http://schemas.microsoft.com/office/powerpoint/2010/main" val="767691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43BA1-DC55-427D-991C-F7FBCCF7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II. KẾ HOACH 5 NĂM TỚI (2026-2031)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828F12-B4A5-4D23-AB69-D2865A4DF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435" y="1243174"/>
            <a:ext cx="10972799" cy="5260368"/>
          </a:xfrm>
        </p:spPr>
      </p:pic>
    </p:spTree>
    <p:extLst>
      <p:ext uri="{BB962C8B-B14F-4D97-AF65-F5344CB8AC3E}">
        <p14:creationId xmlns:p14="http://schemas.microsoft.com/office/powerpoint/2010/main" val="1870668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F8C7C-067D-4762-80AD-E031FD163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* BIỆN PHÁP CHÍNH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691294-8A89-4D8A-8D9F-70081A060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197" y="1294544"/>
            <a:ext cx="11527605" cy="5288818"/>
          </a:xfrm>
        </p:spPr>
      </p:pic>
    </p:spTree>
    <p:extLst>
      <p:ext uri="{BB962C8B-B14F-4D97-AF65-F5344CB8AC3E}">
        <p14:creationId xmlns:p14="http://schemas.microsoft.com/office/powerpoint/2010/main" val="2685519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1123</TotalTime>
  <Words>135</Words>
  <Application>Microsoft Office PowerPoint</Application>
  <PresentationFormat>Widescreen</PresentationFormat>
  <Paragraphs>17</Paragraphs>
  <Slides>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PowerPoint Presentation</vt:lpstr>
      <vt:lpstr>TÓM TẮT BÁO CÁO ĐỀ ÁN </vt:lpstr>
      <vt:lpstr>I. NHỮNG VIỆC HT ĐÃ CÙNG VỚI CBGVNV CỦA TRƯỜNG THCS ĐỒNG MINH LÀM ĐƯỢC TRONG 5 NĂM QUA (2021-2025)</vt:lpstr>
      <vt:lpstr>II. KẾ HOACH 5 NĂM TỚI (2026-2031)</vt:lpstr>
      <vt:lpstr>* BIỆN PHÁP CHÍNH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HoangAnh</dc:creator>
  <cp:lastModifiedBy>Administrator</cp:lastModifiedBy>
  <cp:revision>95</cp:revision>
  <dcterms:created xsi:type="dcterms:W3CDTF">2021-08-19T01:07:52Z</dcterms:created>
  <dcterms:modified xsi:type="dcterms:W3CDTF">2025-12-24T14:33:20Z</dcterms:modified>
</cp:coreProperties>
</file>