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64" r:id="rId2"/>
    <p:sldId id="261" r:id="rId3"/>
    <p:sldId id="262" r:id="rId4"/>
    <p:sldId id="265" r:id="rId5"/>
    <p:sldId id="266" r:id="rId6"/>
    <p:sldId id="267" r:id="rId7"/>
    <p:sldId id="260" r:id="rId8"/>
    <p:sldId id="269" r:id="rId9"/>
    <p:sldId id="268" r:id="rId10"/>
    <p:sldId id="263" r:id="rId11"/>
    <p:sldId id="270" r:id="rId12"/>
    <p:sldId id="271" r:id="rId13"/>
  </p:sldIdLst>
  <p:sldSz cx="9144000" cy="5143500" type="screen16x9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7" autoAdjust="0"/>
    <p:restoredTop sz="93455" autoAdjust="0"/>
  </p:normalViewPr>
  <p:slideViewPr>
    <p:cSldViewPr>
      <p:cViewPr varScale="1">
        <p:scale>
          <a:sx n="89" d="100"/>
          <a:sy n="89" d="100"/>
        </p:scale>
        <p:origin x="-127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7156" y="4345048"/>
            <a:ext cx="1172808" cy="731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66408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 GAME</a:t>
            </a:r>
            <a:endParaRPr lang="vi-VN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2569019"/>
            <a:ext cx="1172808" cy="731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2385" y="3135629"/>
            <a:ext cx="1172808" cy="73152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4371850"/>
            <a:ext cx="1172808" cy="73152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xmlns="" id="{D1155387-879E-40B6-9945-AA291C540A15}"/>
              </a:ext>
            </a:extLst>
          </p:cNvPr>
          <p:cNvSpPr/>
          <p:nvPr/>
        </p:nvSpPr>
        <p:spPr>
          <a:xfrm>
            <a:off x="2895600" y="3135629"/>
            <a:ext cx="3167923" cy="12331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xmlns="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26998" y="-735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 flipH="1">
            <a:off x="9153556" y="2048131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9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216732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>
            <a:off x="-2133600" y="3970152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668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10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9154886" y="38007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038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52F01C7-C8F7-4381-9903-782FF680D282}"/>
              </a:ext>
            </a:extLst>
          </p:cNvPr>
          <p:cNvSpPr/>
          <p:nvPr/>
        </p:nvSpPr>
        <p:spPr>
          <a:xfrm>
            <a:off x="1066800" y="438150"/>
            <a:ext cx="7239482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Subscribe my channel, please</a:t>
            </a:r>
            <a:endParaRPr lang="vi-VN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b="1" noProof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b="1" noProof="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1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216732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9154886" y="38769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24291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>
            <a:off x="-2133600" y="39433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44000" y="25815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44000" y="25717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71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5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9154886" y="38007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826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A.right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6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A.right</a:t>
              </a:r>
              <a:endParaRPr lang="vi-VN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C.wrong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D.wrong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B.wrong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94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7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44000" y="25717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635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8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9144000" y="3594825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174</Words>
  <Application>Microsoft Office PowerPoint</Application>
  <PresentationFormat>On-screen Show (16:9)</PresentationFormat>
  <Paragraphs>65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42</cp:revision>
  <dcterms:created xsi:type="dcterms:W3CDTF">2018-01-14T04:30:44Z</dcterms:created>
  <dcterms:modified xsi:type="dcterms:W3CDTF">2020-09-11T06:27:23Z</dcterms:modified>
</cp:coreProperties>
</file>