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2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</p:sldIdLst>
  <p:sldSz cx="12192000" cy="6858000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Calibri Light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7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6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7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3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7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4D76-CE67-480B-8CEB-6CA6D67AA68C}" type="datetimeFigureOut">
              <a:rPr lang="en-US" smtClean="0"/>
              <a:t>13/9/2020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6050-B62D-4A9D-BFA6-D528D7451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13" Type="http://schemas.openxmlformats.org/officeDocument/2006/relationships/image" Target="../media/image1.jpg"/><Relationship Id="rId3" Type="http://schemas.microsoft.com/office/2007/relationships/media" Target="../media/media31.mp3"/><Relationship Id="rId7" Type="http://schemas.microsoft.com/office/2007/relationships/media" Target="../media/media32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0.mp3"/><Relationship Id="rId16" Type="http://schemas.openxmlformats.org/officeDocument/2006/relationships/image" Target="../media/image37.png"/><Relationship Id="rId1" Type="http://schemas.microsoft.com/office/2007/relationships/media" Target="../media/media30.mp3"/><Relationship Id="rId6" Type="http://schemas.openxmlformats.org/officeDocument/2006/relationships/audio" Target="../media/media16.mp3"/><Relationship Id="rId11" Type="http://schemas.openxmlformats.org/officeDocument/2006/relationships/slideLayout" Target="../slideLayouts/slideLayout1.xml"/><Relationship Id="rId5" Type="http://schemas.microsoft.com/office/2007/relationships/media" Target="../media/media16.mp3"/><Relationship Id="rId15" Type="http://schemas.microsoft.com/office/2007/relationships/hdphoto" Target="../media/hdphoto9.wdp"/><Relationship Id="rId10" Type="http://schemas.openxmlformats.org/officeDocument/2006/relationships/audio" Target="../media/media33.mp3"/><Relationship Id="rId4" Type="http://schemas.openxmlformats.org/officeDocument/2006/relationships/audio" Target="../media/media31.mp3"/><Relationship Id="rId9" Type="http://schemas.microsoft.com/office/2007/relationships/media" Target="../media/media33.mp3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mp3"/><Relationship Id="rId13" Type="http://schemas.openxmlformats.org/officeDocument/2006/relationships/image" Target="../media/image1.jpg"/><Relationship Id="rId3" Type="http://schemas.microsoft.com/office/2007/relationships/media" Target="../media/media34.mp3"/><Relationship Id="rId7" Type="http://schemas.microsoft.com/office/2007/relationships/media" Target="../media/media36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1.mp3"/><Relationship Id="rId16" Type="http://schemas.openxmlformats.org/officeDocument/2006/relationships/image" Target="../media/image39.png"/><Relationship Id="rId1" Type="http://schemas.microsoft.com/office/2007/relationships/media" Target="../media/media21.mp3"/><Relationship Id="rId6" Type="http://schemas.openxmlformats.org/officeDocument/2006/relationships/audio" Target="../media/media35.mp3"/><Relationship Id="rId11" Type="http://schemas.openxmlformats.org/officeDocument/2006/relationships/slideLayout" Target="../slideLayouts/slideLayout1.xml"/><Relationship Id="rId5" Type="http://schemas.microsoft.com/office/2007/relationships/media" Target="../media/media35.mp3"/><Relationship Id="rId15" Type="http://schemas.microsoft.com/office/2007/relationships/hdphoto" Target="../media/hdphoto10.wdp"/><Relationship Id="rId10" Type="http://schemas.openxmlformats.org/officeDocument/2006/relationships/audio" Target="../media/media37.mp3"/><Relationship Id="rId4" Type="http://schemas.openxmlformats.org/officeDocument/2006/relationships/audio" Target="../media/media34.mp3"/><Relationship Id="rId9" Type="http://schemas.microsoft.com/office/2007/relationships/media" Target="../media/media37.mp3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mp3"/><Relationship Id="rId13" Type="http://schemas.openxmlformats.org/officeDocument/2006/relationships/image" Target="../media/image1.jpg"/><Relationship Id="rId3" Type="http://schemas.microsoft.com/office/2007/relationships/media" Target="../media/media24.mp3"/><Relationship Id="rId7" Type="http://schemas.microsoft.com/office/2007/relationships/media" Target="../media/media38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9.mp3"/><Relationship Id="rId16" Type="http://schemas.openxmlformats.org/officeDocument/2006/relationships/image" Target="../media/image41.png"/><Relationship Id="rId1" Type="http://schemas.microsoft.com/office/2007/relationships/media" Target="../media/media29.mp3"/><Relationship Id="rId6" Type="http://schemas.openxmlformats.org/officeDocument/2006/relationships/audio" Target="../media/media23.mp3"/><Relationship Id="rId11" Type="http://schemas.openxmlformats.org/officeDocument/2006/relationships/slideLayout" Target="../slideLayouts/slideLayout1.xml"/><Relationship Id="rId5" Type="http://schemas.microsoft.com/office/2007/relationships/media" Target="../media/media23.mp3"/><Relationship Id="rId15" Type="http://schemas.microsoft.com/office/2007/relationships/hdphoto" Target="../media/hdphoto11.wdp"/><Relationship Id="rId10" Type="http://schemas.openxmlformats.org/officeDocument/2006/relationships/audio" Target="../media/media39.mp3"/><Relationship Id="rId4" Type="http://schemas.openxmlformats.org/officeDocument/2006/relationships/audio" Target="../media/media24.mp3"/><Relationship Id="rId9" Type="http://schemas.microsoft.com/office/2007/relationships/media" Target="../media/media39.mp3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.jpg"/><Relationship Id="rId3" Type="http://schemas.microsoft.com/office/2007/relationships/media" Target="../media/media40.mp3"/><Relationship Id="rId7" Type="http://schemas.microsoft.com/office/2007/relationships/media" Target="../media/media1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2.mp3"/><Relationship Id="rId16" Type="http://schemas.openxmlformats.org/officeDocument/2006/relationships/image" Target="../media/image43.png"/><Relationship Id="rId1" Type="http://schemas.microsoft.com/office/2007/relationships/media" Target="../media/media32.mp3"/><Relationship Id="rId6" Type="http://schemas.openxmlformats.org/officeDocument/2006/relationships/audio" Target="../media/media30.mp3"/><Relationship Id="rId11" Type="http://schemas.openxmlformats.org/officeDocument/2006/relationships/slideLayout" Target="../slideLayouts/slideLayout1.xml"/><Relationship Id="rId5" Type="http://schemas.microsoft.com/office/2007/relationships/media" Target="../media/media30.mp3"/><Relationship Id="rId15" Type="http://schemas.microsoft.com/office/2007/relationships/hdphoto" Target="../media/hdphoto12.wdp"/><Relationship Id="rId10" Type="http://schemas.openxmlformats.org/officeDocument/2006/relationships/audio" Target="../media/media41.mp3"/><Relationship Id="rId4" Type="http://schemas.openxmlformats.org/officeDocument/2006/relationships/audio" Target="../media/media40.mp3"/><Relationship Id="rId9" Type="http://schemas.microsoft.com/office/2007/relationships/media" Target="../media/media41.mp3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mp3"/><Relationship Id="rId13" Type="http://schemas.openxmlformats.org/officeDocument/2006/relationships/image" Target="../media/image1.jpg"/><Relationship Id="rId3" Type="http://schemas.microsoft.com/office/2007/relationships/media" Target="../media/media11.mp3"/><Relationship Id="rId7" Type="http://schemas.microsoft.com/office/2007/relationships/media" Target="../media/media43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4.mp3"/><Relationship Id="rId16" Type="http://schemas.openxmlformats.org/officeDocument/2006/relationships/image" Target="../media/image45.png"/><Relationship Id="rId1" Type="http://schemas.microsoft.com/office/2007/relationships/media" Target="../media/media34.mp3"/><Relationship Id="rId6" Type="http://schemas.openxmlformats.org/officeDocument/2006/relationships/audio" Target="../media/media42.mp3"/><Relationship Id="rId11" Type="http://schemas.openxmlformats.org/officeDocument/2006/relationships/slideLayout" Target="../slideLayouts/slideLayout1.xml"/><Relationship Id="rId5" Type="http://schemas.microsoft.com/office/2007/relationships/media" Target="../media/media42.mp3"/><Relationship Id="rId15" Type="http://schemas.microsoft.com/office/2007/relationships/hdphoto" Target="../media/hdphoto13.wdp"/><Relationship Id="rId10" Type="http://schemas.openxmlformats.org/officeDocument/2006/relationships/audio" Target="../media/media33.mp3"/><Relationship Id="rId4" Type="http://schemas.openxmlformats.org/officeDocument/2006/relationships/audio" Target="../media/media11.mp3"/><Relationship Id="rId9" Type="http://schemas.microsoft.com/office/2007/relationships/media" Target="../media/media33.mp3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p3"/><Relationship Id="rId13" Type="http://schemas.openxmlformats.org/officeDocument/2006/relationships/image" Target="../media/image1.jpg"/><Relationship Id="rId3" Type="http://schemas.microsoft.com/office/2007/relationships/media" Target="../media/media44.mp3"/><Relationship Id="rId7" Type="http://schemas.microsoft.com/office/2007/relationships/media" Target="../media/media2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2.mp3"/><Relationship Id="rId16" Type="http://schemas.openxmlformats.org/officeDocument/2006/relationships/image" Target="../media/image47.png"/><Relationship Id="rId1" Type="http://schemas.microsoft.com/office/2007/relationships/media" Target="../media/media22.mp3"/><Relationship Id="rId6" Type="http://schemas.openxmlformats.org/officeDocument/2006/relationships/audio" Target="../media/media25.mp3"/><Relationship Id="rId11" Type="http://schemas.openxmlformats.org/officeDocument/2006/relationships/slideLayout" Target="../slideLayouts/slideLayout1.xml"/><Relationship Id="rId5" Type="http://schemas.microsoft.com/office/2007/relationships/media" Target="../media/media25.mp3"/><Relationship Id="rId15" Type="http://schemas.microsoft.com/office/2007/relationships/hdphoto" Target="../media/hdphoto14.wdp"/><Relationship Id="rId10" Type="http://schemas.openxmlformats.org/officeDocument/2006/relationships/audio" Target="../media/media5.mp3"/><Relationship Id="rId4" Type="http://schemas.openxmlformats.org/officeDocument/2006/relationships/audio" Target="../media/media44.mp3"/><Relationship Id="rId9" Type="http://schemas.microsoft.com/office/2007/relationships/media" Target="../media/media5.mp3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image" Target="../media/image1.jpg"/><Relationship Id="rId3" Type="http://schemas.microsoft.com/office/2007/relationships/media" Target="../media/media4.mp3"/><Relationship Id="rId7" Type="http://schemas.microsoft.com/office/2007/relationships/media" Target="../media/media23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9.mp3"/><Relationship Id="rId16" Type="http://schemas.openxmlformats.org/officeDocument/2006/relationships/image" Target="../media/image49.png"/><Relationship Id="rId1" Type="http://schemas.microsoft.com/office/2007/relationships/media" Target="../media/media29.mp3"/><Relationship Id="rId6" Type="http://schemas.openxmlformats.org/officeDocument/2006/relationships/audio" Target="../media/media45.mp3"/><Relationship Id="rId11" Type="http://schemas.openxmlformats.org/officeDocument/2006/relationships/slideLayout" Target="../slideLayouts/slideLayout1.xml"/><Relationship Id="rId5" Type="http://schemas.microsoft.com/office/2007/relationships/media" Target="../media/media45.mp3"/><Relationship Id="rId15" Type="http://schemas.microsoft.com/office/2007/relationships/hdphoto" Target="../media/hdphoto15.wdp"/><Relationship Id="rId10" Type="http://schemas.openxmlformats.org/officeDocument/2006/relationships/audio" Target="../media/media38.mp3"/><Relationship Id="rId4" Type="http://schemas.openxmlformats.org/officeDocument/2006/relationships/audio" Target="../media/media4.mp3"/><Relationship Id="rId9" Type="http://schemas.microsoft.com/office/2007/relationships/media" Target="../media/media38.mp3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6.mp3"/><Relationship Id="rId13" Type="http://schemas.openxmlformats.org/officeDocument/2006/relationships/image" Target="../media/image1.jpg"/><Relationship Id="rId3" Type="http://schemas.microsoft.com/office/2007/relationships/media" Target="../media/media41.mp3"/><Relationship Id="rId7" Type="http://schemas.microsoft.com/office/2007/relationships/media" Target="../media/media46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9.mp3"/><Relationship Id="rId16" Type="http://schemas.openxmlformats.org/officeDocument/2006/relationships/image" Target="../media/image10.png"/><Relationship Id="rId1" Type="http://schemas.microsoft.com/office/2007/relationships/media" Target="../media/media9.mp3"/><Relationship Id="rId6" Type="http://schemas.openxmlformats.org/officeDocument/2006/relationships/audio" Target="../media/media21.mp3"/><Relationship Id="rId11" Type="http://schemas.openxmlformats.org/officeDocument/2006/relationships/slideLayout" Target="../slideLayouts/slideLayout1.xml"/><Relationship Id="rId5" Type="http://schemas.microsoft.com/office/2007/relationships/media" Target="../media/media21.mp3"/><Relationship Id="rId15" Type="http://schemas.microsoft.com/office/2007/relationships/hdphoto" Target="../media/hdphoto16.wdp"/><Relationship Id="rId10" Type="http://schemas.openxmlformats.org/officeDocument/2006/relationships/audio" Target="../media/media47.mp3"/><Relationship Id="rId4" Type="http://schemas.openxmlformats.org/officeDocument/2006/relationships/audio" Target="../media/media41.mp3"/><Relationship Id="rId9" Type="http://schemas.microsoft.com/office/2007/relationships/media" Target="../media/media47.mp3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.jpg"/><Relationship Id="rId3" Type="http://schemas.microsoft.com/office/2007/relationships/media" Target="../media/media25.mp3"/><Relationship Id="rId7" Type="http://schemas.microsoft.com/office/2007/relationships/media" Target="../media/media5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2.mp3"/><Relationship Id="rId16" Type="http://schemas.openxmlformats.org/officeDocument/2006/relationships/image" Target="../media/image52.png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slideLayout" Target="../slideLayouts/slideLayout1.xml"/><Relationship Id="rId5" Type="http://schemas.microsoft.com/office/2007/relationships/media" Target="../media/media24.mp3"/><Relationship Id="rId15" Type="http://schemas.microsoft.com/office/2007/relationships/hdphoto" Target="../media/hdphoto17.wdp"/><Relationship Id="rId10" Type="http://schemas.openxmlformats.org/officeDocument/2006/relationships/audio" Target="../media/media48.mp3"/><Relationship Id="rId4" Type="http://schemas.openxmlformats.org/officeDocument/2006/relationships/audio" Target="../media/media25.mp3"/><Relationship Id="rId9" Type="http://schemas.microsoft.com/office/2007/relationships/media" Target="../media/media48.mp3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0.mp3"/><Relationship Id="rId13" Type="http://schemas.openxmlformats.org/officeDocument/2006/relationships/image" Target="../media/image1.jpg"/><Relationship Id="rId3" Type="http://schemas.microsoft.com/office/2007/relationships/media" Target="../media/media21.mp3"/><Relationship Id="rId7" Type="http://schemas.microsoft.com/office/2007/relationships/media" Target="../media/media50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7.mp3"/><Relationship Id="rId16" Type="http://schemas.openxmlformats.org/officeDocument/2006/relationships/image" Target="../media/image54.png"/><Relationship Id="rId1" Type="http://schemas.microsoft.com/office/2007/relationships/media" Target="../media/media37.mp3"/><Relationship Id="rId6" Type="http://schemas.openxmlformats.org/officeDocument/2006/relationships/audio" Target="../media/media49.mp3"/><Relationship Id="rId11" Type="http://schemas.openxmlformats.org/officeDocument/2006/relationships/slideLayout" Target="../slideLayouts/slideLayout1.xml"/><Relationship Id="rId5" Type="http://schemas.microsoft.com/office/2007/relationships/media" Target="../media/media49.mp3"/><Relationship Id="rId15" Type="http://schemas.microsoft.com/office/2007/relationships/hdphoto" Target="../media/hdphoto18.wdp"/><Relationship Id="rId10" Type="http://schemas.openxmlformats.org/officeDocument/2006/relationships/audio" Target="../media/media20.mp3"/><Relationship Id="rId4" Type="http://schemas.openxmlformats.org/officeDocument/2006/relationships/audio" Target="../media/media21.mp3"/><Relationship Id="rId9" Type="http://schemas.microsoft.com/office/2007/relationships/media" Target="../media/media20.mp3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5" Type="http://schemas.microsoft.com/office/2007/relationships/hdphoto" Target="../media/hdphoto1.wdp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.jpg"/><Relationship Id="rId3" Type="http://schemas.microsoft.com/office/2007/relationships/media" Target="../media/media52.mp3"/><Relationship Id="rId7" Type="http://schemas.microsoft.com/office/2007/relationships/media" Target="../media/media1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51.mp3"/><Relationship Id="rId16" Type="http://schemas.openxmlformats.org/officeDocument/2006/relationships/image" Target="../media/image56.png"/><Relationship Id="rId1" Type="http://schemas.microsoft.com/office/2007/relationships/media" Target="../media/media51.mp3"/><Relationship Id="rId6" Type="http://schemas.openxmlformats.org/officeDocument/2006/relationships/audio" Target="../media/media30.mp3"/><Relationship Id="rId11" Type="http://schemas.openxmlformats.org/officeDocument/2006/relationships/slideLayout" Target="../slideLayouts/slideLayout1.xml"/><Relationship Id="rId5" Type="http://schemas.microsoft.com/office/2007/relationships/media" Target="../media/media30.mp3"/><Relationship Id="rId15" Type="http://schemas.microsoft.com/office/2007/relationships/hdphoto" Target="../media/hdphoto19.wdp"/><Relationship Id="rId10" Type="http://schemas.openxmlformats.org/officeDocument/2006/relationships/audio" Target="../media/media41.mp3"/><Relationship Id="rId4" Type="http://schemas.openxmlformats.org/officeDocument/2006/relationships/audio" Target="../media/media52.mp3"/><Relationship Id="rId9" Type="http://schemas.microsoft.com/office/2007/relationships/media" Target="../media/media41.mp3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4.mp3"/><Relationship Id="rId13" Type="http://schemas.openxmlformats.org/officeDocument/2006/relationships/image" Target="../media/image1.jpg"/><Relationship Id="rId3" Type="http://schemas.microsoft.com/office/2007/relationships/media" Target="../media/media42.mp3"/><Relationship Id="rId7" Type="http://schemas.microsoft.com/office/2007/relationships/media" Target="../media/media5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53.mp3"/><Relationship Id="rId16" Type="http://schemas.openxmlformats.org/officeDocument/2006/relationships/image" Target="../media/image58.png"/><Relationship Id="rId1" Type="http://schemas.microsoft.com/office/2007/relationships/media" Target="../media/media53.mp3"/><Relationship Id="rId6" Type="http://schemas.openxmlformats.org/officeDocument/2006/relationships/audio" Target="../media/media11.mp3"/><Relationship Id="rId11" Type="http://schemas.openxmlformats.org/officeDocument/2006/relationships/slideLayout" Target="../slideLayouts/slideLayout1.xml"/><Relationship Id="rId5" Type="http://schemas.microsoft.com/office/2007/relationships/media" Target="../media/media11.mp3"/><Relationship Id="rId15" Type="http://schemas.microsoft.com/office/2007/relationships/hdphoto" Target="../media/hdphoto20.wdp"/><Relationship Id="rId10" Type="http://schemas.openxmlformats.org/officeDocument/2006/relationships/audio" Target="../media/media34.mp3"/><Relationship Id="rId4" Type="http://schemas.openxmlformats.org/officeDocument/2006/relationships/audio" Target="../media/media42.mp3"/><Relationship Id="rId9" Type="http://schemas.microsoft.com/office/2007/relationships/media" Target="../media/media34.mp3"/><Relationship Id="rId1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3.mp3"/><Relationship Id="rId13" Type="http://schemas.openxmlformats.org/officeDocument/2006/relationships/image" Target="../media/image1.jpg"/><Relationship Id="rId3" Type="http://schemas.microsoft.com/office/2007/relationships/media" Target="../media/media14.mp3"/><Relationship Id="rId7" Type="http://schemas.microsoft.com/office/2007/relationships/media" Target="../media/media53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0.mp3"/><Relationship Id="rId16" Type="http://schemas.openxmlformats.org/officeDocument/2006/relationships/image" Target="../media/image16.png"/><Relationship Id="rId1" Type="http://schemas.microsoft.com/office/2007/relationships/media" Target="../media/media20.mp3"/><Relationship Id="rId6" Type="http://schemas.openxmlformats.org/officeDocument/2006/relationships/audio" Target="../media/media34.mp3"/><Relationship Id="rId11" Type="http://schemas.openxmlformats.org/officeDocument/2006/relationships/slideLayout" Target="../slideLayouts/slideLayout1.xml"/><Relationship Id="rId5" Type="http://schemas.microsoft.com/office/2007/relationships/media" Target="../media/media34.mp3"/><Relationship Id="rId15" Type="http://schemas.microsoft.com/office/2007/relationships/hdphoto" Target="../media/hdphoto21.wdp"/><Relationship Id="rId10" Type="http://schemas.openxmlformats.org/officeDocument/2006/relationships/audio" Target="../media/media55.mp3"/><Relationship Id="rId4" Type="http://schemas.openxmlformats.org/officeDocument/2006/relationships/audio" Target="../media/media14.mp3"/><Relationship Id="rId9" Type="http://schemas.microsoft.com/office/2007/relationships/media" Target="../media/media55.mp3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.jp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61.png"/><Relationship Id="rId1" Type="http://schemas.microsoft.com/office/2007/relationships/media" Target="../media/media3.mp3"/><Relationship Id="rId6" Type="http://schemas.openxmlformats.org/officeDocument/2006/relationships/audio" Target="../media/media56.mp3"/><Relationship Id="rId11" Type="http://schemas.openxmlformats.org/officeDocument/2006/relationships/slideLayout" Target="../slideLayouts/slideLayout1.xml"/><Relationship Id="rId5" Type="http://schemas.microsoft.com/office/2007/relationships/media" Target="../media/media56.mp3"/><Relationship Id="rId15" Type="http://schemas.microsoft.com/office/2007/relationships/hdphoto" Target="../media/hdphoto22.wdp"/><Relationship Id="rId10" Type="http://schemas.openxmlformats.org/officeDocument/2006/relationships/audio" Target="../media/media21.mp3"/><Relationship Id="rId4" Type="http://schemas.openxmlformats.org/officeDocument/2006/relationships/audio" Target="../media/media6.mp3"/><Relationship Id="rId9" Type="http://schemas.microsoft.com/office/2007/relationships/media" Target="../media/media21.mp3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1.jpg"/><Relationship Id="rId3" Type="http://schemas.microsoft.com/office/2007/relationships/media" Target="../media/media30.mp3"/><Relationship Id="rId7" Type="http://schemas.microsoft.com/office/2007/relationships/media" Target="../media/media10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6.mp3"/><Relationship Id="rId16" Type="http://schemas.openxmlformats.org/officeDocument/2006/relationships/image" Target="../media/image63.png"/><Relationship Id="rId1" Type="http://schemas.microsoft.com/office/2007/relationships/media" Target="../media/media16.mp3"/><Relationship Id="rId6" Type="http://schemas.openxmlformats.org/officeDocument/2006/relationships/audio" Target="../media/media41.mp3"/><Relationship Id="rId11" Type="http://schemas.openxmlformats.org/officeDocument/2006/relationships/slideLayout" Target="../slideLayouts/slideLayout1.xml"/><Relationship Id="rId5" Type="http://schemas.microsoft.com/office/2007/relationships/media" Target="../media/media41.mp3"/><Relationship Id="rId15" Type="http://schemas.microsoft.com/office/2007/relationships/hdphoto" Target="../media/hdphoto23.wdp"/><Relationship Id="rId10" Type="http://schemas.openxmlformats.org/officeDocument/2006/relationships/audio" Target="../media/media57.mp3"/><Relationship Id="rId4" Type="http://schemas.openxmlformats.org/officeDocument/2006/relationships/audio" Target="../media/media30.mp3"/><Relationship Id="rId9" Type="http://schemas.microsoft.com/office/2007/relationships/media" Target="../media/media57.mp3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image" Target="../media/image1.jpg"/><Relationship Id="rId3" Type="http://schemas.microsoft.com/office/2007/relationships/media" Target="../media/media58.mp3"/><Relationship Id="rId7" Type="http://schemas.microsoft.com/office/2007/relationships/media" Target="../media/media23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9.mp3"/><Relationship Id="rId16" Type="http://schemas.openxmlformats.org/officeDocument/2006/relationships/image" Target="../media/image65.png"/><Relationship Id="rId1" Type="http://schemas.microsoft.com/office/2007/relationships/media" Target="../media/media29.mp3"/><Relationship Id="rId6" Type="http://schemas.openxmlformats.org/officeDocument/2006/relationships/audio" Target="../media/media59.mp3"/><Relationship Id="rId11" Type="http://schemas.openxmlformats.org/officeDocument/2006/relationships/slideLayout" Target="../slideLayouts/slideLayout1.xml"/><Relationship Id="rId5" Type="http://schemas.microsoft.com/office/2007/relationships/media" Target="../media/media59.mp3"/><Relationship Id="rId15" Type="http://schemas.microsoft.com/office/2007/relationships/hdphoto" Target="../media/hdphoto24.wdp"/><Relationship Id="rId10" Type="http://schemas.openxmlformats.org/officeDocument/2006/relationships/audio" Target="../media/media35.mp3"/><Relationship Id="rId4" Type="http://schemas.openxmlformats.org/officeDocument/2006/relationships/audio" Target="../media/media58.mp3"/><Relationship Id="rId9" Type="http://schemas.microsoft.com/office/2007/relationships/media" Target="../media/media35.mp3"/><Relationship Id="rId1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1.mp3"/><Relationship Id="rId13" Type="http://schemas.openxmlformats.org/officeDocument/2006/relationships/image" Target="../media/image1.jpg"/><Relationship Id="rId3" Type="http://schemas.microsoft.com/office/2007/relationships/media" Target="../media/media60.mp3"/><Relationship Id="rId7" Type="http://schemas.microsoft.com/office/2007/relationships/media" Target="../media/media61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1.mp3"/><Relationship Id="rId16" Type="http://schemas.openxmlformats.org/officeDocument/2006/relationships/image" Target="../media/image67.png"/><Relationship Id="rId1" Type="http://schemas.microsoft.com/office/2007/relationships/media" Target="../media/media21.mp3"/><Relationship Id="rId6" Type="http://schemas.openxmlformats.org/officeDocument/2006/relationships/audio" Target="../media/media20.mp3"/><Relationship Id="rId11" Type="http://schemas.openxmlformats.org/officeDocument/2006/relationships/slideLayout" Target="../slideLayouts/slideLayout1.xml"/><Relationship Id="rId5" Type="http://schemas.microsoft.com/office/2007/relationships/media" Target="../media/media20.mp3"/><Relationship Id="rId15" Type="http://schemas.microsoft.com/office/2007/relationships/hdphoto" Target="../media/hdphoto25.wdp"/><Relationship Id="rId10" Type="http://schemas.openxmlformats.org/officeDocument/2006/relationships/audio" Target="../media/media42.mp3"/><Relationship Id="rId4" Type="http://schemas.openxmlformats.org/officeDocument/2006/relationships/audio" Target="../media/media60.mp3"/><Relationship Id="rId9" Type="http://schemas.microsoft.com/office/2007/relationships/media" Target="../media/media42.mp3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g"/><Relationship Id="rId3" Type="http://schemas.microsoft.com/office/2007/relationships/media" Target="../media/media62.mp3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59.mp3"/><Relationship Id="rId16" Type="http://schemas.openxmlformats.org/officeDocument/2006/relationships/image" Target="../media/image69.png"/><Relationship Id="rId1" Type="http://schemas.microsoft.com/office/2007/relationships/media" Target="../media/media59.mp3"/><Relationship Id="rId6" Type="http://schemas.openxmlformats.org/officeDocument/2006/relationships/audio" Target="../media/media29.mp3"/><Relationship Id="rId11" Type="http://schemas.openxmlformats.org/officeDocument/2006/relationships/slideLayout" Target="../slideLayouts/slideLayout1.xml"/><Relationship Id="rId5" Type="http://schemas.microsoft.com/office/2007/relationships/media" Target="../media/media29.mp3"/><Relationship Id="rId15" Type="http://schemas.microsoft.com/office/2007/relationships/hdphoto" Target="../media/hdphoto26.wdp"/><Relationship Id="rId10" Type="http://schemas.openxmlformats.org/officeDocument/2006/relationships/audio" Target="../media/media23.mp3"/><Relationship Id="rId4" Type="http://schemas.openxmlformats.org/officeDocument/2006/relationships/audio" Target="../media/media62.mp3"/><Relationship Id="rId9" Type="http://schemas.microsoft.com/office/2007/relationships/media" Target="../media/media23.mp3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0.mp3"/><Relationship Id="rId13" Type="http://schemas.openxmlformats.org/officeDocument/2006/relationships/image" Target="../media/image1.jpg"/><Relationship Id="rId3" Type="http://schemas.microsoft.com/office/2007/relationships/media" Target="../media/media20.mp3"/><Relationship Id="rId7" Type="http://schemas.microsoft.com/office/2007/relationships/media" Target="../media/media60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49.mp3"/><Relationship Id="rId16" Type="http://schemas.openxmlformats.org/officeDocument/2006/relationships/image" Target="../media/image71.png"/><Relationship Id="rId1" Type="http://schemas.microsoft.com/office/2007/relationships/media" Target="../media/media49.mp3"/><Relationship Id="rId6" Type="http://schemas.openxmlformats.org/officeDocument/2006/relationships/audio" Target="../media/media14.mp3"/><Relationship Id="rId11" Type="http://schemas.openxmlformats.org/officeDocument/2006/relationships/slideLayout" Target="../slideLayouts/slideLayout1.xml"/><Relationship Id="rId5" Type="http://schemas.microsoft.com/office/2007/relationships/media" Target="../media/media14.mp3"/><Relationship Id="rId15" Type="http://schemas.microsoft.com/office/2007/relationships/hdphoto" Target="../media/hdphoto27.wdp"/><Relationship Id="rId10" Type="http://schemas.openxmlformats.org/officeDocument/2006/relationships/audio" Target="../media/media63.mp3"/><Relationship Id="rId4" Type="http://schemas.openxmlformats.org/officeDocument/2006/relationships/audio" Target="../media/media20.mp3"/><Relationship Id="rId9" Type="http://schemas.microsoft.com/office/2007/relationships/media" Target="../media/media63.mp3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image" Target="../media/image1.jpg"/><Relationship Id="rId3" Type="http://schemas.microsoft.com/office/2007/relationships/media" Target="../media/media37.mp3"/><Relationship Id="rId7" Type="http://schemas.microsoft.com/office/2007/relationships/media" Target="../media/media21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5.mp3"/><Relationship Id="rId16" Type="http://schemas.openxmlformats.org/officeDocument/2006/relationships/image" Target="../media/image73.png"/><Relationship Id="rId1" Type="http://schemas.microsoft.com/office/2007/relationships/media" Target="../media/media35.mp3"/><Relationship Id="rId6" Type="http://schemas.openxmlformats.org/officeDocument/2006/relationships/audio" Target="../media/media64.mp3"/><Relationship Id="rId11" Type="http://schemas.openxmlformats.org/officeDocument/2006/relationships/slideLayout" Target="../slideLayouts/slideLayout1.xml"/><Relationship Id="rId5" Type="http://schemas.microsoft.com/office/2007/relationships/media" Target="../media/media64.mp3"/><Relationship Id="rId15" Type="http://schemas.microsoft.com/office/2007/relationships/hdphoto" Target="../media/hdphoto28.wdp"/><Relationship Id="rId10" Type="http://schemas.openxmlformats.org/officeDocument/2006/relationships/audio" Target="../media/media49.mp3"/><Relationship Id="rId4" Type="http://schemas.openxmlformats.org/officeDocument/2006/relationships/audio" Target="../media/media37.mp3"/><Relationship Id="rId9" Type="http://schemas.microsoft.com/office/2007/relationships/media" Target="../media/media49.mp3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.jpg"/><Relationship Id="rId3" Type="http://schemas.microsoft.com/office/2007/relationships/media" Target="../media/media3.mp3"/><Relationship Id="rId7" Type="http://schemas.microsoft.com/office/2007/relationships/media" Target="../media/media8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6.mp3"/><Relationship Id="rId16" Type="http://schemas.openxmlformats.org/officeDocument/2006/relationships/image" Target="../media/image23.png"/><Relationship Id="rId1" Type="http://schemas.microsoft.com/office/2007/relationships/media" Target="../media/media6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1.xml"/><Relationship Id="rId5" Type="http://schemas.microsoft.com/office/2007/relationships/media" Target="../media/media7.mp3"/><Relationship Id="rId15" Type="http://schemas.microsoft.com/office/2007/relationships/hdphoto" Target="../media/hdphoto2.wdp"/><Relationship Id="rId10" Type="http://schemas.openxmlformats.org/officeDocument/2006/relationships/audio" Target="../media/media9.mp3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5.mp3"/><Relationship Id="rId13" Type="http://schemas.openxmlformats.org/officeDocument/2006/relationships/image" Target="../media/image1.jpg"/><Relationship Id="rId3" Type="http://schemas.microsoft.com/office/2007/relationships/media" Target="../media/media32.mp3"/><Relationship Id="rId7" Type="http://schemas.microsoft.com/office/2007/relationships/media" Target="../media/media65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6.mp3"/><Relationship Id="rId16" Type="http://schemas.openxmlformats.org/officeDocument/2006/relationships/image" Target="../media/image75.png"/><Relationship Id="rId1" Type="http://schemas.microsoft.com/office/2007/relationships/media" Target="../media/media16.mp3"/><Relationship Id="rId6" Type="http://schemas.openxmlformats.org/officeDocument/2006/relationships/audio" Target="../media/media41.mp3"/><Relationship Id="rId11" Type="http://schemas.openxmlformats.org/officeDocument/2006/relationships/slideLayout" Target="../slideLayouts/slideLayout1.xml"/><Relationship Id="rId5" Type="http://schemas.microsoft.com/office/2007/relationships/media" Target="../media/media41.mp3"/><Relationship Id="rId15" Type="http://schemas.microsoft.com/office/2007/relationships/hdphoto" Target="../media/hdphoto29.wdp"/><Relationship Id="rId10" Type="http://schemas.openxmlformats.org/officeDocument/2006/relationships/audio" Target="../media/media14.mp3"/><Relationship Id="rId4" Type="http://schemas.openxmlformats.org/officeDocument/2006/relationships/audio" Target="../media/media32.mp3"/><Relationship Id="rId9" Type="http://schemas.microsoft.com/office/2007/relationships/media" Target="../media/media14.mp3"/><Relationship Id="rId1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6.mp3"/><Relationship Id="rId13" Type="http://schemas.openxmlformats.org/officeDocument/2006/relationships/image" Target="../media/image1.jpg"/><Relationship Id="rId3" Type="http://schemas.microsoft.com/office/2007/relationships/media" Target="../media/media60.mp3"/><Relationship Id="rId7" Type="http://schemas.microsoft.com/office/2007/relationships/media" Target="../media/media66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1.mp3"/><Relationship Id="rId16" Type="http://schemas.openxmlformats.org/officeDocument/2006/relationships/image" Target="../media/image77.png"/><Relationship Id="rId1" Type="http://schemas.microsoft.com/office/2007/relationships/media" Target="../media/media11.mp3"/><Relationship Id="rId6" Type="http://schemas.openxmlformats.org/officeDocument/2006/relationships/audio" Target="../media/media21.mp3"/><Relationship Id="rId11" Type="http://schemas.openxmlformats.org/officeDocument/2006/relationships/slideLayout" Target="../slideLayouts/slideLayout1.xml"/><Relationship Id="rId5" Type="http://schemas.microsoft.com/office/2007/relationships/media" Target="../media/media21.mp3"/><Relationship Id="rId15" Type="http://schemas.microsoft.com/office/2007/relationships/hdphoto" Target="../media/hdphoto30.wdp"/><Relationship Id="rId10" Type="http://schemas.openxmlformats.org/officeDocument/2006/relationships/audio" Target="../media/media20.mp3"/><Relationship Id="rId4" Type="http://schemas.openxmlformats.org/officeDocument/2006/relationships/audio" Target="../media/media60.mp3"/><Relationship Id="rId9" Type="http://schemas.microsoft.com/office/2007/relationships/media" Target="../media/media20.mp3"/><Relationship Id="rId1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g"/><Relationship Id="rId3" Type="http://schemas.microsoft.com/office/2007/relationships/media" Target="../media/media67.mp3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5.mp3"/><Relationship Id="rId16" Type="http://schemas.openxmlformats.org/officeDocument/2006/relationships/image" Target="../media/image79.png"/><Relationship Id="rId1" Type="http://schemas.microsoft.com/office/2007/relationships/media" Target="../media/media5.mp3"/><Relationship Id="rId6" Type="http://schemas.openxmlformats.org/officeDocument/2006/relationships/audio" Target="../media/media29.mp3"/><Relationship Id="rId11" Type="http://schemas.openxmlformats.org/officeDocument/2006/relationships/slideLayout" Target="../slideLayouts/slideLayout1.xml"/><Relationship Id="rId5" Type="http://schemas.microsoft.com/office/2007/relationships/media" Target="../media/media29.mp3"/><Relationship Id="rId15" Type="http://schemas.microsoft.com/office/2007/relationships/hdphoto" Target="../media/hdphoto31.wdp"/><Relationship Id="rId10" Type="http://schemas.openxmlformats.org/officeDocument/2006/relationships/audio" Target="../media/media23.mp3"/><Relationship Id="rId4" Type="http://schemas.openxmlformats.org/officeDocument/2006/relationships/audio" Target="../media/media67.mp3"/><Relationship Id="rId9" Type="http://schemas.microsoft.com/office/2007/relationships/media" Target="../media/media23.mp3"/><Relationship Id="rId1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.jpg"/><Relationship Id="rId3" Type="http://schemas.microsoft.com/office/2007/relationships/media" Target="../media/media32.mp3"/><Relationship Id="rId7" Type="http://schemas.microsoft.com/office/2007/relationships/media" Target="../media/media1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0.mp3"/><Relationship Id="rId16" Type="http://schemas.openxmlformats.org/officeDocument/2006/relationships/image" Target="../media/image81.png"/><Relationship Id="rId1" Type="http://schemas.microsoft.com/office/2007/relationships/media" Target="../media/media10.mp3"/><Relationship Id="rId6" Type="http://schemas.openxmlformats.org/officeDocument/2006/relationships/audio" Target="../media/media33.mp3"/><Relationship Id="rId11" Type="http://schemas.openxmlformats.org/officeDocument/2006/relationships/slideLayout" Target="../slideLayouts/slideLayout1.xml"/><Relationship Id="rId5" Type="http://schemas.microsoft.com/office/2007/relationships/media" Target="../media/media33.mp3"/><Relationship Id="rId15" Type="http://schemas.microsoft.com/office/2007/relationships/hdphoto" Target="../media/hdphoto32.wdp"/><Relationship Id="rId10" Type="http://schemas.openxmlformats.org/officeDocument/2006/relationships/audio" Target="../media/media68.mp3"/><Relationship Id="rId4" Type="http://schemas.openxmlformats.org/officeDocument/2006/relationships/audio" Target="../media/media32.mp3"/><Relationship Id="rId9" Type="http://schemas.microsoft.com/office/2007/relationships/media" Target="../media/media68.mp3"/><Relationship Id="rId1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9.mp3"/><Relationship Id="rId13" Type="http://schemas.openxmlformats.org/officeDocument/2006/relationships/image" Target="../media/image1.jpg"/><Relationship Id="rId3" Type="http://schemas.microsoft.com/office/2007/relationships/media" Target="../media/media12.mp3"/><Relationship Id="rId7" Type="http://schemas.microsoft.com/office/2007/relationships/media" Target="../media/media69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1.mp3"/><Relationship Id="rId16" Type="http://schemas.openxmlformats.org/officeDocument/2006/relationships/image" Target="../media/image83.png"/><Relationship Id="rId1" Type="http://schemas.microsoft.com/office/2007/relationships/media" Target="../media/media11.mp3"/><Relationship Id="rId6" Type="http://schemas.openxmlformats.org/officeDocument/2006/relationships/audio" Target="../media/media34.mp3"/><Relationship Id="rId11" Type="http://schemas.openxmlformats.org/officeDocument/2006/relationships/slideLayout" Target="../slideLayouts/slideLayout1.xml"/><Relationship Id="rId5" Type="http://schemas.microsoft.com/office/2007/relationships/media" Target="../media/media34.mp3"/><Relationship Id="rId15" Type="http://schemas.microsoft.com/office/2007/relationships/hdphoto" Target="../media/hdphoto33.wdp"/><Relationship Id="rId10" Type="http://schemas.openxmlformats.org/officeDocument/2006/relationships/audio" Target="../media/media21.mp3"/><Relationship Id="rId4" Type="http://schemas.openxmlformats.org/officeDocument/2006/relationships/audio" Target="../media/media12.mp3"/><Relationship Id="rId9" Type="http://schemas.microsoft.com/office/2007/relationships/media" Target="../media/media21.mp3"/><Relationship Id="rId1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g"/><Relationship Id="rId3" Type="http://schemas.microsoft.com/office/2007/relationships/media" Target="../media/media23.mp3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5.mp3"/><Relationship Id="rId16" Type="http://schemas.openxmlformats.org/officeDocument/2006/relationships/image" Target="../media/image85.png"/><Relationship Id="rId1" Type="http://schemas.microsoft.com/office/2007/relationships/media" Target="../media/media5.mp3"/><Relationship Id="rId6" Type="http://schemas.openxmlformats.org/officeDocument/2006/relationships/audio" Target="../media/media70.mp3"/><Relationship Id="rId11" Type="http://schemas.openxmlformats.org/officeDocument/2006/relationships/slideLayout" Target="../slideLayouts/slideLayout1.xml"/><Relationship Id="rId5" Type="http://schemas.microsoft.com/office/2007/relationships/media" Target="../media/media70.mp3"/><Relationship Id="rId15" Type="http://schemas.microsoft.com/office/2007/relationships/hdphoto" Target="../media/hdphoto34.wdp"/><Relationship Id="rId10" Type="http://schemas.openxmlformats.org/officeDocument/2006/relationships/audio" Target="../media/media38.mp3"/><Relationship Id="rId4" Type="http://schemas.openxmlformats.org/officeDocument/2006/relationships/audio" Target="../media/media23.mp3"/><Relationship Id="rId9" Type="http://schemas.microsoft.com/office/2007/relationships/media" Target="../media/media38.mp3"/><Relationship Id="rId1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13" Type="http://schemas.openxmlformats.org/officeDocument/2006/relationships/image" Target="../media/image1.jpg"/><Relationship Id="rId3" Type="http://schemas.microsoft.com/office/2007/relationships/media" Target="../media/media71.mp3"/><Relationship Id="rId7" Type="http://schemas.microsoft.com/office/2007/relationships/media" Target="../media/media32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33.mp3"/><Relationship Id="rId16" Type="http://schemas.openxmlformats.org/officeDocument/2006/relationships/image" Target="../media/image87.png"/><Relationship Id="rId1" Type="http://schemas.microsoft.com/office/2007/relationships/media" Target="../media/media33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1.xml"/><Relationship Id="rId5" Type="http://schemas.microsoft.com/office/2007/relationships/media" Target="../media/media12.mp3"/><Relationship Id="rId15" Type="http://schemas.microsoft.com/office/2007/relationships/hdphoto" Target="../media/hdphoto35.wdp"/><Relationship Id="rId10" Type="http://schemas.openxmlformats.org/officeDocument/2006/relationships/audio" Target="../media/media30.mp3"/><Relationship Id="rId4" Type="http://schemas.openxmlformats.org/officeDocument/2006/relationships/audio" Target="../media/media71.mp3"/><Relationship Id="rId9" Type="http://schemas.microsoft.com/office/2007/relationships/media" Target="../media/media30.mp3"/><Relationship Id="rId1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1.jp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0.mp3"/><Relationship Id="rId16" Type="http://schemas.openxmlformats.org/officeDocument/2006/relationships/image" Target="../media/image25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1.xml"/><Relationship Id="rId5" Type="http://schemas.microsoft.com/office/2007/relationships/media" Target="../media/media12.mp3"/><Relationship Id="rId15" Type="http://schemas.microsoft.com/office/2007/relationships/hdphoto" Target="../media/hdphoto3.wdp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microsoft.com/office/2007/relationships/media" Target="../media/media8.mp3"/><Relationship Id="rId12" Type="http://schemas.openxmlformats.org/officeDocument/2006/relationships/audio" Target="../media/media15.mp3"/><Relationship Id="rId17" Type="http://schemas.microsoft.com/office/2007/relationships/hdphoto" Target="../media/hdphoto4.wdp"/><Relationship Id="rId2" Type="http://schemas.openxmlformats.org/officeDocument/2006/relationships/audio" Target="../media/media6.mp3"/><Relationship Id="rId16" Type="http://schemas.openxmlformats.org/officeDocument/2006/relationships/image" Target="../media/image26.png"/><Relationship Id="rId1" Type="http://schemas.microsoft.com/office/2007/relationships/media" Target="../media/media6.mp3"/><Relationship Id="rId6" Type="http://schemas.openxmlformats.org/officeDocument/2006/relationships/audio" Target="../media/media7.mp3"/><Relationship Id="rId11" Type="http://schemas.microsoft.com/office/2007/relationships/media" Target="../media/media15.mp3"/><Relationship Id="rId5" Type="http://schemas.microsoft.com/office/2007/relationships/media" Target="../media/media7.mp3"/><Relationship Id="rId15" Type="http://schemas.openxmlformats.org/officeDocument/2006/relationships/image" Target="../media/image1.jpg"/><Relationship Id="rId10" Type="http://schemas.openxmlformats.org/officeDocument/2006/relationships/audio" Target="../media/media9.mp3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1.jpg"/><Relationship Id="rId3" Type="http://schemas.microsoft.com/office/2007/relationships/media" Target="../media/media8.mp3"/><Relationship Id="rId7" Type="http://schemas.microsoft.com/office/2007/relationships/media" Target="../media/media16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6.mp3"/><Relationship Id="rId16" Type="http://schemas.openxmlformats.org/officeDocument/2006/relationships/image" Target="../media/image29.png"/><Relationship Id="rId1" Type="http://schemas.microsoft.com/office/2007/relationships/media" Target="../media/media6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1.xml"/><Relationship Id="rId5" Type="http://schemas.microsoft.com/office/2007/relationships/media" Target="../media/media9.mp3"/><Relationship Id="rId15" Type="http://schemas.microsoft.com/office/2007/relationships/hdphoto" Target="../media/hdphoto5.wdp"/><Relationship Id="rId10" Type="http://schemas.openxmlformats.org/officeDocument/2006/relationships/audio" Target="../media/media17.mp3"/><Relationship Id="rId4" Type="http://schemas.openxmlformats.org/officeDocument/2006/relationships/audio" Target="../media/media8.mp3"/><Relationship Id="rId9" Type="http://schemas.microsoft.com/office/2007/relationships/media" Target="../media/media17.mp3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.jpg"/><Relationship Id="rId3" Type="http://schemas.microsoft.com/office/2007/relationships/media" Target="../media/media19.mp3"/><Relationship Id="rId7" Type="http://schemas.microsoft.com/office/2007/relationships/media" Target="../media/media14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18.mp3"/><Relationship Id="rId16" Type="http://schemas.openxmlformats.org/officeDocument/2006/relationships/image" Target="../media/image31.png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slideLayout" Target="../slideLayouts/slideLayout1.xml"/><Relationship Id="rId5" Type="http://schemas.microsoft.com/office/2007/relationships/media" Target="../media/media20.mp3"/><Relationship Id="rId15" Type="http://schemas.microsoft.com/office/2007/relationships/hdphoto" Target="../media/hdphoto6.wdp"/><Relationship Id="rId10" Type="http://schemas.openxmlformats.org/officeDocument/2006/relationships/audio" Target="../media/media21.mp3"/><Relationship Id="rId4" Type="http://schemas.openxmlformats.org/officeDocument/2006/relationships/audio" Target="../media/media19.mp3"/><Relationship Id="rId9" Type="http://schemas.microsoft.com/office/2007/relationships/media" Target="../media/media21.mp3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p3"/><Relationship Id="rId13" Type="http://schemas.openxmlformats.org/officeDocument/2006/relationships/image" Target="../media/image1.jpg"/><Relationship Id="rId3" Type="http://schemas.microsoft.com/office/2007/relationships/media" Target="../media/media23.mp3"/><Relationship Id="rId7" Type="http://schemas.microsoft.com/office/2007/relationships/media" Target="../media/media25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22.mp3"/><Relationship Id="rId16" Type="http://schemas.openxmlformats.org/officeDocument/2006/relationships/image" Target="../media/image33.png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slideLayout" Target="../slideLayouts/slideLayout1.xml"/><Relationship Id="rId5" Type="http://schemas.microsoft.com/office/2007/relationships/media" Target="../media/media24.mp3"/><Relationship Id="rId15" Type="http://schemas.microsoft.com/office/2007/relationships/hdphoto" Target="../media/hdphoto7.wdp"/><Relationship Id="rId10" Type="http://schemas.openxmlformats.org/officeDocument/2006/relationships/audio" Target="../media/media26.mp3"/><Relationship Id="rId4" Type="http://schemas.openxmlformats.org/officeDocument/2006/relationships/audio" Target="../media/media23.mp3"/><Relationship Id="rId9" Type="http://schemas.microsoft.com/office/2007/relationships/media" Target="../media/media26.mp3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p3"/><Relationship Id="rId13" Type="http://schemas.openxmlformats.org/officeDocument/2006/relationships/image" Target="../media/image1.jpg"/><Relationship Id="rId3" Type="http://schemas.microsoft.com/office/2007/relationships/media" Target="../media/media22.mp3"/><Relationship Id="rId7" Type="http://schemas.microsoft.com/office/2007/relationships/media" Target="../media/media28.mp3"/><Relationship Id="rId12" Type="http://schemas.openxmlformats.org/officeDocument/2006/relationships/audio" Target="../media/audio1.wav"/><Relationship Id="rId17" Type="http://schemas.openxmlformats.org/officeDocument/2006/relationships/image" Target="../media/image21.png"/><Relationship Id="rId2" Type="http://schemas.openxmlformats.org/officeDocument/2006/relationships/audio" Target="../media/media4.mp3"/><Relationship Id="rId16" Type="http://schemas.openxmlformats.org/officeDocument/2006/relationships/image" Target="../media/image35.png"/><Relationship Id="rId1" Type="http://schemas.microsoft.com/office/2007/relationships/media" Target="../media/media4.mp3"/><Relationship Id="rId6" Type="http://schemas.openxmlformats.org/officeDocument/2006/relationships/audio" Target="../media/media27.mp3"/><Relationship Id="rId11" Type="http://schemas.openxmlformats.org/officeDocument/2006/relationships/slideLayout" Target="../slideLayouts/slideLayout1.xml"/><Relationship Id="rId5" Type="http://schemas.microsoft.com/office/2007/relationships/media" Target="../media/media27.mp3"/><Relationship Id="rId15" Type="http://schemas.microsoft.com/office/2007/relationships/hdphoto" Target="../media/hdphoto8.wdp"/><Relationship Id="rId10" Type="http://schemas.openxmlformats.org/officeDocument/2006/relationships/audio" Target="../media/media29.mp3"/><Relationship Id="rId4" Type="http://schemas.openxmlformats.org/officeDocument/2006/relationships/audio" Target="../media/media22.mp3"/><Relationship Id="rId9" Type="http://schemas.microsoft.com/office/2007/relationships/media" Target="../media/media29.mp3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801867"/>
            <a:ext cx="12192000" cy="405613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24" y="4716736"/>
            <a:ext cx="4766175" cy="215846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-38649"/>
            <a:ext cx="12192000" cy="3992463"/>
          </a:xfrm>
          <a:custGeom>
            <a:avLst/>
            <a:gdLst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0 w 12192000"/>
              <a:gd name="connsiteY3" fmla="*/ 3732366 h 3732366"/>
              <a:gd name="connsiteX4" fmla="*/ 0 w 12192000"/>
              <a:gd name="connsiteY4" fmla="*/ 0 h 3732366"/>
              <a:gd name="connsiteX0" fmla="*/ 0 w 12192000"/>
              <a:gd name="connsiteY0" fmla="*/ 0 h 3732366"/>
              <a:gd name="connsiteX1" fmla="*/ 12192000 w 12192000"/>
              <a:gd name="connsiteY1" fmla="*/ 0 h 3732366"/>
              <a:gd name="connsiteX2" fmla="*/ 12192000 w 12192000"/>
              <a:gd name="connsiteY2" fmla="*/ 3732366 h 3732366"/>
              <a:gd name="connsiteX3" fmla="*/ 6014434 w 12192000"/>
              <a:gd name="connsiteY3" fmla="*/ 3284125 h 3732366"/>
              <a:gd name="connsiteX4" fmla="*/ 0 w 12192000"/>
              <a:gd name="connsiteY4" fmla="*/ 3732366 h 3732366"/>
              <a:gd name="connsiteX5" fmla="*/ 0 w 12192000"/>
              <a:gd name="connsiteY5" fmla="*/ 0 h 3732366"/>
              <a:gd name="connsiteX0" fmla="*/ 0 w 12192000"/>
              <a:gd name="connsiteY0" fmla="*/ 0 h 3992463"/>
              <a:gd name="connsiteX1" fmla="*/ 12192000 w 12192000"/>
              <a:gd name="connsiteY1" fmla="*/ 0 h 3992463"/>
              <a:gd name="connsiteX2" fmla="*/ 12192000 w 12192000"/>
              <a:gd name="connsiteY2" fmla="*/ 3732366 h 3992463"/>
              <a:gd name="connsiteX3" fmla="*/ 6014434 w 12192000"/>
              <a:gd name="connsiteY3" fmla="*/ 3284125 h 3992463"/>
              <a:gd name="connsiteX4" fmla="*/ 2936383 w 12192000"/>
              <a:gd name="connsiteY4" fmla="*/ 3992463 h 3992463"/>
              <a:gd name="connsiteX5" fmla="*/ 0 w 12192000"/>
              <a:gd name="connsiteY5" fmla="*/ 3732366 h 3992463"/>
              <a:gd name="connsiteX6" fmla="*/ 0 w 12192000"/>
              <a:gd name="connsiteY6" fmla="*/ 0 h 399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92463">
                <a:moveTo>
                  <a:pt x="0" y="0"/>
                </a:moveTo>
                <a:lnTo>
                  <a:pt x="12192000" y="0"/>
                </a:lnTo>
                <a:lnTo>
                  <a:pt x="12192000" y="3732366"/>
                </a:lnTo>
                <a:cubicBezTo>
                  <a:pt x="10107054" y="3728913"/>
                  <a:pt x="8099380" y="3287578"/>
                  <a:pt x="6014434" y="3284125"/>
                </a:cubicBezTo>
                <a:cubicBezTo>
                  <a:pt x="4954073" y="3361398"/>
                  <a:pt x="3996744" y="3915190"/>
                  <a:pt x="2936383" y="3992463"/>
                </a:cubicBezTo>
                <a:lnTo>
                  <a:pt x="0" y="3732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60" y="138937"/>
            <a:ext cx="4479843" cy="3637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89" y="5463999"/>
            <a:ext cx="2318556" cy="1298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46" y="4103028"/>
            <a:ext cx="2080644" cy="2080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" y="2922699"/>
            <a:ext cx="1580834" cy="1580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6" y="1946530"/>
            <a:ext cx="1097801" cy="513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24" y="2862823"/>
            <a:ext cx="1137322" cy="8782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07" y="8784"/>
            <a:ext cx="1317362" cy="1029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195" y="2477249"/>
            <a:ext cx="3473078" cy="25276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9" y="18512"/>
            <a:ext cx="2318556" cy="15447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181" y="5014843"/>
            <a:ext cx="678594" cy="10248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6678" y="223362"/>
            <a:ext cx="58705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Animal ?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86535" y="1861643"/>
            <a:ext cx="18442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>
                <a:solidFill>
                  <a:srgbClr val="0070C0"/>
                </a:solidFill>
              </a:rPr>
              <a:t>For ESL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1880"/>
            <a:ext cx="2241436" cy="1185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0" y="4519813"/>
            <a:ext cx="1437233" cy="11354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79" y="1317628"/>
            <a:ext cx="6096000" cy="304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13" y="1777261"/>
            <a:ext cx="1466976" cy="10855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03" y="3419658"/>
            <a:ext cx="1867870" cy="142518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61" y="5283751"/>
            <a:ext cx="1149445" cy="9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3.7037E-6 L 3.95833E-6 -0.04375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99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510853"/>
            <a:ext cx="4780169" cy="369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510853"/>
            <a:ext cx="4780169" cy="36912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Buffalo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Antelope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Cow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Zebra</a:t>
            </a:r>
          </a:p>
        </p:txBody>
      </p:sp>
      <p:pic>
        <p:nvPicPr>
          <p:cNvPr id="3" name="buffal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72664"/>
            <a:ext cx="609600" cy="609600"/>
          </a:xfrm>
          <a:prstGeom prst="rect">
            <a:avLst/>
          </a:prstGeom>
        </p:spPr>
      </p:pic>
      <p:pic>
        <p:nvPicPr>
          <p:cNvPr id="11" name="buffal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4816" y="-672664"/>
            <a:ext cx="609600" cy="609600"/>
          </a:xfrm>
          <a:prstGeom prst="rect">
            <a:avLst/>
          </a:prstGeom>
        </p:spPr>
      </p:pic>
      <p:pic>
        <p:nvPicPr>
          <p:cNvPr id="13" name="antelope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9632" y="-672664"/>
            <a:ext cx="609600" cy="609600"/>
          </a:xfrm>
          <a:prstGeom prst="rect">
            <a:avLst/>
          </a:prstGeom>
        </p:spPr>
      </p:pic>
      <p:pic>
        <p:nvPicPr>
          <p:cNvPr id="14" name="cow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78133" y="-672664"/>
            <a:ext cx="609600" cy="609600"/>
          </a:xfrm>
          <a:prstGeom prst="rect">
            <a:avLst/>
          </a:prstGeom>
        </p:spPr>
      </p:pic>
      <p:pic>
        <p:nvPicPr>
          <p:cNvPr id="18" name="zebr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46634" y="-632768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8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2" y="617539"/>
            <a:ext cx="468123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Tiger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Cat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Rabbit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accoo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40327"/>
            <a:ext cx="609600" cy="609600"/>
          </a:xfrm>
          <a:prstGeom prst="rect">
            <a:avLst/>
          </a:prstGeom>
        </p:spPr>
      </p:pic>
      <p:pic>
        <p:nvPicPr>
          <p:cNvPr id="3" name="tige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40327"/>
            <a:ext cx="609600" cy="609600"/>
          </a:xfrm>
          <a:prstGeom prst="rect">
            <a:avLst/>
          </a:prstGeom>
        </p:spPr>
      </p:pic>
      <p:pic>
        <p:nvPicPr>
          <p:cNvPr id="11" name="cat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93017" y="-640327"/>
            <a:ext cx="609600" cy="609600"/>
          </a:xfrm>
          <a:prstGeom prst="rect">
            <a:avLst/>
          </a:prstGeom>
        </p:spPr>
      </p:pic>
      <p:pic>
        <p:nvPicPr>
          <p:cNvPr id="14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03601" y="-640327"/>
            <a:ext cx="609600" cy="609600"/>
          </a:xfrm>
          <a:prstGeom prst="rect">
            <a:avLst/>
          </a:prstGeom>
        </p:spPr>
      </p:pic>
      <p:pic>
        <p:nvPicPr>
          <p:cNvPr id="15" name="rabbit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4185" y="-640327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4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09" y="603504"/>
            <a:ext cx="332073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Owl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Falcon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Turkey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Chicken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09" y="603504"/>
            <a:ext cx="3320736" cy="3657600"/>
          </a:xfrm>
          <a:prstGeom prst="rect">
            <a:avLst/>
          </a:prstGeom>
        </p:spPr>
      </p:pic>
      <p:pic>
        <p:nvPicPr>
          <p:cNvPr id="4" name="ow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5" name="falcon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8" name="turkey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0" name="chicke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7" name="chicke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68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3" y="617834"/>
            <a:ext cx="479372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2" y="617835"/>
            <a:ext cx="479372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Cow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Buffalo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Sheep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Rhinoceros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w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c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buffalo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5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7" name="rhinoceros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96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2" y="775302"/>
            <a:ext cx="531314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Tiger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Leopard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Dog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Zebra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tig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00179"/>
            <a:ext cx="609600" cy="609600"/>
          </a:xfrm>
          <a:prstGeom prst="rect">
            <a:avLst/>
          </a:prstGeom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00179"/>
            <a:ext cx="609600" cy="609600"/>
          </a:xfrm>
          <a:prstGeom prst="rect">
            <a:avLst/>
          </a:prstGeom>
        </p:spPr>
      </p:pic>
      <p:pic>
        <p:nvPicPr>
          <p:cNvPr id="10" name="dog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711930"/>
            <a:ext cx="609600" cy="609600"/>
          </a:xfrm>
          <a:prstGeom prst="rect">
            <a:avLst/>
          </a:prstGeom>
        </p:spPr>
      </p:pic>
      <p:pic>
        <p:nvPicPr>
          <p:cNvPr id="17" name="do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711930"/>
            <a:ext cx="609600" cy="609600"/>
          </a:xfrm>
          <a:prstGeom prst="rect">
            <a:avLst/>
          </a:prstGeom>
        </p:spPr>
      </p:pic>
      <p:pic>
        <p:nvPicPr>
          <p:cNvPr id="18" name="zebr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700179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6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80" y="510853"/>
            <a:ext cx="4722281" cy="369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80" y="510853"/>
            <a:ext cx="4722281" cy="36912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Dove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Bat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Falcon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Rooster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dov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88312"/>
            <a:ext cx="609600" cy="609600"/>
          </a:xfrm>
          <a:prstGeom prst="rect">
            <a:avLst/>
          </a:prstGeom>
        </p:spPr>
      </p:pic>
      <p:pic>
        <p:nvPicPr>
          <p:cNvPr id="8" name="dov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88312"/>
            <a:ext cx="609600" cy="609600"/>
          </a:xfrm>
          <a:prstGeom prst="rect">
            <a:avLst/>
          </a:prstGeom>
        </p:spPr>
      </p:pic>
      <p:pic>
        <p:nvPicPr>
          <p:cNvPr id="10" name="bat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788312"/>
            <a:ext cx="609600" cy="609600"/>
          </a:xfrm>
          <a:prstGeom prst="rect">
            <a:avLst/>
          </a:prstGeom>
        </p:spPr>
      </p:pic>
      <p:pic>
        <p:nvPicPr>
          <p:cNvPr id="15" name="falco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788312"/>
            <a:ext cx="609600" cy="609600"/>
          </a:xfrm>
          <a:prstGeom prst="rect">
            <a:avLst/>
          </a:prstGeom>
        </p:spPr>
      </p:pic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748329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4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3" y="661781"/>
            <a:ext cx="4096268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3" y="661781"/>
            <a:ext cx="4096268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Owl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Duck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Turkey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Chicken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w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duck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duc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7" name="turkey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chicke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8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47" y="775302"/>
            <a:ext cx="502571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Humpback whale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Rhinoceros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Elephant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47" y="775302"/>
            <a:ext cx="5025712" cy="3657600"/>
          </a:xfrm>
          <a:prstGeom prst="rect">
            <a:avLst/>
          </a:prstGeom>
        </p:spPr>
      </p:pic>
      <p:pic>
        <p:nvPicPr>
          <p:cNvPr id="2" name="humpback-whal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rhinoceros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7" name="raccoo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200" y="-609600"/>
            <a:ext cx="609600" cy="609600"/>
          </a:xfrm>
          <a:prstGeom prst="rect">
            <a:avLst/>
          </a:prstGeom>
        </p:spPr>
      </p:pic>
      <p:pic>
        <p:nvPicPr>
          <p:cNvPr id="11" name="elephant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-609600"/>
            <a:ext cx="609600" cy="609600"/>
          </a:xfrm>
          <a:prstGeom prst="rect">
            <a:avLst/>
          </a:prstGeom>
        </p:spPr>
      </p:pic>
      <p:pic>
        <p:nvPicPr>
          <p:cNvPr id="13" name="elephan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38400" y="-609600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4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2" y="355056"/>
            <a:ext cx="548983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2" y="355056"/>
            <a:ext cx="548983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Falcon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Dove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Rooster</a:t>
            </a:r>
          </a:p>
        </p:txBody>
      </p:sp>
      <p:pic>
        <p:nvPicPr>
          <p:cNvPr id="7" name="dov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88312"/>
            <a:ext cx="609600" cy="609600"/>
          </a:xfrm>
          <a:prstGeom prst="rect">
            <a:avLst/>
          </a:prstGeom>
        </p:spPr>
      </p:pic>
      <p:pic>
        <p:nvPicPr>
          <p:cNvPr id="10" name="ba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788312"/>
            <a:ext cx="609600" cy="609600"/>
          </a:xfrm>
          <a:prstGeom prst="rect">
            <a:avLst/>
          </a:prstGeom>
        </p:spPr>
      </p:pic>
      <p:pic>
        <p:nvPicPr>
          <p:cNvPr id="15" name="falco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788312"/>
            <a:ext cx="609600" cy="609600"/>
          </a:xfrm>
          <a:prstGeom prst="rect">
            <a:avLst/>
          </a:prstGeom>
        </p:spPr>
      </p:pic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748329"/>
            <a:ext cx="609600" cy="609600"/>
          </a:xfrm>
          <a:prstGeom prst="rect">
            <a:avLst/>
          </a:prstGeom>
        </p:spPr>
      </p:pic>
      <p:pic>
        <p:nvPicPr>
          <p:cNvPr id="3" name="falc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88312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0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56" y="775302"/>
            <a:ext cx="4584878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56" y="775302"/>
            <a:ext cx="4584878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Rabbit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Guinea pig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Panda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abbi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raccoon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1" name="guinea-pig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4" name="guinea-pi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5" name="pand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2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-33606"/>
            <a:ext cx="4780169" cy="4780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-33606"/>
            <a:ext cx="4780169" cy="47801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African grey parrot</a:t>
            </a:r>
          </a:p>
        </p:txBody>
      </p:sp>
      <p:pic>
        <p:nvPicPr>
          <p:cNvPr id="7" name="african-grey-parro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22587"/>
            <a:ext cx="609600" cy="609600"/>
          </a:xfrm>
          <a:prstGeom prst="rect">
            <a:avLst/>
          </a:prstGeom>
        </p:spPr>
      </p:pic>
      <p:pic>
        <p:nvPicPr>
          <p:cNvPr id="8" name="african-grey-parro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6234" y="-667408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Alligator</a:t>
            </a:r>
          </a:p>
        </p:txBody>
      </p:sp>
      <p:pic>
        <p:nvPicPr>
          <p:cNvPr id="10" name="alligato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52468" y="-667408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Duck</a:t>
            </a:r>
          </a:p>
        </p:txBody>
      </p:sp>
      <p:pic>
        <p:nvPicPr>
          <p:cNvPr id="15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28702" y="-667408"/>
            <a:ext cx="609600" cy="6096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Rooster</a:t>
            </a:r>
          </a:p>
        </p:txBody>
      </p:sp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75436" y="-722587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170092"/>
            <a:ext cx="2586246" cy="4206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170092"/>
            <a:ext cx="2586246" cy="42062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Horse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Buffalo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Sheep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Rhinoceros</a:t>
            </a:r>
          </a:p>
        </p:txBody>
      </p:sp>
      <p:pic>
        <p:nvPicPr>
          <p:cNvPr id="3" name="hor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11" name="hor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8788" y="-609600"/>
            <a:ext cx="609600" cy="609600"/>
          </a:xfrm>
          <a:prstGeom prst="rect">
            <a:avLst/>
          </a:prstGeom>
        </p:spPr>
      </p:pic>
      <p:pic>
        <p:nvPicPr>
          <p:cNvPr id="13" name="buffalo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7576" y="-609600"/>
            <a:ext cx="609600" cy="609600"/>
          </a:xfrm>
          <a:prstGeom prst="rect">
            <a:avLst/>
          </a:prstGeom>
        </p:spPr>
      </p:pic>
      <p:pic>
        <p:nvPicPr>
          <p:cNvPr id="14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66364" y="-609600"/>
            <a:ext cx="609600" cy="609600"/>
          </a:xfrm>
          <a:prstGeom prst="rect">
            <a:avLst/>
          </a:prstGeom>
        </p:spPr>
      </p:pic>
      <p:pic>
        <p:nvPicPr>
          <p:cNvPr id="18" name="rhinoceros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5515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8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56" y="793075"/>
            <a:ext cx="4629874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156" y="793075"/>
            <a:ext cx="4629874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Dog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Leopard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Tiger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lio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dog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leopard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7" name="leopar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tiger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6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52" y="775302"/>
            <a:ext cx="494270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Panda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Sheep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Tiger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Lion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52" y="775302"/>
            <a:ext cx="4942702" cy="3657600"/>
          </a:xfrm>
          <a:prstGeom prst="rect">
            <a:avLst/>
          </a:prstGeom>
        </p:spPr>
      </p:pic>
      <p:pic>
        <p:nvPicPr>
          <p:cNvPr id="4" name="pand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5" name="sheep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8" name="tige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0" name="lio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4" name="l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64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99" y="1576181"/>
            <a:ext cx="618767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99" y="1576181"/>
            <a:ext cx="6187670" cy="2743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Alligator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Lizard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Anteater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lligato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lizar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1" name="lizar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4" name="raccoo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63383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4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775302"/>
            <a:ext cx="337624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Antelope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Buffalo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Rhinoceros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Moose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775302"/>
            <a:ext cx="3376246" cy="3657600"/>
          </a:xfrm>
          <a:prstGeom prst="rect">
            <a:avLst/>
          </a:prstGeom>
        </p:spPr>
      </p:pic>
      <p:pic>
        <p:nvPicPr>
          <p:cNvPr id="2" name="antelop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buffalo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7" name="rhinoceros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1" name="moose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3" name="moos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68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480939"/>
            <a:ext cx="2586246" cy="3962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67" y="480939"/>
            <a:ext cx="2586246" cy="396292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Owl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Penguin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Turkey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Cat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w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ow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pengui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5" name="turkey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7" name="cat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4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93" y="793075"/>
            <a:ext cx="27432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93" y="793075"/>
            <a:ext cx="274320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Pig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Panda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Dog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accoo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pig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1" name="pand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4" name="pand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5" name="dog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4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21701"/>
            <a:ext cx="3438144" cy="4297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21701"/>
            <a:ext cx="3438144" cy="42976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Penguin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Owl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Duck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Turkey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enguin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11" name="pengu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3" name="owl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4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turkey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8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1180437"/>
            <a:ext cx="3376246" cy="28473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Guinea pig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Panda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Sheep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Pig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80" y="1180437"/>
            <a:ext cx="3376246" cy="2847330"/>
          </a:xfrm>
          <a:prstGeom prst="rect">
            <a:avLst/>
          </a:prstGeom>
        </p:spPr>
      </p:pic>
      <p:pic>
        <p:nvPicPr>
          <p:cNvPr id="4" name="guinea-pig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5" name="pand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8" name="sheep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0" name="pig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4" name="pi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3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96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44" y="661781"/>
            <a:ext cx="2421776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44" y="661781"/>
            <a:ext cx="2421776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Cat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Rabbit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Guinea pig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a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rabbi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rabbi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7" name="raccoon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guinea-pig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92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1610295"/>
            <a:ext cx="4780169" cy="267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6" y="1610295"/>
            <a:ext cx="4780169" cy="267723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Lizard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Alligator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Anteater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Humpback whale</a:t>
            </a: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5972" y="-754117"/>
            <a:ext cx="609600" cy="609600"/>
          </a:xfrm>
          <a:prstGeom prst="rect">
            <a:avLst/>
          </a:prstGeom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7233" y="-754117"/>
            <a:ext cx="609600" cy="609600"/>
          </a:xfrm>
          <a:prstGeom prst="rect">
            <a:avLst/>
          </a:prstGeom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48494" y="-754117"/>
            <a:ext cx="609600" cy="6096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09755" y="-754117"/>
            <a:ext cx="609600" cy="6096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85036" y="-754117"/>
            <a:ext cx="609600" cy="609600"/>
          </a:xfrm>
          <a:prstGeom prst="rect">
            <a:avLst/>
          </a:prstGeom>
        </p:spPr>
      </p:pic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6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5" y="769021"/>
            <a:ext cx="422495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5" y="769021"/>
            <a:ext cx="422495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Antelope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Cow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Rhinoceros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Sheep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antelop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20" name="cow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21" name="rhinoceros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22" name="rhinocero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23" name="sheep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4" name="Pentagon 23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5" name="Pentagon 24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6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14" y="888823"/>
            <a:ext cx="438055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14" y="888823"/>
            <a:ext cx="438055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Raccoon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Panda</a:t>
            </a:r>
          </a:p>
        </p:txBody>
      </p:sp>
      <p:pic>
        <p:nvPicPr>
          <p:cNvPr id="7" name="leop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pig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0" name="raccoo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7" name="racco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8" name="panda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4" name="Pentagon 13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5" name="Pentagon 14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2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442370"/>
            <a:ext cx="3438144" cy="3929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6" y="442370"/>
            <a:ext cx="3438144" cy="39293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Rooster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Owl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Turkey</a:t>
            </a:r>
          </a:p>
        </p:txBody>
      </p:sp>
      <p:pic>
        <p:nvPicPr>
          <p:cNvPr id="7" name="roost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8" name="roos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10" name="owl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9559" y="-609600"/>
            <a:ext cx="609600" cy="609600"/>
          </a:xfrm>
          <a:prstGeom prst="rect">
            <a:avLst/>
          </a:prstGeom>
        </p:spPr>
      </p:pic>
      <p:pic>
        <p:nvPicPr>
          <p:cNvPr id="15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9518" y="-609600"/>
            <a:ext cx="609600" cy="609600"/>
          </a:xfrm>
          <a:prstGeom prst="rect">
            <a:avLst/>
          </a:prstGeom>
        </p:spPr>
      </p:pic>
      <p:pic>
        <p:nvPicPr>
          <p:cNvPr id="17" name="turkey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69477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4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18" y="661781"/>
            <a:ext cx="458488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Moose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Cow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Zebra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Sheep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18" y="661781"/>
            <a:ext cx="4584880" cy="3657600"/>
          </a:xfrm>
          <a:prstGeom prst="rect">
            <a:avLst/>
          </a:prstGeom>
        </p:spPr>
      </p:pic>
      <p:pic>
        <p:nvPicPr>
          <p:cNvPr id="2" name="moo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cow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7" name="zebr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1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3" name="sheep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20" name="Pentagon 19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1" name="Pentagon 20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96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87" y="661781"/>
            <a:ext cx="510966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87" y="661781"/>
            <a:ext cx="5109662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Leopard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Alpaca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Tiger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leop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alpac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11" name="tiger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200" y="-609600"/>
            <a:ext cx="609600" cy="609600"/>
          </a:xfrm>
          <a:prstGeom prst="rect">
            <a:avLst/>
          </a:prstGeom>
        </p:spPr>
      </p:pic>
      <p:pic>
        <p:nvPicPr>
          <p:cNvPr id="14" name="tig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-609600"/>
            <a:ext cx="609600" cy="609600"/>
          </a:xfrm>
          <a:prstGeom prst="rect">
            <a:avLst/>
          </a:prstGeom>
        </p:spPr>
      </p:pic>
      <p:pic>
        <p:nvPicPr>
          <p:cNvPr id="15" name="raccoo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38400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2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91" y="661781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91" y="661781"/>
            <a:ext cx="365760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Rooster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Turkey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Duck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Chicken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oost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3" name="turkey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609600"/>
            <a:ext cx="609600" cy="609600"/>
          </a:xfrm>
          <a:prstGeom prst="rect">
            <a:avLst/>
          </a:prstGeom>
        </p:spPr>
      </p:pic>
      <p:pic>
        <p:nvPicPr>
          <p:cNvPr id="11" name="turke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609600"/>
            <a:ext cx="609600" cy="609600"/>
          </a:xfrm>
          <a:prstGeom prst="rect">
            <a:avLst/>
          </a:prstGeom>
        </p:spPr>
      </p:pic>
      <p:pic>
        <p:nvPicPr>
          <p:cNvPr id="13" name="duck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609600"/>
            <a:ext cx="609600" cy="609600"/>
          </a:xfrm>
          <a:prstGeom prst="rect">
            <a:avLst/>
          </a:prstGeom>
        </p:spPr>
      </p:pic>
      <p:pic>
        <p:nvPicPr>
          <p:cNvPr id="14" name="chicke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4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92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61" y="775302"/>
            <a:ext cx="4584879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61" y="775302"/>
            <a:ext cx="4584879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Zebra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Alpaca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Cow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Buffalo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zebr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pic>
        <p:nvPicPr>
          <p:cNvPr id="11" name="zebr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600" y="-609600"/>
            <a:ext cx="609600" cy="609600"/>
          </a:xfrm>
          <a:prstGeom prst="rect">
            <a:avLst/>
          </a:prstGeom>
        </p:spPr>
      </p:pic>
      <p:pic>
        <p:nvPicPr>
          <p:cNvPr id="13" name="alpac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535" y="-609600"/>
            <a:ext cx="609600" cy="609600"/>
          </a:xfrm>
          <a:prstGeom prst="rect">
            <a:avLst/>
          </a:prstGeom>
        </p:spPr>
      </p:pic>
      <p:pic>
        <p:nvPicPr>
          <p:cNvPr id="14" name="cow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17470" y="-609600"/>
            <a:ext cx="609600" cy="609600"/>
          </a:xfrm>
          <a:prstGeom prst="rect">
            <a:avLst/>
          </a:prstGeom>
        </p:spPr>
      </p:pic>
      <p:pic>
        <p:nvPicPr>
          <p:cNvPr id="18" name="buffalo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76512" y="-609600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3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4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0797" y="5532437"/>
            <a:ext cx="4781203" cy="1325563"/>
          </a:xfrm>
        </p:spPr>
        <p:txBody>
          <a:bodyPr>
            <a:noAutofit/>
          </a:bodyPr>
          <a:lstStyle/>
          <a:p>
            <a:r>
              <a:rPr lang="en-US" b="1"/>
              <a:t>Continue to update</a:t>
            </a:r>
          </a:p>
        </p:txBody>
      </p:sp>
    </p:spTree>
    <p:extLst>
      <p:ext uri="{BB962C8B-B14F-4D97-AF65-F5344CB8AC3E}">
        <p14:creationId xmlns:p14="http://schemas.microsoft.com/office/powerpoint/2010/main" val="366481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6" y="580251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6" y="580251"/>
            <a:ext cx="365760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Moose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Leopard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Alpaca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Sheep</a:t>
            </a:r>
          </a:p>
        </p:txBody>
      </p:sp>
      <p:pic>
        <p:nvPicPr>
          <p:cNvPr id="7" name="moo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7145" y="-722586"/>
            <a:ext cx="609600" cy="609600"/>
          </a:xfrm>
          <a:prstGeom prst="rect">
            <a:avLst/>
          </a:prstGeom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7233" y="-722586"/>
            <a:ext cx="609600" cy="609600"/>
          </a:xfrm>
          <a:prstGeom prst="rect">
            <a:avLst/>
          </a:prstGeom>
        </p:spPr>
      </p:pic>
      <p:pic>
        <p:nvPicPr>
          <p:cNvPr id="10" name="alpac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7321" y="-722586"/>
            <a:ext cx="609600" cy="609600"/>
          </a:xfrm>
          <a:prstGeom prst="rect">
            <a:avLst/>
          </a:prstGeom>
        </p:spPr>
      </p:pic>
      <p:pic>
        <p:nvPicPr>
          <p:cNvPr id="17" name="alpac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67409" y="-722586"/>
            <a:ext cx="609600" cy="609600"/>
          </a:xfrm>
          <a:prstGeom prst="rect">
            <a:avLst/>
          </a:prstGeom>
        </p:spPr>
      </p:pic>
      <p:pic>
        <p:nvPicPr>
          <p:cNvPr id="18" name="sheep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07497" y="-722586"/>
            <a:ext cx="609600" cy="6096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2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5" b="30004"/>
          <a:stretch/>
        </p:blipFill>
        <p:spPr>
          <a:xfrm>
            <a:off x="2509755" y="1486376"/>
            <a:ext cx="5802015" cy="2743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Lizard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Alligator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Humpback whale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Anteater</a:t>
            </a: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5972" y="-754117"/>
            <a:ext cx="609600" cy="609600"/>
          </a:xfrm>
          <a:prstGeom prst="rect">
            <a:avLst/>
          </a:prstGeom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7233" y="-754117"/>
            <a:ext cx="609600" cy="609600"/>
          </a:xfrm>
          <a:prstGeom prst="rect">
            <a:avLst/>
          </a:prstGeom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48494" y="-754117"/>
            <a:ext cx="609600" cy="6096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09755" y="-754117"/>
            <a:ext cx="609600" cy="6096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85036" y="-754117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5" b="30004"/>
          <a:stretch/>
        </p:blipFill>
        <p:spPr>
          <a:xfrm>
            <a:off x="2509755" y="1486376"/>
            <a:ext cx="5802015" cy="2743200"/>
          </a:xfrm>
          <a:prstGeom prst="rect">
            <a:avLst/>
          </a:prstGeom>
        </p:spPr>
      </p:pic>
      <p:pic>
        <p:nvPicPr>
          <p:cNvPr id="7" name="anteat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46297" y="-754117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12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32" y="661781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32" y="661781"/>
            <a:ext cx="3657600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Lizard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Antelope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Anteater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Humpback whale</a:t>
            </a: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5972" y="-754117"/>
            <a:ext cx="609600" cy="6096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09755" y="-754117"/>
            <a:ext cx="609600" cy="6096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85036" y="-754117"/>
            <a:ext cx="609600" cy="609600"/>
          </a:xfrm>
          <a:prstGeom prst="rect">
            <a:avLst/>
          </a:prstGeom>
        </p:spPr>
      </p:pic>
      <p:pic>
        <p:nvPicPr>
          <p:cNvPr id="7" name="antelope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7233" y="-754117"/>
            <a:ext cx="609600" cy="609600"/>
          </a:xfrm>
          <a:prstGeom prst="rect">
            <a:avLst/>
          </a:prstGeom>
        </p:spPr>
      </p:pic>
      <p:pic>
        <p:nvPicPr>
          <p:cNvPr id="8" name="antelop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48494" y="-754117"/>
            <a:ext cx="609600" cy="609600"/>
          </a:xfrm>
          <a:prstGeom prst="rect">
            <a:avLst/>
          </a:prstGeom>
        </p:spPr>
      </p:pic>
      <p:sp>
        <p:nvSpPr>
          <p:cNvPr id="18" name="Pentagon 17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19" name="Pentagon 18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84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77" y="595648"/>
            <a:ext cx="318052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77" y="595648"/>
            <a:ext cx="3180521" cy="3657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Ape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Panda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Sheep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Raccoon</a:t>
            </a:r>
          </a:p>
        </p:txBody>
      </p:sp>
      <p:pic>
        <p:nvPicPr>
          <p:cNvPr id="3" name="ap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917" y="-722586"/>
            <a:ext cx="609600" cy="609600"/>
          </a:xfrm>
          <a:prstGeom prst="rect">
            <a:avLst/>
          </a:prstGeom>
        </p:spPr>
      </p:pic>
      <p:pic>
        <p:nvPicPr>
          <p:cNvPr id="11" name="ap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22586"/>
            <a:ext cx="609600" cy="609600"/>
          </a:xfrm>
          <a:prstGeom prst="rect">
            <a:avLst/>
          </a:prstGeom>
        </p:spPr>
      </p:pic>
      <p:pic>
        <p:nvPicPr>
          <p:cNvPr id="13" name="panda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1949" y="-722586"/>
            <a:ext cx="609600" cy="609600"/>
          </a:xfrm>
          <a:prstGeom prst="rect">
            <a:avLst/>
          </a:prstGeom>
        </p:spPr>
      </p:pic>
      <p:pic>
        <p:nvPicPr>
          <p:cNvPr id="14" name="sheep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81465" y="-722586"/>
            <a:ext cx="609600" cy="609600"/>
          </a:xfrm>
          <a:prstGeom prst="rect">
            <a:avLst/>
          </a:prstGeom>
        </p:spPr>
      </p:pic>
      <p:pic>
        <p:nvPicPr>
          <p:cNvPr id="18" name="raccoon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76512" y="-722586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48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99" y="1500304"/>
            <a:ext cx="5802015" cy="27153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Dove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Turkey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Falcon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Bat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99" y="1500304"/>
            <a:ext cx="5802015" cy="2715343"/>
          </a:xfrm>
          <a:prstGeom prst="rect">
            <a:avLst/>
          </a:prstGeom>
        </p:spPr>
      </p:pic>
      <p:pic>
        <p:nvPicPr>
          <p:cNvPr id="4" name="dov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738352"/>
            <a:ext cx="609600" cy="609600"/>
          </a:xfrm>
          <a:prstGeom prst="rect">
            <a:avLst/>
          </a:prstGeom>
        </p:spPr>
      </p:pic>
      <p:pic>
        <p:nvPicPr>
          <p:cNvPr id="5" name="turkey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2433" y="-738352"/>
            <a:ext cx="609600" cy="609600"/>
          </a:xfrm>
          <a:prstGeom prst="rect">
            <a:avLst/>
          </a:prstGeom>
        </p:spPr>
      </p:pic>
      <p:pic>
        <p:nvPicPr>
          <p:cNvPr id="8" name="falcon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4866" y="-738352"/>
            <a:ext cx="609600" cy="609600"/>
          </a:xfrm>
          <a:prstGeom prst="rect">
            <a:avLst/>
          </a:prstGeom>
        </p:spPr>
      </p:pic>
      <p:pic>
        <p:nvPicPr>
          <p:cNvPr id="10" name="bat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7299" y="-738352"/>
            <a:ext cx="609600" cy="609600"/>
          </a:xfrm>
          <a:prstGeom prst="rect">
            <a:avLst/>
          </a:prstGeom>
        </p:spPr>
      </p:pic>
      <p:pic>
        <p:nvPicPr>
          <p:cNvPr id="17" name="b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29732" y="-738352"/>
            <a:ext cx="609600" cy="609600"/>
          </a:xfrm>
          <a:prstGeom prst="rect">
            <a:avLst/>
          </a:prstGeom>
        </p:spPr>
      </p:pic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6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75" y="1613638"/>
            <a:ext cx="3657600" cy="2820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75" y="1613638"/>
            <a:ext cx="3657600" cy="282053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Duck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Dove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Bee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Owl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duck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13" y="-738352"/>
            <a:ext cx="609600" cy="609600"/>
          </a:xfrm>
          <a:prstGeom prst="rect">
            <a:avLst/>
          </a:prstGeom>
        </p:spPr>
      </p:pic>
      <p:pic>
        <p:nvPicPr>
          <p:cNvPr id="3" name="dove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8529" y="-738352"/>
            <a:ext cx="609600" cy="609600"/>
          </a:xfrm>
          <a:prstGeom prst="rect">
            <a:avLst/>
          </a:prstGeom>
        </p:spPr>
      </p:pic>
      <p:pic>
        <p:nvPicPr>
          <p:cNvPr id="11" name="bee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3945" y="-738352"/>
            <a:ext cx="609600" cy="609600"/>
          </a:xfrm>
          <a:prstGeom prst="rect">
            <a:avLst/>
          </a:prstGeom>
        </p:spPr>
      </p:pic>
      <p:pic>
        <p:nvPicPr>
          <p:cNvPr id="14" name="be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19361" y="-738352"/>
            <a:ext cx="609600" cy="609600"/>
          </a:xfrm>
          <a:prstGeom prst="rect">
            <a:avLst/>
          </a:prstGeom>
        </p:spPr>
      </p:pic>
      <p:pic>
        <p:nvPicPr>
          <p:cNvPr id="15" name="owl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43859" y="-738352"/>
            <a:ext cx="609600" cy="609600"/>
          </a:xfrm>
          <a:prstGeom prst="rect">
            <a:avLst/>
          </a:prstGeom>
        </p:spPr>
      </p:pic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4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226</Words>
  <Application>Microsoft Office PowerPoint</Application>
  <PresentationFormat>Custom</PresentationFormat>
  <Paragraphs>213</Paragraphs>
  <Slides>37</Slides>
  <Notes>0</Notes>
  <HiddenSlides>0</HiddenSlides>
  <MMClips>176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Continue to update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44</cp:revision>
  <dcterms:created xsi:type="dcterms:W3CDTF">2018-04-04T17:07:05Z</dcterms:created>
  <dcterms:modified xsi:type="dcterms:W3CDTF">2020-09-13T05:03:24Z</dcterms:modified>
</cp:coreProperties>
</file>