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</p:sldIdLst>
  <p:sldSz cx="6858000" cy="51435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16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95826" y="3335247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2105426" y="2954247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1495978" y="4556179"/>
            <a:ext cx="1828649" cy="30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1495902" y="3865927"/>
            <a:ext cx="1828649" cy="99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1495902" y="4257812"/>
            <a:ext cx="1828649" cy="5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1495902" y="4097248"/>
            <a:ext cx="1828649" cy="759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1495902" y="3637327"/>
            <a:ext cx="1828649" cy="12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1495902" y="3182848"/>
            <a:ext cx="1828649" cy="16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2017230" y="4470851"/>
            <a:ext cx="396207" cy="292584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8657" y="518835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2396699" y="4512659"/>
            <a:ext cx="396207" cy="29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1696197" y="4404431"/>
            <a:ext cx="396207" cy="292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2357280" y="4339595"/>
            <a:ext cx="396207" cy="29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1934190" y="4181047"/>
            <a:ext cx="396207" cy="292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8" y="3491173"/>
            <a:ext cx="1194717" cy="137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83935" y="3378654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23" name="Oval 22"/>
          <p:cNvSpPr/>
          <p:nvPr/>
        </p:nvSpPr>
        <p:spPr>
          <a:xfrm>
            <a:off x="3578538" y="3333750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>
            <a:off x="4188138" y="2952750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78690" y="4554682"/>
            <a:ext cx="1828649" cy="308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78614" y="3864430"/>
            <a:ext cx="1828649" cy="9906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78614" y="4256315"/>
            <a:ext cx="1828649" cy="598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78614" y="4095751"/>
            <a:ext cx="1828649" cy="7592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78614" y="3635830"/>
            <a:ext cx="1828649" cy="121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78614" y="3181351"/>
            <a:ext cx="1828649" cy="1673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4165736" y="4545601"/>
            <a:ext cx="396207" cy="292584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57" y="534552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479411" y="4511162"/>
            <a:ext cx="396207" cy="292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78909" y="4402934"/>
            <a:ext cx="396207" cy="292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4759732" y="4384488"/>
            <a:ext cx="396207" cy="2925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4302761" y="4265558"/>
            <a:ext cx="396207" cy="292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9914" y="3513971"/>
            <a:ext cx="1194717" cy="137148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37735" y="3409951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2077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en-US" sz="2000" b="1" dirty="0" smtClean="0"/>
              <a:t>………………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572387" y="1200150"/>
            <a:ext cx="235587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42992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4931" y="4393237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79956" y="4341724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3857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1: </a:t>
            </a:r>
            <a:r>
              <a:rPr lang="en-US" sz="2000" b="1" dirty="0" smtClean="0"/>
              <a:t>……………………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a đúng</a:t>
            </a:r>
          </a:p>
        </p:txBody>
      </p:sp>
    </p:spTree>
    <p:extLst>
      <p:ext uri="{BB962C8B-B14F-4D97-AF65-F5344CB8AC3E}">
        <p14:creationId xmlns:p14="http://schemas.microsoft.com/office/powerpoint/2010/main" val="3289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213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en-US" sz="2000" b="1" dirty="0" smtClean="0"/>
              <a:t>……………………….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b đúng</a:t>
            </a:r>
          </a:p>
        </p:txBody>
      </p:sp>
    </p:spTree>
    <p:extLst>
      <p:ext uri="{BB962C8B-B14F-4D97-AF65-F5344CB8AC3E}">
        <p14:creationId xmlns:p14="http://schemas.microsoft.com/office/powerpoint/2010/main" val="10000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</Words>
  <Application>Microsoft Office PowerPoint</Application>
  <PresentationFormat>Custom</PresentationFormat>
  <Paragraphs>13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17</cp:revision>
  <dcterms:created xsi:type="dcterms:W3CDTF">2018-01-09T17:27:16Z</dcterms:created>
  <dcterms:modified xsi:type="dcterms:W3CDTF">2020-10-12T14:21:31Z</dcterms:modified>
</cp:coreProperties>
</file>