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7" r:id="rId3"/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813"/>
    <a:srgbClr val="FF0066"/>
    <a:srgbClr val="FF6600"/>
    <a:srgbClr val="CC00FF"/>
    <a:srgbClr val="00FF00"/>
    <a:srgbClr val="FF00FF"/>
    <a:srgbClr val="CCFF99"/>
    <a:srgbClr val="FFFFFF"/>
    <a:srgbClr val="8D410D"/>
    <a:srgbClr val="96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-3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slide" Target="slide8.xml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gif"/><Relationship Id="rId25" Type="http://schemas.openxmlformats.org/officeDocument/2006/relationships/slide" Target="slide4.xml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image" Target="../media/image1.png"/><Relationship Id="rId15" Type="http://schemas.openxmlformats.org/officeDocument/2006/relationships/image" Target="../media/image11.gif"/><Relationship Id="rId23" Type="http://schemas.openxmlformats.org/officeDocument/2006/relationships/slide" Target="slide3.xml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6.png"/><Relationship Id="rId27" Type="http://schemas.openxmlformats.org/officeDocument/2006/relationships/slide" Target="slide5.xml"/><Relationship Id="rId30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959" y="728667"/>
            <a:ext cx="7564229" cy="529215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8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0023" y="6351270"/>
            <a:ext cx="2270568" cy="3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4599" y="5852160"/>
            <a:ext cx="1394364" cy="168661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854558"/>
            <a:ext cx="1365161" cy="206390"/>
          </a:xfrm>
          <a:prstGeom prst="roundRect">
            <a:avLst/>
          </a:prstGeom>
          <a:solidFill>
            <a:srgbClr val="603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Câu hỏi 1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Đáp án 1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2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2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3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3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4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4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5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5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6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6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84" y="2766219"/>
            <a:ext cx="9793432" cy="1325563"/>
          </a:xfrm>
        </p:spPr>
        <p:txBody>
          <a:bodyPr/>
          <a:lstStyle/>
          <a:p>
            <a:r>
              <a:rPr lang="en-US" b="1"/>
              <a:t>Làm tiếp nội dung bài học vào đây bạn nhé!</a:t>
            </a:r>
          </a:p>
        </p:txBody>
      </p:sp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53</Words>
  <Application>Microsoft Office PowerPoint</Application>
  <PresentationFormat>Custom</PresentationFormat>
  <Paragraphs>13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tiếp nội dung bài học vào đây bạn nhé!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125</cp:revision>
  <dcterms:created xsi:type="dcterms:W3CDTF">2018-10-29T09:59:25Z</dcterms:created>
  <dcterms:modified xsi:type="dcterms:W3CDTF">2020-10-12T14:26:18Z</dcterms:modified>
</cp:coreProperties>
</file>