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18" r:id="rId2"/>
    <p:sldMasterId id="2147483760" r:id="rId3"/>
    <p:sldMasterId id="2147483772" r:id="rId4"/>
    <p:sldMasterId id="2147483785" r:id="rId5"/>
  </p:sldMasterIdLst>
  <p:notesMasterIdLst>
    <p:notesMasterId r:id="rId27"/>
  </p:notesMasterIdLst>
  <p:sldIdLst>
    <p:sldId id="474" r:id="rId6"/>
    <p:sldId id="477" r:id="rId7"/>
    <p:sldId id="413" r:id="rId8"/>
    <p:sldId id="475" r:id="rId9"/>
    <p:sldId id="484" r:id="rId10"/>
    <p:sldId id="480" r:id="rId11"/>
    <p:sldId id="487" r:id="rId12"/>
    <p:sldId id="417" r:id="rId13"/>
    <p:sldId id="419" r:id="rId14"/>
    <p:sldId id="485" r:id="rId15"/>
    <p:sldId id="492" r:id="rId16"/>
    <p:sldId id="423" r:id="rId17"/>
    <p:sldId id="426" r:id="rId18"/>
    <p:sldId id="488" r:id="rId19"/>
    <p:sldId id="496" r:id="rId20"/>
    <p:sldId id="493" r:id="rId21"/>
    <p:sldId id="481" r:id="rId22"/>
    <p:sldId id="489" r:id="rId23"/>
    <p:sldId id="498" r:id="rId24"/>
    <p:sldId id="495" r:id="rId25"/>
    <p:sldId id="490" r:id="rId26"/>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varScale="1">
        <p:scale>
          <a:sx n="82" d="100"/>
          <a:sy n="82" d="100"/>
        </p:scale>
        <p:origin x="96" y="197"/>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3</a:t>
            </a:fld>
            <a:endParaRPr lang="zh-CN"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99334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42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94666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27760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51409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5345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73202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42673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62947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5105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91571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26" indent="0" algn="ctr">
              <a:buNone/>
              <a:defRPr>
                <a:solidFill>
                  <a:schemeClr val="tx1">
                    <a:tint val="75000"/>
                  </a:schemeClr>
                </a:solidFill>
              </a:defRPr>
            </a:lvl2pPr>
            <a:lvl3pPr marL="1097253" indent="0" algn="ctr">
              <a:buNone/>
              <a:defRPr>
                <a:solidFill>
                  <a:schemeClr val="tx1">
                    <a:tint val="75000"/>
                  </a:schemeClr>
                </a:solidFill>
              </a:defRPr>
            </a:lvl3pPr>
            <a:lvl4pPr marL="1645879" indent="0" algn="ctr">
              <a:buNone/>
              <a:defRPr>
                <a:solidFill>
                  <a:schemeClr val="tx1">
                    <a:tint val="75000"/>
                  </a:schemeClr>
                </a:solidFill>
              </a:defRPr>
            </a:lvl4pPr>
            <a:lvl5pPr marL="2194505" indent="0" algn="ctr">
              <a:buNone/>
              <a:defRPr>
                <a:solidFill>
                  <a:schemeClr val="tx1">
                    <a:tint val="75000"/>
                  </a:schemeClr>
                </a:solidFill>
              </a:defRPr>
            </a:lvl5pPr>
            <a:lvl6pPr marL="2743131" indent="0" algn="ctr">
              <a:buNone/>
              <a:defRPr>
                <a:solidFill>
                  <a:schemeClr val="tx1">
                    <a:tint val="75000"/>
                  </a:schemeClr>
                </a:solidFill>
              </a:defRPr>
            </a:lvl6pPr>
            <a:lvl7pPr marL="3291758" indent="0" algn="ctr">
              <a:buNone/>
              <a:defRPr>
                <a:solidFill>
                  <a:schemeClr val="tx1">
                    <a:tint val="75000"/>
                  </a:schemeClr>
                </a:solidFill>
              </a:defRPr>
            </a:lvl7pPr>
            <a:lvl8pPr marL="3840384" indent="0" algn="ctr">
              <a:buNone/>
              <a:defRPr>
                <a:solidFill>
                  <a:schemeClr val="tx1">
                    <a:tint val="75000"/>
                  </a:schemeClr>
                </a:solidFill>
              </a:defRPr>
            </a:lvl8pPr>
            <a:lvl9pPr marL="438901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737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135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26" indent="0">
              <a:buNone/>
              <a:defRPr sz="2160">
                <a:solidFill>
                  <a:schemeClr val="tx1">
                    <a:tint val="75000"/>
                  </a:schemeClr>
                </a:solidFill>
              </a:defRPr>
            </a:lvl2pPr>
            <a:lvl3pPr marL="1097253" indent="0">
              <a:buNone/>
              <a:defRPr sz="1920">
                <a:solidFill>
                  <a:schemeClr val="tx1">
                    <a:tint val="75000"/>
                  </a:schemeClr>
                </a:solidFill>
              </a:defRPr>
            </a:lvl3pPr>
            <a:lvl4pPr marL="1645879" indent="0">
              <a:buNone/>
              <a:defRPr sz="1680">
                <a:solidFill>
                  <a:schemeClr val="tx1">
                    <a:tint val="75000"/>
                  </a:schemeClr>
                </a:solidFill>
              </a:defRPr>
            </a:lvl4pPr>
            <a:lvl5pPr marL="2194505" indent="0">
              <a:buNone/>
              <a:defRPr sz="1680">
                <a:solidFill>
                  <a:schemeClr val="tx1">
                    <a:tint val="75000"/>
                  </a:schemeClr>
                </a:solidFill>
              </a:defRPr>
            </a:lvl5pPr>
            <a:lvl6pPr marL="2743131" indent="0">
              <a:buNone/>
              <a:defRPr sz="1680">
                <a:solidFill>
                  <a:schemeClr val="tx1">
                    <a:tint val="75000"/>
                  </a:schemeClr>
                </a:solidFill>
              </a:defRPr>
            </a:lvl6pPr>
            <a:lvl7pPr marL="3291758" indent="0">
              <a:buNone/>
              <a:defRPr sz="1680">
                <a:solidFill>
                  <a:schemeClr val="tx1">
                    <a:tint val="75000"/>
                  </a:schemeClr>
                </a:solidFill>
              </a:defRPr>
            </a:lvl7pPr>
            <a:lvl8pPr marL="3840384" indent="0">
              <a:buNone/>
              <a:defRPr sz="1680">
                <a:solidFill>
                  <a:schemeClr val="tx1">
                    <a:tint val="75000"/>
                  </a:schemeClr>
                </a:solidFill>
              </a:defRPr>
            </a:lvl8pPr>
            <a:lvl9pPr marL="438901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5812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1"/>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1"/>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5889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880" b="1"/>
            </a:lvl1pPr>
            <a:lvl2pPr marL="548626" indent="0">
              <a:buNone/>
              <a:defRPr sz="2400" b="1"/>
            </a:lvl2pPr>
            <a:lvl3pPr marL="1097253" indent="0">
              <a:buNone/>
              <a:defRPr sz="2160" b="1"/>
            </a:lvl3pPr>
            <a:lvl4pPr marL="1645879" indent="0">
              <a:buNone/>
              <a:defRPr sz="1920" b="1"/>
            </a:lvl4pPr>
            <a:lvl5pPr marL="2194505" indent="0">
              <a:buNone/>
              <a:defRPr sz="1920" b="1"/>
            </a:lvl5pPr>
            <a:lvl6pPr marL="2743131" indent="0">
              <a:buNone/>
              <a:defRPr sz="1920" b="1"/>
            </a:lvl6pPr>
            <a:lvl7pPr marL="3291758" indent="0">
              <a:buNone/>
              <a:defRPr sz="1920" b="1"/>
            </a:lvl7pPr>
            <a:lvl8pPr marL="3840384" indent="0">
              <a:buNone/>
              <a:defRPr sz="1920" b="1"/>
            </a:lvl8pPr>
            <a:lvl9pPr marL="438901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880" b="1"/>
            </a:lvl1pPr>
            <a:lvl2pPr marL="548626" indent="0">
              <a:buNone/>
              <a:defRPr sz="2400" b="1"/>
            </a:lvl2pPr>
            <a:lvl3pPr marL="1097253" indent="0">
              <a:buNone/>
              <a:defRPr sz="2160" b="1"/>
            </a:lvl3pPr>
            <a:lvl4pPr marL="1645879" indent="0">
              <a:buNone/>
              <a:defRPr sz="1920" b="1"/>
            </a:lvl4pPr>
            <a:lvl5pPr marL="2194505" indent="0">
              <a:buNone/>
              <a:defRPr sz="1920" b="1"/>
            </a:lvl5pPr>
            <a:lvl6pPr marL="2743131" indent="0">
              <a:buNone/>
              <a:defRPr sz="1920" b="1"/>
            </a:lvl6pPr>
            <a:lvl7pPr marL="3291758" indent="0">
              <a:buNone/>
              <a:defRPr sz="1920" b="1"/>
            </a:lvl7pPr>
            <a:lvl8pPr marL="3840384" indent="0">
              <a:buNone/>
              <a:defRPr sz="1920" b="1"/>
            </a:lvl8pPr>
            <a:lvl9pPr marL="438901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319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6361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6253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680"/>
            </a:lvl1pPr>
            <a:lvl2pPr marL="548626" indent="0">
              <a:buNone/>
              <a:defRPr sz="1440"/>
            </a:lvl2pPr>
            <a:lvl3pPr marL="1097253" indent="0">
              <a:buNone/>
              <a:defRPr sz="1200"/>
            </a:lvl3pPr>
            <a:lvl4pPr marL="1645879" indent="0">
              <a:buNone/>
              <a:defRPr sz="1080"/>
            </a:lvl4pPr>
            <a:lvl5pPr marL="2194505" indent="0">
              <a:buNone/>
              <a:defRPr sz="1080"/>
            </a:lvl5pPr>
            <a:lvl6pPr marL="2743131" indent="0">
              <a:buNone/>
              <a:defRPr sz="1080"/>
            </a:lvl6pPr>
            <a:lvl7pPr marL="3291758" indent="0">
              <a:buNone/>
              <a:defRPr sz="1080"/>
            </a:lvl7pPr>
            <a:lvl8pPr marL="3840384" indent="0">
              <a:buNone/>
              <a:defRPr sz="1080"/>
            </a:lvl8pPr>
            <a:lvl9pPr marL="438901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3650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26" indent="0">
              <a:buNone/>
              <a:defRPr sz="3360"/>
            </a:lvl2pPr>
            <a:lvl3pPr marL="1097253" indent="0">
              <a:buNone/>
              <a:defRPr sz="2880"/>
            </a:lvl3pPr>
            <a:lvl4pPr marL="1645879" indent="0">
              <a:buNone/>
              <a:defRPr sz="2400"/>
            </a:lvl4pPr>
            <a:lvl5pPr marL="2194505" indent="0">
              <a:buNone/>
              <a:defRPr sz="2400"/>
            </a:lvl5pPr>
            <a:lvl6pPr marL="2743131" indent="0">
              <a:buNone/>
              <a:defRPr sz="2400"/>
            </a:lvl6pPr>
            <a:lvl7pPr marL="3291758" indent="0">
              <a:buNone/>
              <a:defRPr sz="2400"/>
            </a:lvl7pPr>
            <a:lvl8pPr marL="3840384" indent="0">
              <a:buNone/>
              <a:defRPr sz="2400"/>
            </a:lvl8pPr>
            <a:lvl9pPr marL="4389010" indent="0">
              <a:buNone/>
              <a:defRPr sz="2400"/>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680"/>
            </a:lvl1pPr>
            <a:lvl2pPr marL="548626" indent="0">
              <a:buNone/>
              <a:defRPr sz="1440"/>
            </a:lvl2pPr>
            <a:lvl3pPr marL="1097253" indent="0">
              <a:buNone/>
              <a:defRPr sz="1200"/>
            </a:lvl3pPr>
            <a:lvl4pPr marL="1645879" indent="0">
              <a:buNone/>
              <a:defRPr sz="1080"/>
            </a:lvl4pPr>
            <a:lvl5pPr marL="2194505" indent="0">
              <a:buNone/>
              <a:defRPr sz="1080"/>
            </a:lvl5pPr>
            <a:lvl6pPr marL="2743131" indent="0">
              <a:buNone/>
              <a:defRPr sz="1080"/>
            </a:lvl6pPr>
            <a:lvl7pPr marL="3291758" indent="0">
              <a:buNone/>
              <a:defRPr sz="1080"/>
            </a:lvl7pPr>
            <a:lvl8pPr marL="3840384" indent="0">
              <a:buNone/>
              <a:defRPr sz="1080"/>
            </a:lvl8pPr>
            <a:lvl9pPr marL="438901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625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2096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2933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98F1807-54A2-48D2-8B7D-C0D63EDC89A2}"/>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97BA6B1-EF47-40E8-991B-36926722362B}"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5" name="Footer Placeholder 4">
            <a:extLst>
              <a:ext uri="{FF2B5EF4-FFF2-40B4-BE49-F238E27FC236}">
                <a16:creationId xmlns:a16="http://schemas.microsoft.com/office/drawing/2014/main" id="{63144916-E578-4038-A22C-40F8622E17CD}"/>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5F5F47B1-C786-469D-9527-5B6FC61413DD}"/>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6CD3B4-895E-4BAF-BF61-829AEE9CB7FB}"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87043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C4167-4980-474D-B39C-F5EEE2573E2B}"/>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7C9A57D-C415-4D30-81B6-DC328C00C45D}"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5" name="Footer Placeholder 4">
            <a:extLst>
              <a:ext uri="{FF2B5EF4-FFF2-40B4-BE49-F238E27FC236}">
                <a16:creationId xmlns:a16="http://schemas.microsoft.com/office/drawing/2014/main" id="{AAC3C660-8B85-4259-B71A-6BD2FCF18332}"/>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EF960534-D426-4FE1-8A84-0790BF395684}"/>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AE2CD4-B039-41BF-A3A1-1B24A84E521D}"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214564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E3827A-5B99-43BE-92F0-2B546EA19A8F}"/>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AB7A6AD-B0C6-4E63-9271-90F52F48B08B}"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5" name="Footer Placeholder 4">
            <a:extLst>
              <a:ext uri="{FF2B5EF4-FFF2-40B4-BE49-F238E27FC236}">
                <a16:creationId xmlns:a16="http://schemas.microsoft.com/office/drawing/2014/main" id="{DABB9BBE-6901-420E-9BCB-5DE2F8DFE459}"/>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A7EEEF1F-937D-4FE3-AF4F-99522ADC1BEE}"/>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F3BD68-2037-4900-9A86-ABD15F63591B}"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678173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0EAFF-F396-4406-BDA5-2601B6481148}"/>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49FACC0-CDD2-4DD1-81E1-5120A49B83A9}"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6" name="Footer Placeholder 5">
            <a:extLst>
              <a:ext uri="{FF2B5EF4-FFF2-40B4-BE49-F238E27FC236}">
                <a16:creationId xmlns:a16="http://schemas.microsoft.com/office/drawing/2014/main" id="{6119361D-8A92-4B68-8485-C0B6620A74F8}"/>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7" name="Slide Number Placeholder 6">
            <a:extLst>
              <a:ext uri="{FF2B5EF4-FFF2-40B4-BE49-F238E27FC236}">
                <a16:creationId xmlns:a16="http://schemas.microsoft.com/office/drawing/2014/main" id="{345BF640-F4AA-4D36-B394-E942F9A90D0E}"/>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B9D73-C9D0-411D-B991-AC34A25C7AC9}"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965503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8C7BD1-8DB2-4BB6-B740-0E56E2743961}"/>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DD940B7-7878-441E-A26C-41D617CE603A}"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8" name="Footer Placeholder 7">
            <a:extLst>
              <a:ext uri="{FF2B5EF4-FFF2-40B4-BE49-F238E27FC236}">
                <a16:creationId xmlns:a16="http://schemas.microsoft.com/office/drawing/2014/main" id="{16733537-2BC9-414C-A546-9E1847914996}"/>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9" name="Slide Number Placeholder 8">
            <a:extLst>
              <a:ext uri="{FF2B5EF4-FFF2-40B4-BE49-F238E27FC236}">
                <a16:creationId xmlns:a16="http://schemas.microsoft.com/office/drawing/2014/main" id="{3FD0AEA7-5DEA-4036-8E72-766464370C1A}"/>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CCB8F7-B3DB-4791-AAE7-80EC1DA32E61}"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424529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3B83E-7E9B-48D4-8CD2-E2B3894BC15E}"/>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227DC9D-3F1F-40D5-8E0A-FBD384208721}"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4" name="Footer Placeholder 3">
            <a:extLst>
              <a:ext uri="{FF2B5EF4-FFF2-40B4-BE49-F238E27FC236}">
                <a16:creationId xmlns:a16="http://schemas.microsoft.com/office/drawing/2014/main" id="{05D4C31B-C8C9-41D5-9B2B-184B0536B20D}"/>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5" name="Slide Number Placeholder 4">
            <a:extLst>
              <a:ext uri="{FF2B5EF4-FFF2-40B4-BE49-F238E27FC236}">
                <a16:creationId xmlns:a16="http://schemas.microsoft.com/office/drawing/2014/main" id="{9DF0AD7B-B6A9-4096-AF3E-64F371F995CC}"/>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ADA686-948D-41DF-BB35-B8B8F5DBF66F}"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941641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2B61AB-CF03-425B-9F9B-CBA12EBA48AC}"/>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629C71-0E66-477C-9433-B78C45678C17}"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3" name="Footer Placeholder 2">
            <a:extLst>
              <a:ext uri="{FF2B5EF4-FFF2-40B4-BE49-F238E27FC236}">
                <a16:creationId xmlns:a16="http://schemas.microsoft.com/office/drawing/2014/main" id="{762CC132-20FA-4D86-A57F-095B1C5F6EFC}"/>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4" name="Slide Number Placeholder 3">
            <a:extLst>
              <a:ext uri="{FF2B5EF4-FFF2-40B4-BE49-F238E27FC236}">
                <a16:creationId xmlns:a16="http://schemas.microsoft.com/office/drawing/2014/main" id="{EC81A937-9DD3-4E45-A132-03885E223693}"/>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C1F25A-D501-4A1F-AD76-FF2402A4FE06}"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3055571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ECCDF775-FE6A-4070-A136-EA22F5682853}"/>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C7F19D8-928A-44CB-8A57-85B3F1BB1F8E}"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6" name="Footer Placeholder 5">
            <a:extLst>
              <a:ext uri="{FF2B5EF4-FFF2-40B4-BE49-F238E27FC236}">
                <a16:creationId xmlns:a16="http://schemas.microsoft.com/office/drawing/2014/main" id="{AF276BB8-04ED-4E1C-8EF4-349E13C72491}"/>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7" name="Slide Number Placeholder 6">
            <a:extLst>
              <a:ext uri="{FF2B5EF4-FFF2-40B4-BE49-F238E27FC236}">
                <a16:creationId xmlns:a16="http://schemas.microsoft.com/office/drawing/2014/main" id="{6AF2D88A-07CB-46A9-8334-1F7D2631AF04}"/>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1116F0-A424-45F0-9184-498C978B32AF}"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899834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15C00EA3-4420-476E-BD3E-C5CB1567B540}"/>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C210099-F8B3-4BE6-B793-A6D9B2614615}"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6" name="Footer Placeholder 5">
            <a:extLst>
              <a:ext uri="{FF2B5EF4-FFF2-40B4-BE49-F238E27FC236}">
                <a16:creationId xmlns:a16="http://schemas.microsoft.com/office/drawing/2014/main" id="{44527FAE-07A9-4004-ADB4-A7755EABA679}"/>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7" name="Slide Number Placeholder 6">
            <a:extLst>
              <a:ext uri="{FF2B5EF4-FFF2-40B4-BE49-F238E27FC236}">
                <a16:creationId xmlns:a16="http://schemas.microsoft.com/office/drawing/2014/main" id="{DABE3C33-57DA-49C7-AC34-1E882A232789}"/>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3A9608-FFEE-47B6-B663-4CB46C449310}"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327246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26442-ABE2-45F1-A221-FFB07117F143}"/>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6927186-33D7-49CA-88AC-F298FB69DA2E}"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5" name="Footer Placeholder 4">
            <a:extLst>
              <a:ext uri="{FF2B5EF4-FFF2-40B4-BE49-F238E27FC236}">
                <a16:creationId xmlns:a16="http://schemas.microsoft.com/office/drawing/2014/main" id="{1B26420D-E3BC-416F-91C9-277C16A7245B}"/>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6D36CA37-2B8E-442C-9F10-B5E4C4E6ECA5}"/>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F3E05F-0B4E-4C83-8B74-1CEADA0128A1}"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396829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FD164-B84B-443D-82C2-3B0B46932B6E}"/>
              </a:ext>
            </a:extLst>
          </p:cNvPr>
          <p:cNvSpPr>
            <a:spLocks noGrp="1"/>
          </p:cNvSpPr>
          <p:nvPr>
            <p:ph type="dt" sz="half" idx="10"/>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09EDC9B-172F-4931-9976-9D6EB5C1F47D}" type="datetimeFigureOut">
              <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5" name="Footer Placeholder 4">
            <a:extLst>
              <a:ext uri="{FF2B5EF4-FFF2-40B4-BE49-F238E27FC236}">
                <a16:creationId xmlns:a16="http://schemas.microsoft.com/office/drawing/2014/main" id="{AE897C58-FDA4-49F9-88EE-35321CC44DE4}"/>
              </a:ext>
            </a:extLst>
          </p:cNvPr>
          <p:cNvSpPr>
            <a:spLocks noGrp="1"/>
          </p:cNvSpPr>
          <p:nvPr>
            <p:ph type="ftr" sz="quarter" idx="11"/>
          </p:nvPr>
        </p:nvSpPr>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532B2742-201C-419D-857E-E4C9C41D126A}"/>
              </a:ext>
            </a:extLst>
          </p:cNvPr>
          <p:cNvSpPr>
            <a:spLocks noGrp="1"/>
          </p:cNvSpPr>
          <p:nvPr>
            <p:ph type="sldNum" sz="quarter" idx="12"/>
          </p:nvPr>
        </p:nvSpPr>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F875E77-315A-4CBF-9B1B-DFDE7FB0F3D1}"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215679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D8BAE-34F7-4639-A33F-8CED8A6EC424}"/>
              </a:ext>
            </a:extLst>
          </p:cNvPr>
          <p:cNvSpPr>
            <a:spLocks noGrp="1"/>
          </p:cNvSpPr>
          <p:nvPr>
            <p:ph type="dt" sz="half" idx="10"/>
          </p:nvPr>
        </p:nvSpPr>
        <p:spPr>
          <a:xfrm>
            <a:off x="609600" y="6246285"/>
            <a:ext cx="2844800" cy="476249"/>
          </a:xfrm>
        </p:spPr>
        <p:txBody>
          <a:bodyPr/>
          <a:lstStyle>
            <a:lvl1pPr fontAlgn="base">
              <a:spcBef>
                <a:spcPct val="0"/>
              </a:spcBef>
              <a:spcAft>
                <a:spcPct val="0"/>
              </a:spcAft>
              <a:defRPr>
                <a:latin typeface=".VnTime"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6" name="Footer Placeholder 5">
            <a:extLst>
              <a:ext uri="{FF2B5EF4-FFF2-40B4-BE49-F238E27FC236}">
                <a16:creationId xmlns:a16="http://schemas.microsoft.com/office/drawing/2014/main" id="{E28C5BAE-A5AD-4066-AEF8-B13FDB300F94}"/>
              </a:ext>
            </a:extLst>
          </p:cNvPr>
          <p:cNvSpPr>
            <a:spLocks noGrp="1"/>
          </p:cNvSpPr>
          <p:nvPr>
            <p:ph type="ftr" sz="quarter" idx="11"/>
          </p:nvPr>
        </p:nvSpPr>
        <p:spPr>
          <a:xfrm>
            <a:off x="4165600" y="6246285"/>
            <a:ext cx="3860800" cy="476249"/>
          </a:xfrm>
        </p:spPr>
        <p:txBody>
          <a:bodyPr/>
          <a:lstStyle>
            <a:lvl1pPr fontAlgn="base">
              <a:spcBef>
                <a:spcPct val="0"/>
              </a:spcBef>
              <a:spcAft>
                <a:spcPct val="0"/>
              </a:spcAft>
              <a:defRPr>
                <a:latin typeface=".VnTime"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tint val="75000"/>
                </a:prstClr>
              </a:solidFill>
              <a:effectLst/>
              <a:uLnTx/>
              <a:uFillTx/>
              <a:latin typeface=".VnTime" pitchFamily="34" charset="0"/>
              <a:ea typeface="+mn-ea"/>
              <a:cs typeface="Arial" pitchFamily="34" charset="0"/>
            </a:endParaRPr>
          </a:p>
        </p:txBody>
      </p:sp>
      <p:sp>
        <p:nvSpPr>
          <p:cNvPr id="7" name="Slide Number Placeholder 6">
            <a:extLst>
              <a:ext uri="{FF2B5EF4-FFF2-40B4-BE49-F238E27FC236}">
                <a16:creationId xmlns:a16="http://schemas.microsoft.com/office/drawing/2014/main" id="{2E19B290-42B0-4740-83A4-EFCC99F509E1}"/>
              </a:ext>
            </a:extLst>
          </p:cNvPr>
          <p:cNvSpPr>
            <a:spLocks noGrp="1"/>
          </p:cNvSpPr>
          <p:nvPr>
            <p:ph type="sldNum" sz="quarter" idx="12"/>
          </p:nvPr>
        </p:nvSpPr>
        <p:spPr>
          <a:xfrm>
            <a:off x="8737600" y="6246285"/>
            <a:ext cx="2844800" cy="476249"/>
          </a:xfrm>
        </p:spPr>
        <p:txBody>
          <a:bodyPr/>
          <a:lstStyle>
            <a:lvl1pPr>
              <a:defRPr>
                <a:latin typeface=".VnTime" panose="020B7200000000000000"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F7F008-6D6E-434E-930D-04FEC74A78F7}" type="slidenum">
              <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210062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E232-DB72-FD48-BD81-04152E349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E89DC584-CE2B-554A-BA49-0A3EBF8331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E48C318B-2F13-D548-B113-EE017941B0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A77DEE-892A-494C-88CE-BD5F8C95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915B13-E07D-DD4E-B1D6-CF3D41EA30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110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A39D-CFC7-F846-BAA5-246FF08E70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FCC8DEA1-7002-8F41-9F52-482AC750C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A049093-9106-CB48-BC65-BE0B5F816F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E8B173-E506-A341-A1B0-061E3198BC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EBD151-D9D1-6F4B-8BE2-43675E1611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832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4F9D-6BB0-BC46-881E-CB0CC294BC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D1D961F0-2C52-D64F-B3AD-35D7195893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B7BED-1D32-4B47-A57C-3E70ADF511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6A01A0-3162-B141-92EA-2DA19A042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244BC8-836E-2748-8201-7A897E8B71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118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04EB-E90E-D042-B886-DB2E107137A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E0CC7BE-FD68-964D-823A-1248B585EB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D816A3A-6E3A-2646-BD84-00B1A3781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08FDD43A-E4DD-0141-9F3F-6DF1757596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5A0BE6-A906-A548-99EE-5F1F9794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F74D55C-7CAA-6747-A9FD-E25F55022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320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9658-518D-2241-8571-9F1084B5600A}"/>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3A4CE89-B235-7046-8A8B-285478FF3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346F79-33A1-1E42-A58A-ED688ED479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C7F4AB7-AB4A-D346-B76E-F076E4A43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79AB84-096A-6B4F-9365-6DA564DF83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E7879F9-DC8A-2848-B0FB-7C9242A20C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6B828E3-7F40-E94F-A995-C41C1A3B86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32E1499-9B85-1C4B-B30E-30D82E5F1B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532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234E-02ED-664F-939D-49F026EA5761}"/>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58DD0901-0AE8-2C45-9A0B-56DEDECEBA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6DB9A06-A8BA-7C47-9C61-8CEF29A153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06E50A-D0B4-0B4B-A815-3128B70CF9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58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0A5E0-8528-A042-A5FD-CA866F0F43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7C6C04-46C0-1342-9DC3-FFC88A153D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EEA5B75-046C-9E44-A545-7928A71F6A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686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2525-D2E3-7C43-B681-F8E5F247C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FDC1B71-25C0-0849-B736-E5AC4136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17D99E8-C4AE-124E-9D22-4FC013D0A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CC28F-A406-DB44-987D-4210385865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40A9F2D-3043-7249-B21C-0112BBC94F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5BD074-C0A6-1F4E-8EF8-12148EF914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556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F732-4183-AD49-BC02-94C6EF9AA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D4342E22-4994-EC46-87F6-B266B9518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4185BF19-41CF-164B-9314-54F3B7E2D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BA9D8-B683-F14C-B6D3-143597D862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97CB334-216D-534A-8DD1-E430689388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FE59458-83C9-E54C-82B7-1D14A5FAB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523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4816-E634-3748-97AF-82F9EEF7F4C2}"/>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759AE03A-5426-BC4F-A923-8AEC511BC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4C7A0D3-65C6-F840-8037-6A421164D2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BD6EC8-79A5-B74C-9C62-0E363FFAF4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66DC811-DE09-044F-BF73-9702D75753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705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DA42E-2F81-1648-9FFE-49E8F457C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BD97360-90D8-9748-8991-913EE6D2EC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DB67DA-7D31-6249-9D7A-B8D5B06D59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DE0225-6CD1-D749-9C41-C996F2D4C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4B34B92-0639-8843-A584-71AB07AD0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92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2/25/2025</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86" r:id="rId14"/>
    <p:sldLayoutId id="2147483687" r:id="rId15"/>
    <p:sldLayoutId id="2147483688"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2/25/2025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229291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47CFD2-21C5-4B65-9962-9A57950DD634}" type="datetimeFigureOut">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7CF908-551C-41C7-93B6-E40EC74626E5}" type="slidenum">
              <a:rPr kumimoji="0" lang="en-US" sz="144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4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6801483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097253" rtl="0" eaLnBrk="1" latinLnBrk="0" hangingPunct="1">
        <a:spcBef>
          <a:spcPct val="0"/>
        </a:spcBef>
        <a:buNone/>
        <a:defRPr sz="5280" kern="1200">
          <a:solidFill>
            <a:schemeClr val="tx1"/>
          </a:solidFill>
          <a:latin typeface="+mj-lt"/>
          <a:ea typeface="+mj-ea"/>
          <a:cs typeface="+mj-cs"/>
        </a:defRPr>
      </a:lvl1pPr>
    </p:titleStyle>
    <p:bodyStyle>
      <a:lvl1pPr marL="411470" indent="-411470" algn="l" defTabSz="1097253"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18" indent="-342891" algn="l" defTabSz="1097253"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566" indent="-274313" algn="l" defTabSz="1097253"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192" indent="-274313" algn="l" defTabSz="109725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18" indent="-274313" algn="l" defTabSz="109725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445" indent="-274313" algn="l" defTabSz="1097253"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071" indent="-274313" algn="l" defTabSz="1097253"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697" indent="-274313" algn="l" defTabSz="1097253"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323" indent="-274313" algn="l" defTabSz="1097253"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6BD25F0-C74E-4FEA-930F-7D4F96DF7CE3}"/>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3966F5F-F1B3-40A7-A9FA-A77590CFBAD7}"/>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27AD4A4-6E4B-46F4-A8D2-ACB8E26ED7C2}"/>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C1E93C-6082-49BF-BAA1-C436D13A4382}" type="datetimeFigureOut">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3CEE9F9-FF7D-452D-94EB-9AC8150105CA}"/>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EA9356C-86E6-49B2-9A17-E73AF28FA7F1}"/>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9E6C21-FAEE-48DB-96CD-D81A897871ED}" type="slidenum">
              <a:rPr kumimoji="0" lang="en-US" altLang="en-US" sz="16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6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2777932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9248B9-B56F-124D-B113-512582E76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C998A026-BE74-6B41-8189-517DAF2C4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55BB73C-337C-144D-88EB-3AB2588FE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DBF51FB-32B1-244D-BCA5-655E25091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256D35-CAF8-3348-8C22-D92C89725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01526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NUL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file:///D:\To%20Su%20Dia\KLIEN\Thao%20Giang\55c3d6d493bc4eca0e22cbce32fa8d37.mp3" TargetMode="External"/><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image" Target="../media/image1.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grpSp>
        <p:nvGrpSpPr>
          <p:cNvPr id="2" name="Group 2"/>
          <p:cNvGrpSpPr/>
          <p:nvPr/>
        </p:nvGrpSpPr>
        <p:grpSpPr>
          <a:xfrm>
            <a:off x="326524" y="980662"/>
            <a:ext cx="974627" cy="4756218"/>
            <a:chOff x="-229007" y="1"/>
            <a:chExt cx="1949255" cy="9512434"/>
          </a:xfrm>
        </p:grpSpPr>
        <p:sp>
          <p:nvSpPr>
            <p:cNvPr id="3" name="TextBox 3"/>
            <p:cNvSpPr txBox="1"/>
            <p:nvPr/>
          </p:nvSpPr>
          <p:spPr>
            <a:xfrm rot="16200000">
              <a:off x="508044" y="6040914"/>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4" name="TextBox 4"/>
            <p:cNvSpPr txBox="1"/>
            <p:nvPr/>
          </p:nvSpPr>
          <p:spPr>
            <a:xfrm rot="16200000">
              <a:off x="508046" y="-7370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5" name="TextBox 5"/>
            <p:cNvSpPr txBox="1"/>
            <p:nvPr/>
          </p:nvSpPr>
          <p:spPr>
            <a:xfrm rot="16200000">
              <a:off x="508046" y="39261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6" name="TextBox 6"/>
            <p:cNvSpPr txBox="1"/>
            <p:nvPr/>
          </p:nvSpPr>
          <p:spPr>
            <a:xfrm rot="16200000">
              <a:off x="508046" y="152227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7" name="TextBox 7"/>
            <p:cNvSpPr txBox="1"/>
            <p:nvPr/>
          </p:nvSpPr>
          <p:spPr>
            <a:xfrm rot="16200000">
              <a:off x="508046" y="265193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8" name="TextBox 8"/>
            <p:cNvSpPr txBox="1"/>
            <p:nvPr/>
          </p:nvSpPr>
          <p:spPr>
            <a:xfrm rot="16200000">
              <a:off x="508046" y="378159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 name="TextBox 9"/>
            <p:cNvSpPr txBox="1"/>
            <p:nvPr/>
          </p:nvSpPr>
          <p:spPr>
            <a:xfrm rot="16200000">
              <a:off x="508046" y="49112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0" name="TextBox 10"/>
            <p:cNvSpPr txBox="1"/>
            <p:nvPr/>
          </p:nvSpPr>
          <p:spPr>
            <a:xfrm rot="16200000">
              <a:off x="508046" y="717057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1" name="TextBox 11"/>
            <p:cNvSpPr txBox="1"/>
            <p:nvPr/>
          </p:nvSpPr>
          <p:spPr>
            <a:xfrm rot="16200000">
              <a:off x="508046" y="830023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grpSp>
      <p:sp>
        <p:nvSpPr>
          <p:cNvPr id="55" name="Freeform 55"/>
          <p:cNvSpPr/>
          <p:nvPr/>
        </p:nvSpPr>
        <p:spPr>
          <a:xfrm>
            <a:off x="685801" y="6231555"/>
            <a:ext cx="10409207" cy="500943"/>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2"/>
            <a:stretch>
              <a:fillRect/>
            </a:stretch>
          </a:blipFill>
        </p:spPr>
      </p:sp>
      <p:grpSp>
        <p:nvGrpSpPr>
          <p:cNvPr id="56" name="Group 56"/>
          <p:cNvGrpSpPr/>
          <p:nvPr/>
        </p:nvGrpSpPr>
        <p:grpSpPr>
          <a:xfrm>
            <a:off x="830221" y="493272"/>
            <a:ext cx="10409207" cy="5867013"/>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4112279" cy="234640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9" name="Group 59"/>
          <p:cNvGrpSpPr/>
          <p:nvPr/>
        </p:nvGrpSpPr>
        <p:grpSpPr>
          <a:xfrm>
            <a:off x="1026860" y="1081834"/>
            <a:ext cx="175410" cy="175410"/>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1" name="TextBox 61"/>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62" name="Group 62"/>
          <p:cNvGrpSpPr/>
          <p:nvPr/>
        </p:nvGrpSpPr>
        <p:grpSpPr>
          <a:xfrm>
            <a:off x="1026860" y="1646915"/>
            <a:ext cx="175410" cy="175410"/>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65" name="Group 65"/>
          <p:cNvGrpSpPr/>
          <p:nvPr/>
        </p:nvGrpSpPr>
        <p:grpSpPr>
          <a:xfrm>
            <a:off x="1026860" y="2211996"/>
            <a:ext cx="175410" cy="175410"/>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68" name="Group 68"/>
          <p:cNvGrpSpPr/>
          <p:nvPr/>
        </p:nvGrpSpPr>
        <p:grpSpPr>
          <a:xfrm>
            <a:off x="1026860" y="2777076"/>
            <a:ext cx="175410" cy="175410"/>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1" name="Group 71"/>
          <p:cNvGrpSpPr/>
          <p:nvPr/>
        </p:nvGrpSpPr>
        <p:grpSpPr>
          <a:xfrm>
            <a:off x="1026860" y="3342157"/>
            <a:ext cx="175410" cy="175410"/>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4" name="Group 74"/>
          <p:cNvGrpSpPr/>
          <p:nvPr/>
        </p:nvGrpSpPr>
        <p:grpSpPr>
          <a:xfrm>
            <a:off x="1026860" y="3907238"/>
            <a:ext cx="175410" cy="175410"/>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77" name="Group 77"/>
          <p:cNvGrpSpPr/>
          <p:nvPr/>
        </p:nvGrpSpPr>
        <p:grpSpPr>
          <a:xfrm>
            <a:off x="1026860" y="4472318"/>
            <a:ext cx="175410" cy="175410"/>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80" name="Group 80"/>
          <p:cNvGrpSpPr/>
          <p:nvPr/>
        </p:nvGrpSpPr>
        <p:grpSpPr>
          <a:xfrm>
            <a:off x="1026860" y="5037398"/>
            <a:ext cx="175410" cy="175410"/>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83" name="Group 83"/>
          <p:cNvGrpSpPr/>
          <p:nvPr/>
        </p:nvGrpSpPr>
        <p:grpSpPr>
          <a:xfrm>
            <a:off x="1026860" y="5602479"/>
            <a:ext cx="175410" cy="175410"/>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40295" tIns="40295" rIns="40295" bIns="40295" rtlCol="0" anchor="ctr"/>
            <a:lstStyle/>
            <a:p>
              <a:pPr algn="ctr" defTabSz="609630">
                <a:lnSpc>
                  <a:spcPts val="1773"/>
                </a:lnSpc>
              </a:pPr>
              <a:endParaRPr sz="1200">
                <a:solidFill>
                  <a:prstClr val="black"/>
                </a:solidFill>
                <a:latin typeface="Calibri"/>
              </a:endParaRPr>
            </a:p>
          </p:txBody>
        </p:sp>
      </p:grpSp>
      <p:grpSp>
        <p:nvGrpSpPr>
          <p:cNvPr id="86" name="Group 86"/>
          <p:cNvGrpSpPr/>
          <p:nvPr/>
        </p:nvGrpSpPr>
        <p:grpSpPr>
          <a:xfrm>
            <a:off x="1043305" y="548857"/>
            <a:ext cx="9970759" cy="5486400"/>
            <a:chOff x="0" y="0"/>
            <a:chExt cx="3939065" cy="2167467"/>
          </a:xfrm>
        </p:grpSpPr>
        <p:sp>
          <p:nvSpPr>
            <p:cNvPr id="87" name="Freeform 87"/>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88" name="TextBox 88"/>
            <p:cNvSpPr txBox="1"/>
            <p:nvPr/>
          </p:nvSpPr>
          <p:spPr>
            <a:xfrm>
              <a:off x="0" y="-28575"/>
              <a:ext cx="3939065" cy="21960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9" name="Freeform 89"/>
          <p:cNvSpPr/>
          <p:nvPr/>
        </p:nvSpPr>
        <p:spPr>
          <a:xfrm>
            <a:off x="4821435" y="5411788"/>
            <a:ext cx="1274565" cy="278397"/>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3">
              <a:extLst>
                <a:ext uri="{96DAC541-7B7A-43D3-8B79-37D633B846F1}">
                  <asvg:svgBlip xmlns:asvg="http://schemas.microsoft.com/office/drawing/2016/SVG/main" xmlns="" r:embed="rId5"/>
                </a:ext>
              </a:extLst>
            </a:blip>
            <a:stretch>
              <a:fillRect t="-112263"/>
            </a:stretch>
          </a:blipFill>
        </p:spPr>
      </p:sp>
      <p:sp>
        <p:nvSpPr>
          <p:cNvPr id="90" name="Freeform 90"/>
          <p:cNvSpPr/>
          <p:nvPr/>
        </p:nvSpPr>
        <p:spPr>
          <a:xfrm>
            <a:off x="8086388" y="3544999"/>
            <a:ext cx="3580033" cy="2743200"/>
          </a:xfrm>
          <a:custGeom>
            <a:avLst/>
            <a:gdLst/>
            <a:ahLst/>
            <a:cxnLst/>
            <a:rect l="l" t="t" r="r" b="b"/>
            <a:pathLst>
              <a:path w="5370049" h="4114800">
                <a:moveTo>
                  <a:pt x="0" y="0"/>
                </a:moveTo>
                <a:lnTo>
                  <a:pt x="5370049" y="0"/>
                </a:lnTo>
                <a:lnTo>
                  <a:pt x="537004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1" name="Freeform 91"/>
          <p:cNvSpPr/>
          <p:nvPr/>
        </p:nvSpPr>
        <p:spPr>
          <a:xfrm>
            <a:off x="1225594" y="3851725"/>
            <a:ext cx="2216753" cy="2429319"/>
          </a:xfrm>
          <a:custGeom>
            <a:avLst/>
            <a:gdLst/>
            <a:ahLst/>
            <a:cxnLst/>
            <a:rect l="l" t="t" r="r" b="b"/>
            <a:pathLst>
              <a:path w="3325130" h="3643978">
                <a:moveTo>
                  <a:pt x="0" y="0"/>
                </a:moveTo>
                <a:lnTo>
                  <a:pt x="3325130" y="0"/>
                </a:lnTo>
                <a:lnTo>
                  <a:pt x="3325130" y="3643977"/>
                </a:lnTo>
                <a:lnTo>
                  <a:pt x="0" y="3643977"/>
                </a:lnTo>
                <a:lnTo>
                  <a:pt x="0" y="0"/>
                </a:lnTo>
                <a:close/>
              </a:path>
            </a:pathLst>
          </a:custGeom>
          <a:blipFill>
            <a:blip r:embed="rId8"/>
            <a:stretch>
              <a:fillRect/>
            </a:stretch>
          </a:blipFill>
        </p:spPr>
      </p:sp>
      <p:sp>
        <p:nvSpPr>
          <p:cNvPr id="92" name="TextBox 92"/>
          <p:cNvSpPr txBox="1"/>
          <p:nvPr/>
        </p:nvSpPr>
        <p:spPr>
          <a:xfrm>
            <a:off x="910796" y="548857"/>
            <a:ext cx="10328632" cy="1240724"/>
          </a:xfrm>
          <a:prstGeom prst="rect">
            <a:avLst/>
          </a:prstGeom>
        </p:spPr>
        <p:txBody>
          <a:bodyPr wrap="square" lIns="0" tIns="0" rIns="0" bIns="0" rtlCol="0" anchor="t">
            <a:spAutoFit/>
          </a:bodyPr>
          <a:lstStyle/>
          <a:p>
            <a:pPr algn="ctr" defTabSz="609630">
              <a:lnSpc>
                <a:spcPts val="5133"/>
              </a:lnSpc>
            </a:pPr>
            <a:r>
              <a:rPr lang="vi-VN" sz="3200" dirty="0" smtClean="0">
                <a:solidFill>
                  <a:srgbClr val="503D36"/>
                </a:solidFill>
                <a:latin typeface="Times New Roman" panose="02020603050405020304" pitchFamily="18" charset="0"/>
                <a:cs typeface="Times New Roman" panose="02020603050405020304" pitchFamily="18" charset="0"/>
              </a:rPr>
              <a:t>PHÒNG GD&amp;ĐT HUYỆN TIÊN LÃNG</a:t>
            </a:r>
          </a:p>
          <a:p>
            <a:pPr algn="ctr" defTabSz="609630">
              <a:lnSpc>
                <a:spcPts val="5133"/>
              </a:lnSpc>
            </a:pPr>
            <a:r>
              <a:rPr lang="vi-VN" sz="3200" dirty="0" smtClean="0">
                <a:solidFill>
                  <a:srgbClr val="503D36"/>
                </a:solidFill>
                <a:latin typeface="Times New Roman" panose="02020603050405020304" pitchFamily="18" charset="0"/>
                <a:cs typeface="Times New Roman" panose="02020603050405020304" pitchFamily="18" charset="0"/>
              </a:rPr>
              <a:t>TRƯỜNG THCS HÙNG THẮNG</a:t>
            </a:r>
            <a:endParaRPr lang="vi-VN" sz="3200" dirty="0">
              <a:solidFill>
                <a:srgbClr val="503D36"/>
              </a:solidFill>
              <a:latin typeface="Times New Roman" panose="02020603050405020304" pitchFamily="18" charset="0"/>
              <a:cs typeface="Times New Roman" panose="02020603050405020304" pitchFamily="18" charset="0"/>
            </a:endParaRPr>
          </a:p>
        </p:txBody>
      </p:sp>
      <p:sp>
        <p:nvSpPr>
          <p:cNvPr id="93" name="TextBox 93"/>
          <p:cNvSpPr txBox="1"/>
          <p:nvPr/>
        </p:nvSpPr>
        <p:spPr>
          <a:xfrm>
            <a:off x="1194387" y="1975368"/>
            <a:ext cx="10061486" cy="1715213"/>
          </a:xfrm>
          <a:prstGeom prst="rect">
            <a:avLst/>
          </a:prstGeom>
        </p:spPr>
        <p:txBody>
          <a:bodyPr wrap="square" lIns="0" tIns="0" rIns="0" bIns="0" rtlCol="0" anchor="t">
            <a:spAutoFit/>
          </a:bodyPr>
          <a:lstStyle/>
          <a:p>
            <a:pPr algn="ctr" defTabSz="609630">
              <a:lnSpc>
                <a:spcPts val="7000"/>
              </a:lnSpc>
              <a:spcBef>
                <a:spcPct val="0"/>
              </a:spcBef>
            </a:pPr>
            <a:r>
              <a:rPr lang="vi-VN" sz="4800" dirty="0">
                <a:solidFill>
                  <a:srgbClr val="78292A"/>
                </a:solidFill>
                <a:latin typeface="+mj-lt"/>
              </a:rPr>
              <a:t>CHÀO MỪNG CÁC THẦY CÔ </a:t>
            </a:r>
            <a:endParaRPr lang="vi-VN" sz="4800" dirty="0" smtClean="0">
              <a:solidFill>
                <a:srgbClr val="78292A"/>
              </a:solidFill>
              <a:latin typeface="+mj-lt"/>
            </a:endParaRPr>
          </a:p>
          <a:p>
            <a:pPr algn="ctr" defTabSz="609630">
              <a:lnSpc>
                <a:spcPts val="7000"/>
              </a:lnSpc>
              <a:spcBef>
                <a:spcPct val="0"/>
              </a:spcBef>
            </a:pPr>
            <a:r>
              <a:rPr lang="vi-VN" sz="4800" dirty="0" smtClean="0">
                <a:solidFill>
                  <a:srgbClr val="78292A"/>
                </a:solidFill>
                <a:latin typeface="+mj-lt"/>
              </a:rPr>
              <a:t>VỀ THAM DỰ HỘI THI</a:t>
            </a:r>
            <a:endParaRPr lang="vi-VN" sz="4800" dirty="0">
              <a:solidFill>
                <a:srgbClr val="78292A"/>
              </a:solidFill>
              <a:latin typeface="+mj-lt"/>
            </a:endParaRPr>
          </a:p>
        </p:txBody>
      </p:sp>
      <p:grpSp>
        <p:nvGrpSpPr>
          <p:cNvPr id="94" name="Group 94"/>
          <p:cNvGrpSpPr/>
          <p:nvPr/>
        </p:nvGrpSpPr>
        <p:grpSpPr>
          <a:xfrm>
            <a:off x="358274" y="1126759"/>
            <a:ext cx="974627" cy="4756218"/>
            <a:chOff x="-76607" y="1"/>
            <a:chExt cx="1949255" cy="9512434"/>
          </a:xfrm>
        </p:grpSpPr>
        <p:sp>
          <p:nvSpPr>
            <p:cNvPr id="95" name="TextBox 95"/>
            <p:cNvSpPr txBox="1"/>
            <p:nvPr/>
          </p:nvSpPr>
          <p:spPr>
            <a:xfrm rot="5400000">
              <a:off x="660444" y="-7370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6" name="TextBox 96"/>
            <p:cNvSpPr txBox="1"/>
            <p:nvPr/>
          </p:nvSpPr>
          <p:spPr>
            <a:xfrm rot="5400000">
              <a:off x="660446" y="39261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7" name="TextBox 97"/>
            <p:cNvSpPr txBox="1"/>
            <p:nvPr/>
          </p:nvSpPr>
          <p:spPr>
            <a:xfrm rot="5400000">
              <a:off x="660446" y="1522270"/>
              <a:ext cx="475152" cy="1949253"/>
            </a:xfrm>
            <a:prstGeom prst="rect">
              <a:avLst/>
            </a:prstGeom>
          </p:spPr>
          <p:txBody>
            <a:bodyPr lIns="0" tIns="0" rIns="0" bIns="0" rtlCol="0" anchor="t">
              <a:spAutoFit/>
            </a:bodyPr>
            <a:lstStyle/>
            <a:p>
              <a:pPr algn="ctr" defTabSz="609630">
                <a:lnSpc>
                  <a:spcPts val="7590"/>
                </a:lnSpc>
              </a:pPr>
              <a:r>
                <a:rPr lang="en-US" sz="5422" dirty="0">
                  <a:solidFill>
                    <a:srgbClr val="503D36"/>
                  </a:solidFill>
                  <a:latin typeface="Sniglet"/>
                </a:rPr>
                <a:t>)</a:t>
              </a:r>
            </a:p>
          </p:txBody>
        </p:sp>
        <p:sp>
          <p:nvSpPr>
            <p:cNvPr id="98" name="TextBox 98"/>
            <p:cNvSpPr txBox="1"/>
            <p:nvPr/>
          </p:nvSpPr>
          <p:spPr>
            <a:xfrm rot="5400000">
              <a:off x="660446" y="265193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99" name="TextBox 99"/>
            <p:cNvSpPr txBox="1"/>
            <p:nvPr/>
          </p:nvSpPr>
          <p:spPr>
            <a:xfrm rot="5400000">
              <a:off x="660446" y="378159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00" name="TextBox 100"/>
            <p:cNvSpPr txBox="1"/>
            <p:nvPr/>
          </p:nvSpPr>
          <p:spPr>
            <a:xfrm rot="5400000">
              <a:off x="660446" y="4911250"/>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01" name="TextBox 101"/>
            <p:cNvSpPr txBox="1"/>
            <p:nvPr/>
          </p:nvSpPr>
          <p:spPr>
            <a:xfrm rot="5400000">
              <a:off x="660446" y="604091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02" name="TextBox 102"/>
            <p:cNvSpPr txBox="1"/>
            <p:nvPr/>
          </p:nvSpPr>
          <p:spPr>
            <a:xfrm rot="5400000">
              <a:off x="660446" y="717057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sp>
          <p:nvSpPr>
            <p:cNvPr id="103" name="TextBox 103"/>
            <p:cNvSpPr txBox="1"/>
            <p:nvPr/>
          </p:nvSpPr>
          <p:spPr>
            <a:xfrm rot="5400000">
              <a:off x="660446" y="8300232"/>
              <a:ext cx="475152" cy="1949253"/>
            </a:xfrm>
            <a:prstGeom prst="rect">
              <a:avLst/>
            </a:prstGeom>
          </p:spPr>
          <p:txBody>
            <a:bodyPr lIns="0" tIns="0" rIns="0" bIns="0" rtlCol="0" anchor="t">
              <a:spAutoFit/>
            </a:bodyPr>
            <a:lstStyle/>
            <a:p>
              <a:pPr algn="ctr" defTabSz="609630">
                <a:lnSpc>
                  <a:spcPts val="7590"/>
                </a:lnSpc>
              </a:pPr>
              <a:r>
                <a:rPr lang="en-US" sz="5422">
                  <a:solidFill>
                    <a:srgbClr val="503D36"/>
                  </a:solidFill>
                  <a:latin typeface="Sniglet"/>
                </a:rPr>
                <a:t>)</a:t>
              </a:r>
            </a:p>
          </p:txBody>
        </p:sp>
      </p:grpSp>
      <p:sp>
        <p:nvSpPr>
          <p:cNvPr id="104" name="TextBox 104"/>
          <p:cNvSpPr txBox="1"/>
          <p:nvPr/>
        </p:nvSpPr>
        <p:spPr>
          <a:xfrm>
            <a:off x="1968862" y="3665938"/>
            <a:ext cx="8058710" cy="2244204"/>
          </a:xfrm>
          <a:prstGeom prst="rect">
            <a:avLst/>
          </a:prstGeom>
        </p:spPr>
        <p:txBody>
          <a:bodyPr lIns="0" tIns="0" rIns="0" bIns="0" rtlCol="0" anchor="t">
            <a:spAutoFit/>
          </a:bodyPr>
          <a:lstStyle/>
          <a:p>
            <a:pPr algn="ctr" defTabSz="609630">
              <a:lnSpc>
                <a:spcPts val="3500"/>
              </a:lnSpc>
              <a:spcBef>
                <a:spcPct val="0"/>
              </a:spcBef>
            </a:pPr>
            <a:endParaRPr lang="en-US" sz="2333" dirty="0" smtClean="0">
              <a:solidFill>
                <a:srgbClr val="503D36"/>
              </a:solidFill>
              <a:latin typeface="Muli Ultra-Bold"/>
            </a:endParaRPr>
          </a:p>
          <a:p>
            <a:pPr algn="ctr" defTabSz="609630">
              <a:lnSpc>
                <a:spcPts val="3500"/>
              </a:lnSpc>
              <a:spcBef>
                <a:spcPct val="0"/>
              </a:spcBef>
            </a:pPr>
            <a:r>
              <a:rPr lang="vi-VN" sz="2333" b="1" dirty="0" smtClean="0">
                <a:solidFill>
                  <a:srgbClr val="00B050"/>
                </a:solidFill>
                <a:latin typeface="Times New Roman" panose="02020603050405020304" pitchFamily="18" charset="0"/>
                <a:cs typeface="Times New Roman" panose="02020603050405020304" pitchFamily="18" charset="0"/>
              </a:rPr>
              <a:t>Giáo </a:t>
            </a:r>
            <a:r>
              <a:rPr lang="vi-VN" sz="2333" b="1" dirty="0">
                <a:solidFill>
                  <a:srgbClr val="00B050"/>
                </a:solidFill>
                <a:latin typeface="Times New Roman" panose="02020603050405020304" pitchFamily="18" charset="0"/>
                <a:cs typeface="Times New Roman" panose="02020603050405020304" pitchFamily="18" charset="0"/>
              </a:rPr>
              <a:t>viên: Vũ Thị Thu Hương</a:t>
            </a:r>
          </a:p>
          <a:p>
            <a:pPr algn="ctr" defTabSz="609630">
              <a:lnSpc>
                <a:spcPts val="3500"/>
              </a:lnSpc>
              <a:spcBef>
                <a:spcPct val="0"/>
              </a:spcBef>
            </a:pPr>
            <a:r>
              <a:rPr lang="vi-VN" sz="2333" b="1" dirty="0">
                <a:solidFill>
                  <a:srgbClr val="00B050"/>
                </a:solidFill>
                <a:latin typeface="Times New Roman" panose="02020603050405020304" pitchFamily="18" charset="0"/>
                <a:cs typeface="Times New Roman" panose="02020603050405020304" pitchFamily="18" charset="0"/>
              </a:rPr>
              <a:t>Trường THCS Hùng </a:t>
            </a:r>
            <a:r>
              <a:rPr lang="vi-VN" sz="2333" b="1" dirty="0" smtClean="0">
                <a:solidFill>
                  <a:srgbClr val="00B050"/>
                </a:solidFill>
                <a:latin typeface="Times New Roman" panose="02020603050405020304" pitchFamily="18" charset="0"/>
                <a:cs typeface="Times New Roman" panose="02020603050405020304" pitchFamily="18" charset="0"/>
              </a:rPr>
              <a:t>Thắng</a:t>
            </a:r>
          </a:p>
          <a:p>
            <a:pPr algn="ctr" defTabSz="609630">
              <a:lnSpc>
                <a:spcPts val="3500"/>
              </a:lnSpc>
              <a:spcBef>
                <a:spcPct val="0"/>
              </a:spcBef>
            </a:pPr>
            <a:endParaRPr lang="vi-VN" sz="2333" b="1" dirty="0" smtClean="0">
              <a:solidFill>
                <a:srgbClr val="00B050"/>
              </a:solidFill>
              <a:latin typeface="Times New Roman" panose="02020603050405020304" pitchFamily="18" charset="0"/>
              <a:cs typeface="Times New Roman" panose="02020603050405020304" pitchFamily="18" charset="0"/>
            </a:endParaRPr>
          </a:p>
          <a:p>
            <a:pPr algn="ctr" defTabSz="609630">
              <a:lnSpc>
                <a:spcPts val="3500"/>
              </a:lnSpc>
              <a:spcBef>
                <a:spcPct val="0"/>
              </a:spcBef>
            </a:pPr>
            <a:r>
              <a:rPr lang="vi-VN" sz="2000" b="1" i="1" dirty="0" smtClean="0">
                <a:solidFill>
                  <a:srgbClr val="FF0000"/>
                </a:solidFill>
                <a:latin typeface="Times New Roman" panose="02020603050405020304" pitchFamily="18" charset="0"/>
                <a:cs typeface="Times New Roman" panose="02020603050405020304" pitchFamily="18" charset="0"/>
              </a:rPr>
              <a:t>Hùng Thắng ngày 25 tháng 2 năm 2025</a:t>
            </a:r>
            <a:endParaRPr lang="en-US" sz="20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522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altLang="en-US" sz="2600" b="0" i="0" u="none" strike="noStrike" kern="1200" cap="none" spc="0" normalizeH="0" baseline="0" noProof="0" dirty="0">
                <a:ln>
                  <a:noFill/>
                </a:ln>
                <a:solidFill>
                  <a:prstClr val="black"/>
                </a:solidFill>
                <a:effectLst/>
                <a:uLnTx/>
                <a:uFillTx/>
                <a:latin typeface="Times New Roman" pitchFamily="18" charset="0"/>
                <a:ea typeface="+mn-ea"/>
                <a:cs typeface="+mn-cs"/>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Tư liệu Sử 7 – NXB Giáo dục 2005</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47728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4856698"/>
          </a:xfrm>
          <a:prstGeom prst="rect">
            <a:avLst/>
          </a:prstGeom>
          <a:noFill/>
          <a:ln w="9525">
            <a:noFill/>
            <a:miter lim="800000"/>
            <a:headEnd/>
            <a:tailEnd/>
          </a:ln>
        </p:spPr>
        <p:txBody>
          <a:bodyPr lIns="91423" tIns="45712" rIns="91423" bIns="45712">
            <a:spAutoFit/>
          </a:bodyPr>
          <a:lstStyle/>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smtClean="0">
                <a:ln>
                  <a:noFill/>
                </a:ln>
                <a:solidFill>
                  <a:srgbClr val="00B0F0"/>
                </a:solidFill>
                <a:effectLst/>
                <a:uLnTx/>
                <a:uFillTx/>
                <a:latin typeface="Times New Roman" pitchFamily="18" charset="0"/>
                <a:cs typeface="Times New Roman" pitchFamily="18" charset="0"/>
              </a:rPr>
              <a:t>2</a:t>
            </a:r>
            <a:r>
              <a:rPr kumimoji="0" lang="en-US" altLang="vi-VN" sz="3600" b="1" i="0" u="none" strike="noStrike" kern="120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smtClean="0">
                <a:ln>
                  <a:noFill/>
                </a:ln>
                <a:solidFill>
                  <a:srgbClr val="00B0F0"/>
                </a:solidFill>
                <a:effectLst/>
                <a:uLnTx/>
                <a:uFillTx/>
                <a:latin typeface="Times New Roman" pitchFamily="18" charset="0"/>
                <a:cs typeface="Times New Roman" pitchFamily="18" charset="0"/>
              </a:rPr>
              <a:t>Cuộc kháng chiến chống Tống giai đoạn thứ hai (năm 1077)</a:t>
            </a:r>
          </a:p>
          <a:p>
            <a:pPr marL="742950" marR="0" lvl="0" indent="-742950" algn="just" defTabSz="914049" rtl="0" eaLnBrk="1" fontAlgn="auto" latinLnBrk="0" hangingPunct="1">
              <a:lnSpc>
                <a:spcPct val="100000"/>
              </a:lnSpc>
              <a:spcBef>
                <a:spcPts val="0"/>
              </a:spcBef>
              <a:spcAft>
                <a:spcPts val="0"/>
              </a:spcAft>
              <a:buClrTx/>
              <a:buSzTx/>
              <a:buFontTx/>
              <a:buAutoNum type="alphaLcPeriod"/>
              <a:tabLst/>
              <a:defRPr/>
            </a:pPr>
            <a:r>
              <a:rPr kumimoji="0" lang="en-US" sz="3600" b="1" i="0" u="none" strike="noStrike" kern="1200" cap="none" spc="0" normalizeH="0" baseline="0" noProof="0" dirty="0" err="1" smtClean="0">
                <a:ln>
                  <a:noFill/>
                </a:ln>
                <a:solidFill>
                  <a:srgbClr val="00B0F0"/>
                </a:solidFill>
                <a:effectLst/>
                <a:uLnTx/>
                <a:uFillTx/>
                <a:latin typeface="Times New Roman" pitchFamily="18" charset="0"/>
                <a:cs typeface="Times New Roman" pitchFamily="18" charset="0"/>
              </a:rPr>
              <a:t>Chuẩn</a:t>
            </a:r>
            <a:r>
              <a:rPr kumimoji="0" lang="en-US" sz="3600" b="1" i="0" u="none" strike="noStrike" kern="1200" cap="none" spc="0" normalizeH="0" baseline="0" noProof="0" dirty="0" smtClean="0">
                <a:ln>
                  <a:noFill/>
                </a:ln>
                <a:solidFill>
                  <a:srgbClr val="00B0F0"/>
                </a:solidFill>
                <a:effectLst/>
                <a:uLnTx/>
                <a:uFillTx/>
                <a:latin typeface="Times New Roman" pitchFamily="18" charset="0"/>
                <a:cs typeface="Times New Roman" pitchFamily="18" charset="0"/>
              </a:rPr>
              <a:t> bị </a:t>
            </a:r>
            <a:r>
              <a:rPr kumimoji="0" lang="en-US" sz="3600" b="1" i="0" u="none" strike="noStrike" kern="1200" cap="none" spc="0" normalizeH="0" baseline="0" noProof="0" dirty="0" err="1" smtClean="0">
                <a:ln>
                  <a:noFill/>
                </a:ln>
                <a:solidFill>
                  <a:srgbClr val="00B0F0"/>
                </a:solidFill>
                <a:effectLst/>
                <a:uLnTx/>
                <a:uFillTx/>
                <a:latin typeface="Times New Roman" pitchFamily="18" charset="0"/>
                <a:cs typeface="Times New Roman" pitchFamily="18" charset="0"/>
              </a:rPr>
              <a:t>kháng</a:t>
            </a:r>
            <a:r>
              <a:rPr kumimoji="0" lang="en-US" sz="3600" b="1" i="0" u="none" strike="noStrike" kern="1200" cap="none" spc="0" normalizeH="0" baseline="0" noProof="0" dirty="0" smtClean="0">
                <a:ln>
                  <a:noFill/>
                </a:ln>
                <a:solidFill>
                  <a:srgbClr val="00B0F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smtClean="0">
                <a:ln>
                  <a:noFill/>
                </a:ln>
                <a:solidFill>
                  <a:srgbClr val="00B0F0"/>
                </a:solidFill>
                <a:effectLst/>
                <a:uLnTx/>
                <a:uFillTx/>
                <a:latin typeface="Times New Roman" pitchFamily="18" charset="0"/>
                <a:cs typeface="Times New Roman" pitchFamily="18" charset="0"/>
              </a:rPr>
              <a:t>chiến</a:t>
            </a:r>
            <a:endParaRPr kumimoji="0" lang="en-US" sz="3600" b="1" i="0" u="none" strike="noStrike" kern="1200" cap="none" spc="0" normalizeH="0" baseline="0" noProof="0" dirty="0" smtClean="0">
              <a:ln>
                <a:noFill/>
              </a:ln>
              <a:solidFill>
                <a:srgbClr val="00B0F0"/>
              </a:solidFill>
              <a:effectLst/>
              <a:uLnTx/>
              <a:uFillTx/>
              <a:latin typeface="Times New Roman" pitchFamily="18" charset="0"/>
              <a:cs typeface="Times New Roman" pitchFamily="18" charset="0"/>
            </a:endParaRPr>
          </a:p>
          <a:p>
            <a:pPr algn="just">
              <a:lnSpc>
                <a:spcPct val="115000"/>
              </a:lnSpc>
              <a:spcAft>
                <a:spcPts val="0"/>
              </a:spcAft>
            </a:pPr>
            <a:r>
              <a:rPr lang="vi-VN" sz="3600" dirty="0" smtClean="0">
                <a:solidFill>
                  <a:srgbClr val="FFFF00"/>
                </a:solidFill>
                <a:latin typeface="Times New Roman" panose="02020603050405020304" pitchFamily="18" charset="0"/>
                <a:ea typeface="Times New Roman" panose="02020603050405020304" pitchFamily="18" charset="0"/>
              </a:rPr>
              <a:t>- </a:t>
            </a:r>
            <a:r>
              <a:rPr lang="vi-VN" sz="3600" dirty="0">
                <a:solidFill>
                  <a:srgbClr val="FFFF00"/>
                </a:solidFill>
                <a:latin typeface="Times New Roman" panose="02020603050405020304" pitchFamily="18" charset="0"/>
                <a:ea typeface="Times New Roman" panose="02020603050405020304" pitchFamily="18" charset="0"/>
              </a:rPr>
              <a:t>Hạ lệnh cho các tù trưởng ở gần biên giới ráo riết chuẩn bị bố phòng.</a:t>
            </a:r>
          </a:p>
          <a:p>
            <a:pPr algn="just">
              <a:lnSpc>
                <a:spcPct val="115000"/>
              </a:lnSpc>
              <a:spcAft>
                <a:spcPts val="0"/>
              </a:spcAft>
            </a:pPr>
            <a:r>
              <a:rPr lang="vi-VN" sz="3600" dirty="0">
                <a:solidFill>
                  <a:srgbClr val="FFFF00"/>
                </a:solidFill>
                <a:latin typeface="Times New Roman" panose="02020603050405020304" pitchFamily="18" charset="0"/>
                <a:ea typeface="Times New Roman" panose="02020603050405020304" pitchFamily="18" charset="0"/>
              </a:rPr>
              <a:t>- Bố trí lực lượng thủy binh chặn định ở vùng Đông Bắc.</a:t>
            </a:r>
          </a:p>
          <a:p>
            <a:pPr algn="just">
              <a:lnSpc>
                <a:spcPct val="115000"/>
              </a:lnSpc>
              <a:spcAft>
                <a:spcPts val="0"/>
              </a:spcAft>
            </a:pPr>
            <a:r>
              <a:rPr lang="vi-VN" sz="3600" dirty="0">
                <a:solidFill>
                  <a:srgbClr val="FFFF00"/>
                </a:solidFill>
                <a:latin typeface="Times New Roman" panose="02020603050405020304" pitchFamily="18" charset="0"/>
                <a:ea typeface="Times New Roman" panose="02020603050405020304" pitchFamily="18" charset="0"/>
              </a:rPr>
              <a:t>- Xây dựng phòng tuyến sông Như Nguyệt.</a:t>
            </a:r>
          </a:p>
          <a:p>
            <a:pPr marR="0" lvl="0" algn="just" defTabSz="914049" rtl="0" eaLnBrk="1" fontAlgn="auto" latinLnBrk="0" hangingPunct="1">
              <a:lnSpc>
                <a:spcPct val="100000"/>
              </a:lnSpc>
              <a:spcBef>
                <a:spcPts val="0"/>
              </a:spcBef>
              <a:spcAft>
                <a:spcPts val="0"/>
              </a:spcAft>
              <a:buClrTx/>
              <a:buSzTx/>
              <a:tabLst/>
              <a:defRPr/>
            </a:pPr>
            <a:endParaRPr kumimoji="0" lang="en-US" altLang="vi-VN" sz="36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02695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 calcmode="lin" valueType="num">
                                      <p:cBhvr>
                                        <p:cTn id="21" dur="1000" fill="hold"/>
                                        <p:tgtEl>
                                          <p:spTgt spid="6147">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147">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14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6147">
                                            <p:txEl>
                                              <p:pRg st="3" end="3"/>
                                            </p:txEl>
                                          </p:spTgt>
                                        </p:tgtEl>
                                        <p:attrNameLst>
                                          <p:attrName>style.visibility</p:attrName>
                                        </p:attrNameLst>
                                      </p:cBhvr>
                                      <p:to>
                                        <p:strVal val="visible"/>
                                      </p:to>
                                    </p:set>
                                    <p:anim calcmode="lin" valueType="num">
                                      <p:cBhvr>
                                        <p:cTn id="28" dur="1000" fill="hold"/>
                                        <p:tgtEl>
                                          <p:spTgt spid="6147">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6147">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614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6147">
                                            <p:txEl>
                                              <p:pRg st="4" end="4"/>
                                            </p:txEl>
                                          </p:spTgt>
                                        </p:tgtEl>
                                        <p:attrNameLst>
                                          <p:attrName>style.visibility</p:attrName>
                                        </p:attrNameLst>
                                      </p:cBhvr>
                                      <p:to>
                                        <p:strVal val="visible"/>
                                      </p:to>
                                    </p:set>
                                    <p:anim calcmode="lin" valueType="num">
                                      <p:cBhvr>
                                        <p:cTn id="35" dur="1000" fill="hold"/>
                                        <p:tgtEl>
                                          <p:spTgt spid="6147">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6147">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00B0F0"/>
                </a:solidFill>
                <a:latin typeface="Times New Roman" pitchFamily="18" charset="0"/>
                <a:cs typeface="Times New Roman" pitchFamily="18" charset="0"/>
              </a:rPr>
              <a:t>2</a:t>
            </a:r>
            <a:r>
              <a:rPr lang="en-US" altLang="vi-VN" sz="3600" b="1" dirty="0">
                <a:solidFill>
                  <a:srgbClr val="00B0F0"/>
                </a:solidFill>
                <a:latin typeface="Times New Roman" pitchFamily="18" charset="0"/>
                <a:cs typeface="Times New Roman" pitchFamily="18" charset="0"/>
              </a:rPr>
              <a:t>. </a:t>
            </a:r>
            <a:r>
              <a:rPr lang="en-US" sz="3600" b="1" dirty="0" smtClean="0">
                <a:solidFill>
                  <a:srgbClr val="00B0F0"/>
                </a:solidFill>
                <a:latin typeface="Times New Roman" pitchFamily="18" charset="0"/>
                <a:cs typeface="Times New Roman" pitchFamily="18" charset="0"/>
              </a:rPr>
              <a:t>Cuộc kháng chiến chống Tống giai đoạn thứ hai (năm 1077)</a:t>
            </a:r>
          </a:p>
          <a:p>
            <a:pPr marL="742950" indent="-742950" algn="just">
              <a:buAutoNum type="alphaLcPeriod"/>
            </a:pPr>
            <a:r>
              <a:rPr lang="en-US" sz="3600" b="1" dirty="0" err="1" smtClean="0">
                <a:solidFill>
                  <a:srgbClr val="00B0F0"/>
                </a:solidFill>
                <a:latin typeface="Times New Roman" pitchFamily="18" charset="0"/>
                <a:cs typeface="Times New Roman" pitchFamily="18" charset="0"/>
              </a:rPr>
              <a:t>Chuẩn</a:t>
            </a:r>
            <a:r>
              <a:rPr lang="en-US" sz="3600" b="1" dirty="0" smtClean="0">
                <a:solidFill>
                  <a:srgbClr val="00B0F0"/>
                </a:solidFill>
                <a:latin typeface="Times New Roman" pitchFamily="18" charset="0"/>
                <a:cs typeface="Times New Roman" pitchFamily="18" charset="0"/>
              </a:rPr>
              <a:t> bị kháng </a:t>
            </a:r>
            <a:r>
              <a:rPr lang="en-US" sz="3600" b="1" dirty="0" err="1" smtClean="0">
                <a:solidFill>
                  <a:srgbClr val="00B0F0"/>
                </a:solidFill>
                <a:latin typeface="Times New Roman" pitchFamily="18" charset="0"/>
                <a:cs typeface="Times New Roman" pitchFamily="18" charset="0"/>
              </a:rPr>
              <a:t>chiến</a:t>
            </a:r>
            <a:r>
              <a:rPr lang="en-US" sz="3600" b="1" dirty="0" smtClean="0">
                <a:solidFill>
                  <a:srgbClr val="00B0F0"/>
                </a:solidFill>
                <a:latin typeface="Times New Roman" pitchFamily="18" charset="0"/>
                <a:cs typeface="Times New Roman" pitchFamily="18" charset="0"/>
              </a:rPr>
              <a:t> </a:t>
            </a:r>
          </a:p>
          <a:p>
            <a:pPr algn="just"/>
            <a:r>
              <a:rPr lang="en-US" sz="3600" b="1" dirty="0" smtClean="0">
                <a:solidFill>
                  <a:srgbClr val="00B0F0"/>
                </a:solidFill>
                <a:latin typeface="Times New Roman" pitchFamily="18" charset="0"/>
                <a:cs typeface="Times New Roman" pitchFamily="18" charset="0"/>
              </a:rPr>
              <a:t>b. Cuộc chiến đấu trên phòng tuyến sông Như Nguyệt.</a:t>
            </a:r>
            <a:endParaRPr lang="en-US" sz="3600" dirty="0" smtClean="0">
              <a:solidFill>
                <a:srgbClr val="00B0F0"/>
              </a:solidFill>
              <a:latin typeface="Times New Roman" pitchFamily="18" charset="0"/>
              <a:cs typeface="Times New Roman" pitchFamily="18" charset="0"/>
            </a:endParaRPr>
          </a:p>
          <a:p>
            <a:pPr algn="just"/>
            <a:endParaRPr lang="en-US" altLang="vi-VN" sz="3600" b="1" dirty="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336158" y="5135569"/>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421"/>
                                        </p:tgtEl>
                                        <p:attrNameLst>
                                          <p:attrName>style.visibility</p:attrName>
                                        </p:attrNameLst>
                                      </p:cBhvr>
                                      <p:to>
                                        <p:strVal val="visible"/>
                                      </p:to>
                                    </p:set>
                                    <p:animEffect transition="in" filter="blinds(horizontal)">
                                      <p:cBhvr>
                                        <p:cTn id="31" dur="500"/>
                                        <p:tgtEl>
                                          <p:spTgt spid="164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6451"/>
                                        </p:tgtEl>
                                        <p:attrNameLst>
                                          <p:attrName>style.visibility</p:attrName>
                                        </p:attrNameLst>
                                      </p:cBhvr>
                                      <p:to>
                                        <p:strVal val="visible"/>
                                      </p:to>
                                    </p:set>
                                    <p:animEffect transition="in" filter="blinds(horizontal)">
                                      <p:cBhvr>
                                        <p:cTn id="36" dur="500"/>
                                        <p:tgtEl>
                                          <p:spTgt spid="1645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6420"/>
                                        </p:tgtEl>
                                        <p:attrNameLst>
                                          <p:attrName>style.visibility</p:attrName>
                                        </p:attrNameLst>
                                      </p:cBhvr>
                                      <p:to>
                                        <p:strVal val="visible"/>
                                      </p:to>
                                    </p:set>
                                    <p:animEffect transition="in" filter="blinds(horizontal)">
                                      <p:cBhvr>
                                        <p:cTn id="39" dur="500"/>
                                        <p:tgtEl>
                                          <p:spTgt spid="164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linds(horizontal)">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8" grpId="0" animBg="1"/>
      <p:bldP spid="16429" grpId="0"/>
      <p:bldP spid="16430" grpId="0"/>
      <p:bldP spid="16435" grpId="0" animBg="1"/>
      <p:bldP spid="16436" grpId="0"/>
      <p:bldP spid="42" grpId="0" animBg="1"/>
      <p:bldP spid="164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m Quốc Sơn Hà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11811000" cy="6324600"/>
          </a:xfrm>
          <a:prstGeom prst="rect">
            <a:avLst/>
          </a:prstGeom>
        </p:spPr>
      </p:pic>
    </p:spTree>
    <p:extLst>
      <p:ext uri="{BB962C8B-B14F-4D97-AF65-F5344CB8AC3E}">
        <p14:creationId xmlns:p14="http://schemas.microsoft.com/office/powerpoint/2010/main" val="1704427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12. Cuộc kháng chiến chống quân xâm lược Tống (1072-1077) SGK Lịch sử  và Địa lí 7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21920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349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4" name="Picture 6" descr="image006"/>
          <p:cNvPicPr>
            <a:picLocks noChangeAspect="1" noChangeArrowheads="1"/>
          </p:cNvPicPr>
          <p:nvPr/>
        </p:nvPicPr>
        <p:blipFill>
          <a:blip r:embed="rId2" cstate="print"/>
          <a:srcRect/>
          <a:stretch>
            <a:fillRect/>
          </a:stretch>
        </p:blipFill>
        <p:spPr bwMode="auto">
          <a:xfrm>
            <a:off x="3048000" y="990601"/>
            <a:ext cx="2281768" cy="1524000"/>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3" cstate="print"/>
          <a:srcRect/>
          <a:stretch>
            <a:fillRect/>
          </a:stretch>
        </p:blipFill>
        <p:spPr bwMode="auto">
          <a:xfrm>
            <a:off x="3276600" y="3705349"/>
            <a:ext cx="2166729" cy="2238251"/>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4" cstate="print"/>
          <a:srcRect/>
          <a:stretch>
            <a:fillRect/>
          </a:stretch>
        </p:blipFill>
        <p:spPr bwMode="auto">
          <a:xfrm>
            <a:off x="6781799" y="1143000"/>
            <a:ext cx="1066801" cy="1600200"/>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5" cstate="print"/>
          <a:srcRect/>
          <a:stretch>
            <a:fillRect/>
          </a:stretch>
        </p:blipFill>
        <p:spPr bwMode="auto">
          <a:xfrm>
            <a:off x="6781799" y="3781550"/>
            <a:ext cx="1219201" cy="2029477"/>
          </a:xfrm>
          <a:prstGeom prst="rect">
            <a:avLst/>
          </a:prstGeom>
          <a:noFill/>
          <a:ln w="9525">
            <a:noFill/>
            <a:miter lim="800000"/>
            <a:headEnd/>
            <a:tailEnd/>
          </a:ln>
        </p:spPr>
      </p:pic>
      <p:sp>
        <p:nvSpPr>
          <p:cNvPr id="293902" name="AutoShape 14"/>
          <p:cNvSpPr>
            <a:spLocks noChangeArrowheads="1"/>
          </p:cNvSpPr>
          <p:nvPr/>
        </p:nvSpPr>
        <p:spPr bwMode="auto">
          <a:xfrm>
            <a:off x="-43071" y="4410566"/>
            <a:ext cx="3700671" cy="2438525"/>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Quân thủy bị</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itchFamily="18" charset="0"/>
                <a:ea typeface="+mn-ea"/>
                <a:cs typeface="+mn-cs"/>
              </a:rPr>
              <a:t>c</a:t>
            </a: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hặn đánh tại vùng</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itchFamily="18" charset="0"/>
                <a:ea typeface="+mn-ea"/>
                <a:cs typeface="+mn-cs"/>
              </a:rPr>
              <a:t>b</a:t>
            </a: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iển Đông Bắc</a:t>
            </a:r>
            <a:endParaRPr kumimoji="0" lang="en-US" altLang="en-US" sz="3200"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293903" name="AutoShape 15"/>
          <p:cNvSpPr>
            <a:spLocks noChangeArrowheads="1"/>
          </p:cNvSpPr>
          <p:nvPr/>
        </p:nvSpPr>
        <p:spPr bwMode="auto">
          <a:xfrm>
            <a:off x="-76200" y="143503"/>
            <a:ext cx="37338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Quân bộ bị chặn </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itchFamily="18" charset="0"/>
                <a:ea typeface="+mn-ea"/>
                <a:cs typeface="+mn-cs"/>
              </a:rPr>
              <a:t>đ</a:t>
            </a: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ánh tại </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sông Như Nguyệt</a:t>
            </a:r>
            <a:endParaRPr kumimoji="0" lang="en-US" altLang="en-US" sz="3200"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293904" name="AutoShape 16"/>
          <p:cNvSpPr>
            <a:spLocks noChangeArrowheads="1"/>
          </p:cNvSpPr>
          <p:nvPr/>
        </p:nvSpPr>
        <p:spPr bwMode="auto">
          <a:xfrm>
            <a:off x="7772400" y="4600197"/>
            <a:ext cx="4572000" cy="2172102"/>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Cuối xuân năm 1077,</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itchFamily="18" charset="0"/>
                <a:ea typeface="+mn-ea"/>
                <a:cs typeface="+mn-cs"/>
              </a:rPr>
              <a:t>q</a:t>
            </a: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uân Lý tấn công vào </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FFFF00"/>
                </a:solidFill>
                <a:effectLst/>
                <a:uLnTx/>
                <a:uFillTx/>
                <a:latin typeface="Times New Roman" pitchFamily="18" charset="0"/>
                <a:ea typeface="+mn-ea"/>
                <a:cs typeface="+mn-cs"/>
              </a:rPr>
              <a:t>đ</a:t>
            </a: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ồn giặc</a:t>
            </a:r>
            <a:endParaRPr kumimoji="0" lang="en-US" altLang="en-US" sz="3200"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293905" name="AutoShape 17"/>
          <p:cNvSpPr>
            <a:spLocks noChangeArrowheads="1"/>
          </p:cNvSpPr>
          <p:nvPr/>
        </p:nvSpPr>
        <p:spPr bwMode="auto">
          <a:xfrm>
            <a:off x="7204851" y="143504"/>
            <a:ext cx="5139549" cy="2599696"/>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Năm 1076, </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quân Tống  tiến vào nước ta </a:t>
            </a:r>
          </a:p>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FFF00"/>
                </a:solidFill>
                <a:effectLst/>
                <a:uLnTx/>
                <a:uFillTx/>
                <a:latin typeface="Times New Roman" pitchFamily="18" charset="0"/>
                <a:ea typeface="+mn-ea"/>
                <a:cs typeface="+mn-cs"/>
              </a:rPr>
              <a:t>theo 2 đường: thủy và bộ</a:t>
            </a:r>
            <a:endParaRPr kumimoji="0" lang="en-US" altLang="en-US" sz="3200"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293906" name="AutoShape 18"/>
          <p:cNvSpPr>
            <a:spLocks noChangeArrowheads="1"/>
          </p:cNvSpPr>
          <p:nvPr/>
        </p:nvSpPr>
        <p:spPr bwMode="auto">
          <a:xfrm>
            <a:off x="4161083" y="2181350"/>
            <a:ext cx="3048000" cy="1827296"/>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smtClean="0">
                <a:ln>
                  <a:noFill/>
                </a:ln>
                <a:solidFill>
                  <a:srgbClr val="FF0000"/>
                </a:solidFill>
                <a:effectLst/>
                <a:uLnTx/>
                <a:uFillTx/>
                <a:latin typeface="Times New Roman" pitchFamily="18" charset="0"/>
                <a:ea typeface="+mn-ea"/>
                <a:cs typeface="+mn-cs"/>
              </a:rPr>
              <a:t>Diễn biến</a:t>
            </a:r>
            <a:endParaRPr kumimoji="0" lang="en-US" altLang="en-US" sz="48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67143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3906"/>
                                        </p:tgtEl>
                                        <p:attrNameLst>
                                          <p:attrName>style.visibility</p:attrName>
                                        </p:attrNameLst>
                                      </p:cBhvr>
                                      <p:to>
                                        <p:strVal val="visible"/>
                                      </p:to>
                                    </p:set>
                                    <p:animEffect transition="in" filter="wipe(down)">
                                      <p:cBhvr>
                                        <p:cTn id="7" dur="500"/>
                                        <p:tgtEl>
                                          <p:spTgt spid="29390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3896"/>
                                        </p:tgtEl>
                                        <p:attrNameLst>
                                          <p:attrName>style.visibility</p:attrName>
                                        </p:attrNameLst>
                                      </p:cBhvr>
                                      <p:to>
                                        <p:strVal val="visible"/>
                                      </p:to>
                                    </p:set>
                                    <p:animEffect transition="in" filter="circle(in)">
                                      <p:cBhvr>
                                        <p:cTn id="12" dur="2000"/>
                                        <p:tgtEl>
                                          <p:spTgt spid="29389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3905"/>
                                        </p:tgtEl>
                                        <p:attrNameLst>
                                          <p:attrName>style.visibility</p:attrName>
                                        </p:attrNameLst>
                                      </p:cBhvr>
                                      <p:to>
                                        <p:strVal val="visible"/>
                                      </p:to>
                                    </p:set>
                                    <p:animEffect transition="in" filter="barn(inVertical)">
                                      <p:cBhvr>
                                        <p:cTn id="17" dur="500"/>
                                        <p:tgtEl>
                                          <p:spTgt spid="29390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93894"/>
                                        </p:tgtEl>
                                        <p:attrNameLst>
                                          <p:attrName>style.visibility</p:attrName>
                                        </p:attrNameLst>
                                      </p:cBhvr>
                                      <p:to>
                                        <p:strVal val="visible"/>
                                      </p:to>
                                    </p:set>
                                    <p:anim calcmode="lin" valueType="num">
                                      <p:cBhvr additive="base">
                                        <p:cTn id="22" dur="500" fill="hold"/>
                                        <p:tgtEl>
                                          <p:spTgt spid="293894"/>
                                        </p:tgtEl>
                                        <p:attrNameLst>
                                          <p:attrName>ppt_x</p:attrName>
                                        </p:attrNameLst>
                                      </p:cBhvr>
                                      <p:tavLst>
                                        <p:tav tm="0">
                                          <p:val>
                                            <p:strVal val="#ppt_x"/>
                                          </p:val>
                                        </p:tav>
                                        <p:tav tm="100000">
                                          <p:val>
                                            <p:strVal val="#ppt_x"/>
                                          </p:val>
                                        </p:tav>
                                      </p:tavLst>
                                    </p:anim>
                                    <p:anim calcmode="lin" valueType="num">
                                      <p:cBhvr additive="base">
                                        <p:cTn id="23" dur="500" fill="hold"/>
                                        <p:tgtEl>
                                          <p:spTgt spid="29389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93903"/>
                                        </p:tgtEl>
                                        <p:attrNameLst>
                                          <p:attrName>style.visibility</p:attrName>
                                        </p:attrNameLst>
                                      </p:cBhvr>
                                      <p:to>
                                        <p:strVal val="visible"/>
                                      </p:to>
                                    </p:set>
                                    <p:animEffect transition="in" filter="wipe(down)">
                                      <p:cBhvr>
                                        <p:cTn id="28" dur="500"/>
                                        <p:tgtEl>
                                          <p:spTgt spid="29390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93895"/>
                                        </p:tgtEl>
                                        <p:attrNameLst>
                                          <p:attrName>style.visibility</p:attrName>
                                        </p:attrNameLst>
                                      </p:cBhvr>
                                      <p:to>
                                        <p:strVal val="visible"/>
                                      </p:to>
                                    </p:set>
                                    <p:animEffect transition="in" filter="randombar(horizontal)">
                                      <p:cBhvr>
                                        <p:cTn id="33" dur="500"/>
                                        <p:tgtEl>
                                          <p:spTgt spid="29389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93902"/>
                                        </p:tgtEl>
                                        <p:attrNameLst>
                                          <p:attrName>style.visibility</p:attrName>
                                        </p:attrNameLst>
                                      </p:cBhvr>
                                      <p:to>
                                        <p:strVal val="visible"/>
                                      </p:to>
                                    </p:set>
                                    <p:animEffect transition="in" filter="circle(in)">
                                      <p:cBhvr>
                                        <p:cTn id="38" dur="2000"/>
                                        <p:tgtEl>
                                          <p:spTgt spid="29390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93897"/>
                                        </p:tgtEl>
                                        <p:attrNameLst>
                                          <p:attrName>style.visibility</p:attrName>
                                        </p:attrNameLst>
                                      </p:cBhvr>
                                      <p:to>
                                        <p:strVal val="visible"/>
                                      </p:to>
                                    </p:set>
                                    <p:animEffect transition="in" filter="circle(in)">
                                      <p:cBhvr>
                                        <p:cTn id="43" dur="2000"/>
                                        <p:tgtEl>
                                          <p:spTgt spid="293897"/>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93904"/>
                                        </p:tgtEl>
                                        <p:attrNameLst>
                                          <p:attrName>style.visibility</p:attrName>
                                        </p:attrNameLst>
                                      </p:cBhvr>
                                      <p:to>
                                        <p:strVal val="visible"/>
                                      </p:to>
                                    </p:set>
                                    <p:animEffect transition="in" filter="wheel(1)">
                                      <p:cBhvr>
                                        <p:cTn id="48" dur="2000"/>
                                        <p:tgtEl>
                                          <p:spTgt spid="293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02" grpId="0" animBg="1"/>
      <p:bldP spid="293903" grpId="0" animBg="1"/>
      <p:bldP spid="293904" grpId="0" animBg="1"/>
      <p:bldP spid="293905" grpId="0" animBg="1"/>
      <p:bldP spid="29390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4" cstate="print"/>
          <a:srcRect/>
          <a:stretch>
            <a:fillRect/>
          </a:stretch>
        </p:blipFill>
        <p:spPr bwMode="auto">
          <a:xfrm>
            <a:off x="-1693" y="-381000"/>
            <a:ext cx="12193693" cy="6858000"/>
          </a:xfrm>
          <a:prstGeom prst="rect">
            <a:avLst/>
          </a:prstGeom>
          <a:noFill/>
          <a:ln w="9525">
            <a:noFill/>
            <a:miter lim="800000"/>
            <a:headEnd/>
            <a:tailEnd/>
          </a:ln>
        </p:spPr>
      </p:pic>
      <p:sp>
        <p:nvSpPr>
          <p:cNvPr id="3" name="Rectangle 2"/>
          <p:cNvSpPr>
            <a:spLocks noChangeArrowheads="1"/>
          </p:cNvSpPr>
          <p:nvPr/>
        </p:nvSpPr>
        <p:spPr bwMode="auto">
          <a:xfrm>
            <a:off x="533400" y="188622"/>
            <a:ext cx="11125200" cy="5447629"/>
          </a:xfrm>
          <a:prstGeom prst="rect">
            <a:avLst/>
          </a:prstGeom>
          <a:noFill/>
          <a:ln w="9525">
            <a:noFill/>
            <a:miter lim="800000"/>
            <a:headEnd/>
            <a:tailEnd/>
          </a:ln>
        </p:spPr>
        <p:txBody>
          <a:bodyPr wrap="square" lIns="91423" tIns="45712" rIns="91423" bIns="45712">
            <a:spAutoFit/>
          </a:bodyPr>
          <a:lstStyle/>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altLang="vi-VN" sz="2800" b="0" i="0" u="none" strike="noStrike" kern="1200" cap="none" spc="0" normalizeH="0" baseline="0" noProof="0" dirty="0">
                <a:ln>
                  <a:noFill/>
                </a:ln>
                <a:solidFill>
                  <a:srgbClr val="FF0000"/>
                </a:solidFill>
                <a:effectLst/>
                <a:uLnTx/>
                <a:uFillTx/>
                <a:latin typeface="Calibri"/>
                <a:ea typeface="+mn-ea"/>
                <a:cs typeface="Times New Roman" pitchFamily="18" charset="0"/>
              </a:rPr>
              <a:t> </a:t>
            </a:r>
            <a:endParaRPr kumimoji="0" lang="en-US" altLang="vi-VN" sz="2800" b="0" i="0" u="none" strike="noStrike" kern="1200" cap="none" spc="0" normalizeH="0" baseline="0" noProof="0" dirty="0" smtClean="0">
              <a:ln>
                <a:noFill/>
              </a:ln>
              <a:solidFill>
                <a:srgbClr val="FF0000"/>
              </a:solidFill>
              <a:effectLst/>
              <a:uLnTx/>
              <a:uFillTx/>
              <a:latin typeface="Calibri"/>
              <a:ea typeface="+mn-ea"/>
              <a:cs typeface="Times New Roman" pitchFamily="18" charset="0"/>
            </a:endParaRPr>
          </a:p>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altLang="vi-VN" sz="3200" b="0" i="0" u="none" strike="noStrike" kern="1200" cap="none" spc="0" normalizeH="0" baseline="0" noProof="0" dirty="0" err="1" smtClean="0">
                <a:ln>
                  <a:noFill/>
                </a:ln>
                <a:solidFill>
                  <a:prstClr val="white"/>
                </a:solidFill>
                <a:effectLst/>
                <a:uLnTx/>
                <a:uFillTx/>
                <a:latin typeface="Calibri"/>
                <a:ea typeface="+mn-ea"/>
                <a:cs typeface="Times New Roman" pitchFamily="18" charset="0"/>
              </a:rPr>
              <a:t>S</a:t>
            </a:r>
            <a:r>
              <a:rPr kumimoji="0" lang="en-US" altLang="vi-VN" sz="3200" b="0" i="0" u="none" strike="noStrike" kern="120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inh</a:t>
            </a:r>
            <a:r>
              <a:rPr kumimoji="0" lang="en-US" altLang="vi-VN" sz="28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thời, Lý Thường Kiệt có ba cống hiến lớn:</a:t>
            </a:r>
          </a:p>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vi-VN" sz="3200" b="0"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Một là, </a:t>
            </a:r>
            <a:r>
              <a:rPr kumimoji="0" lang="en-US"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vi-VN" sz="3200" b="0"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Hai là</a:t>
            </a:r>
            <a:r>
              <a:rPr kumimoji="0" lang="en-US" altLang="vi-VN" sz="3200" b="0"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góp phần đắc </a:t>
            </a:r>
            <a:r>
              <a:rPr kumimoji="0" lang="en-US" altLang="vi-VN"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lực</a:t>
            </a:r>
            <a:r>
              <a:rPr kumimoji="0" lang="en-US"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vi-VN" altLang="vi-VN" sz="32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cùng</a:t>
            </a:r>
            <a:r>
              <a:rPr kumimoji="0" lang="en-US" altLang="vi-VN" sz="32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vua và triều đình trong sự nghiệp xây dựng đất nước.</a:t>
            </a:r>
          </a:p>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vi-VN" sz="3200" b="0"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Ba là</a:t>
            </a:r>
            <a:r>
              <a:rPr kumimoji="0" lang="en-US" altLang="vi-VN" sz="3200" b="0"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đập tan hoàn toàn mưu đồ xâm lăng nguy hiểm và xảo quyệt của quân Tống, bảo vệ vững chắc nền độc lập nước nhà.</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altLang="vi-VN" sz="32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altLang="vi-VN" sz="3200" i="1" dirty="0">
                <a:solidFill>
                  <a:srgbClr val="FF0000"/>
                </a:solidFill>
                <a:latin typeface="Times New Roman" pitchFamily="18" charset="0"/>
                <a:cs typeface="Times New Roman" pitchFamily="18" charset="0"/>
              </a:rPr>
              <a:t> </a:t>
            </a:r>
            <a:r>
              <a:rPr lang="en-US" altLang="vi-VN" sz="3200" i="1" dirty="0" smtClean="0">
                <a:solidFill>
                  <a:srgbClr val="FF0000"/>
                </a:solidFill>
                <a:latin typeface="Times New Roman" pitchFamily="18" charset="0"/>
                <a:cs typeface="Times New Roman" pitchFamily="18" charset="0"/>
              </a:rPr>
              <a:t>       </a:t>
            </a:r>
            <a:r>
              <a:rPr kumimoji="0" lang="en-US" altLang="vi-VN" sz="3200" b="0"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altLang="vi-VN" sz="3200" b="0"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(Dẫn theo </a:t>
            </a:r>
            <a:r>
              <a:rPr kumimoji="0" lang="en-US" altLang="vi-VN" sz="3200" b="0"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Danh tướng Việt Nam</a:t>
            </a:r>
            <a:r>
              <a:rPr kumimoji="0" lang="en-US" altLang="vi-VN" sz="3200" b="0" i="1" u="none" strike="noStrike" kern="1200" cap="none" spc="0" normalizeH="0" baseline="0" noProof="0" dirty="0">
                <a:ln>
                  <a:noFill/>
                </a:ln>
                <a:solidFill>
                  <a:srgbClr val="D60093"/>
                </a:solidFill>
                <a:effectLst/>
                <a:uLnTx/>
                <a:uFillTx/>
                <a:latin typeface="Times New Roman" pitchFamily="18" charset="0"/>
                <a:ea typeface="+mn-ea"/>
                <a:cs typeface="Times New Roman" pitchFamily="18" charset="0"/>
              </a:rPr>
              <a:t>, </a:t>
            </a:r>
            <a:r>
              <a:rPr kumimoji="0" lang="en-US" altLang="vi-VN" sz="3200" b="0"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Nguyễn Khắc Thuần, Tập I, tr. 41)</a:t>
            </a:r>
            <a:endParaRPr kumimoji="0" lang="vi-VN" alt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 name="theo_sach_danh_tuong_viet_nam_sinh_thoi_ly_6015b0ea-98ef-4100-aedc-3b82c0d43a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5569262"/>
            <a:ext cx="487363" cy="487363"/>
          </a:xfrm>
          <a:prstGeom prst="rect">
            <a:avLst/>
          </a:prstGeom>
        </p:spPr>
      </p:pic>
    </p:spTree>
    <p:extLst>
      <p:ext uri="{BB962C8B-B14F-4D97-AF65-F5344CB8AC3E}">
        <p14:creationId xmlns:p14="http://schemas.microsoft.com/office/powerpoint/2010/main" val="302398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20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2522"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4800" y="0"/>
            <a:ext cx="11705492" cy="6324600"/>
          </a:xfrm>
          <a:prstGeom prst="rect">
            <a:avLst/>
          </a:prstGeom>
        </p:spPr>
      </p:pic>
      <p:pic>
        <p:nvPicPr>
          <p:cNvPr id="3" name="Picture 2"/>
          <p:cNvPicPr>
            <a:picLocks noChangeAspect="1"/>
          </p:cNvPicPr>
          <p:nvPr/>
        </p:nvPicPr>
        <p:blipFill>
          <a:blip r:embed="rId5"/>
          <a:stretch>
            <a:fillRect/>
          </a:stretch>
        </p:blipFill>
        <p:spPr>
          <a:xfrm>
            <a:off x="3581400" y="6289431"/>
            <a:ext cx="5395428" cy="792549"/>
          </a:xfrm>
          <a:prstGeom prst="rect">
            <a:avLst/>
          </a:prstGeom>
        </p:spPr>
      </p:pic>
      <p:pic>
        <p:nvPicPr>
          <p:cNvPr id="4" name="muon_giu_nuoc_truoc_het_phai_giu_long_dan_boi_c73ea065-2157-413c-b394-cefa2d929ae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1035299" y="6324600"/>
            <a:ext cx="482881" cy="482881"/>
          </a:xfrm>
          <a:prstGeom prst="rect">
            <a:avLst/>
          </a:prstGeom>
        </p:spPr>
      </p:pic>
    </p:spTree>
    <p:extLst>
      <p:ext uri="{BB962C8B-B14F-4D97-AF65-F5344CB8AC3E}">
        <p14:creationId xmlns:p14="http://schemas.microsoft.com/office/powerpoint/2010/main" val="892932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E0AA4824-8835-4EC5-B7A8-4FA1E50DBC07}"/>
              </a:ext>
            </a:extLst>
          </p:cNvPr>
          <p:cNvSpPr/>
          <p:nvPr/>
        </p:nvSpPr>
        <p:spPr>
          <a:xfrm>
            <a:off x="0" y="0"/>
            <a:ext cx="12192000" cy="6858000"/>
          </a:xfrm>
          <a:prstGeom prst="rect">
            <a:avLst/>
          </a:prstGeom>
          <a:solidFill>
            <a:schemeClr val="bg1"/>
          </a:solidFill>
          <a:ln>
            <a:noFill/>
          </a:ln>
          <a:effectLst>
            <a:outerShdw blurRad="304800" dist="2159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Arial"/>
            </a:endParaRPr>
          </a:p>
        </p:txBody>
      </p:sp>
      <p:graphicFrame>
        <p:nvGraphicFramePr>
          <p:cNvPr id="43256" name="Group 248">
            <a:extLst>
              <a:ext uri="{FF2B5EF4-FFF2-40B4-BE49-F238E27FC236}">
                <a16:creationId xmlns:a16="http://schemas.microsoft.com/office/drawing/2014/main" id="{A15C2293-064D-49BC-B956-FAB85CAA2ECA}"/>
              </a:ext>
            </a:extLst>
          </p:cNvPr>
          <p:cNvGraphicFramePr>
            <a:graphicFrameLocks noGrp="1"/>
          </p:cNvGraphicFramePr>
          <p:nvPr>
            <p:extLst>
              <p:ext uri="{D42A27DB-BD31-4B8C-83A1-F6EECF244321}">
                <p14:modId xmlns:p14="http://schemas.microsoft.com/office/powerpoint/2010/main" val="2585630551"/>
              </p:ext>
            </p:extLst>
          </p:nvPr>
        </p:nvGraphicFramePr>
        <p:xfrm>
          <a:off x="84992" y="632538"/>
          <a:ext cx="12001500" cy="5922521"/>
        </p:xfrm>
        <a:graphic>
          <a:graphicData uri="http://schemas.openxmlformats.org/drawingml/2006/table">
            <a:tbl>
              <a:tblPr/>
              <a:tblGrid>
                <a:gridCol w="2209800">
                  <a:extLst>
                    <a:ext uri="{9D8B030D-6E8A-4147-A177-3AD203B41FA5}">
                      <a16:colId xmlns:a16="http://schemas.microsoft.com/office/drawing/2014/main" val="3610643210"/>
                    </a:ext>
                  </a:extLst>
                </a:gridCol>
                <a:gridCol w="3481236">
                  <a:extLst>
                    <a:ext uri="{9D8B030D-6E8A-4147-A177-3AD203B41FA5}">
                      <a16:colId xmlns:a16="http://schemas.microsoft.com/office/drawing/2014/main" val="3158344932"/>
                    </a:ext>
                  </a:extLst>
                </a:gridCol>
                <a:gridCol w="1471151">
                  <a:extLst>
                    <a:ext uri="{9D8B030D-6E8A-4147-A177-3AD203B41FA5}">
                      <a16:colId xmlns:a16="http://schemas.microsoft.com/office/drawing/2014/main" val="1408142449"/>
                    </a:ext>
                  </a:extLst>
                </a:gridCol>
                <a:gridCol w="1453283">
                  <a:extLst>
                    <a:ext uri="{9D8B030D-6E8A-4147-A177-3AD203B41FA5}">
                      <a16:colId xmlns:a16="http://schemas.microsoft.com/office/drawing/2014/main" val="2720364956"/>
                    </a:ext>
                  </a:extLst>
                </a:gridCol>
                <a:gridCol w="1693015">
                  <a:extLst>
                    <a:ext uri="{9D8B030D-6E8A-4147-A177-3AD203B41FA5}">
                      <a16:colId xmlns:a16="http://schemas.microsoft.com/office/drawing/2014/main" val="876826032"/>
                    </a:ext>
                  </a:extLst>
                </a:gridCol>
                <a:gridCol w="1693015">
                  <a:extLst>
                    <a:ext uri="{9D8B030D-6E8A-4147-A177-3AD203B41FA5}">
                      <a16:colId xmlns:a16="http://schemas.microsoft.com/office/drawing/2014/main" val="4105091651"/>
                    </a:ext>
                  </a:extLst>
                </a:gridCol>
              </a:tblGrid>
              <a:tr h="437072">
                <a:tc rowSpan="2"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chí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hMerge="1">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en-US" sz="19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smtClean="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endPar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14698520"/>
                  </a:ext>
                </a:extLst>
              </a:tr>
              <a:tr h="786730">
                <a:tc gridSpan="2" vMerge="1">
                  <a:txBody>
                    <a:bodyPr/>
                    <a:lstStyle/>
                    <a:p>
                      <a:endParaRPr lang="vi-VN"/>
                    </a:p>
                  </a:txBody>
                  <a:tcPr/>
                </a:tc>
                <a:tc hMerge="1" vMerge="1">
                  <a:txBody>
                    <a:bodyPr/>
                    <a:lstStyle/>
                    <a:p>
                      <a:endParaRPr lang="vi-VN"/>
                    </a:p>
                  </a:txBody>
                  <a:tcPr/>
                </a:tc>
                <a:tc vMerge="1">
                  <a:txBody>
                    <a:bodyPr/>
                    <a:lstStyle/>
                    <a:p>
                      <a:endParaRPr lang="vi-VN"/>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smtClean="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rPr>
                        <a:t>Nhóm 1</a:t>
                      </a:r>
                      <a:endPar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cap="none" normalizeH="0" baseline="0" dirty="0" smtClean="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rPr>
                        <a:t>Nhóm 2</a:t>
                      </a:r>
                      <a:endParaRPr kumimoji="0" lang="en-US" altLang="en-US" sz="2400" b="1" i="0" u="none" strike="noStrike" cap="none" normalizeH="0" baseline="0" dirty="0" smtClean="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cap="none" normalizeH="0" baseline="0" dirty="0" smtClean="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rPr>
                        <a:t>Nhóm 3</a:t>
                      </a:r>
                      <a:endParaRPr kumimoji="0" lang="en-US" altLang="en-US" sz="2400" b="1" i="0" u="none" strike="noStrike" cap="none" normalizeH="0" baseline="0" dirty="0" smtClean="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2173254"/>
                  </a:ext>
                </a:extLst>
              </a:tr>
              <a:tr h="1058200">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Nội</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dung</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đủ</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dung.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2400" dirty="0" smtClean="0"/>
                        <a:t>4</a:t>
                      </a:r>
                      <a:endParaRPr lang="en-US" sz="2400" dirty="0"/>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2400" dirty="0" smtClean="0"/>
                        <a:t>4,0</a:t>
                      </a:r>
                      <a:endParaRPr lang="en-US" sz="24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2400" dirty="0" smtClean="0"/>
                        <a:t>4,0</a:t>
                      </a:r>
                      <a:endParaRPr lang="en-US" sz="2400"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673918"/>
                  </a:ext>
                </a:extLst>
              </a:tr>
              <a:tr h="1486046">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đạt</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Nói</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rõ ràng,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cảm</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ngắt</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nghỉ</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nhịp</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nhàng</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 kết hợp ngôn ngữ hình thể</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2400" dirty="0"/>
                    </a:p>
                    <a:p>
                      <a:r>
                        <a:rPr lang="vi-VN" sz="2400" dirty="0" smtClean="0"/>
                        <a:t>2,5</a:t>
                      </a:r>
                      <a:endParaRPr lang="en-US" sz="2400" dirty="0"/>
                    </a:p>
                    <a:p>
                      <a:endParaRPr lang="en-US" sz="2400" dirty="0"/>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2400" dirty="0" smtClean="0"/>
                        <a:t>2,5</a:t>
                      </a:r>
                      <a:endParaRPr lang="en-US" sz="24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2400" dirty="0" smtClean="0"/>
                        <a:t>2,5</a:t>
                      </a:r>
                      <a:endParaRPr lang="en-US" sz="2400"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1890148"/>
                  </a:ext>
                </a:extLst>
              </a:tr>
              <a:tr h="96102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Khoa học, sáng tạo, hấp dẫn</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2400" dirty="0" smtClean="0"/>
                        <a:t>2,5</a:t>
                      </a:r>
                      <a:endParaRPr lang="en-US" sz="2400" dirty="0"/>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2400" dirty="0" smtClean="0"/>
                        <a:t>3,0</a:t>
                      </a:r>
                      <a:endParaRPr lang="en-US" sz="24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vi-VN" sz="2400" dirty="0" smtClean="0"/>
                        <a:t>2,5</a:t>
                      </a:r>
                      <a:endParaRPr lang="en-US" sz="2400"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29263889"/>
                  </a:ext>
                </a:extLst>
              </a:tr>
              <a:tr h="1068660">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10</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9,0</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9,5</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9,0</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0112251"/>
                  </a:ext>
                </a:extLst>
              </a:tr>
            </a:tbl>
          </a:graphicData>
        </a:graphic>
      </p:graphicFrame>
      <p:sp>
        <p:nvSpPr>
          <p:cNvPr id="43055" name="Text Box 47">
            <a:extLst>
              <a:ext uri="{FF2B5EF4-FFF2-40B4-BE49-F238E27FC236}">
                <a16:creationId xmlns:a16="http://schemas.microsoft.com/office/drawing/2014/main" id="{AFE1E47B-A732-4FB1-A6D5-32C7A637EB01}"/>
              </a:ext>
            </a:extLst>
          </p:cNvPr>
          <p:cNvSpPr txBox="1">
            <a:spLocks noChangeArrowheads="1"/>
          </p:cNvSpPr>
          <p:nvPr/>
        </p:nvSpPr>
        <p:spPr bwMode="auto">
          <a:xfrm>
            <a:off x="2748520" y="170873"/>
            <a:ext cx="6324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Arial" panose="020B0604020202020204" pitchFamily="34" charset="0"/>
              </a:rPr>
              <a:t>PHIẾU ĐÁNH GIÁ NHÓM THEO TIÊU CHÍ</a:t>
            </a:r>
          </a:p>
        </p:txBody>
      </p:sp>
      <p:sp>
        <p:nvSpPr>
          <p:cNvPr id="5" name="Rectangle 4"/>
          <p:cNvSpPr/>
          <p:nvPr/>
        </p:nvSpPr>
        <p:spPr>
          <a:xfrm>
            <a:off x="46892" y="58615"/>
            <a:ext cx="12098215" cy="6752492"/>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7491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55"/>
                                        </p:tgtEl>
                                        <p:attrNameLst>
                                          <p:attrName>style.visibility</p:attrName>
                                        </p:attrNameLst>
                                      </p:cBhvr>
                                      <p:to>
                                        <p:strVal val="visible"/>
                                      </p:to>
                                    </p:set>
                                    <p:animEffect transition="in" filter="blinds(horizontal)">
                                      <p:cBhvr>
                                        <p:cTn id="7" dur="500"/>
                                        <p:tgtEl>
                                          <p:spTgt spid="430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3256"/>
                                        </p:tgtEl>
                                        <p:attrNameLst>
                                          <p:attrName>style.visibility</p:attrName>
                                        </p:attrNameLst>
                                      </p:cBhvr>
                                      <p:to>
                                        <p:strVal val="visible"/>
                                      </p:to>
                                    </p:set>
                                    <p:animEffect transition="in" filter="blinds(horizontal)">
                                      <p:cBhvr>
                                        <p:cTn id="12" dur="500"/>
                                        <p:tgtEl>
                                          <p:spTgt spid="43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9308"/>
            <a:ext cx="12192000" cy="6629400"/>
          </a:xfrm>
          <a:prstGeom prst="rect">
            <a:avLst/>
          </a:prstGeom>
        </p:spPr>
      </p:pic>
    </p:spTree>
    <p:extLst>
      <p:ext uri="{BB962C8B-B14F-4D97-AF65-F5344CB8AC3E}">
        <p14:creationId xmlns:p14="http://schemas.microsoft.com/office/powerpoint/2010/main" val="3997901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F2235-57E8-47C2-8B10-FE078EED4E70}"/>
              </a:ext>
            </a:extLst>
          </p:cNvPr>
          <p:cNvSpPr/>
          <p:nvPr/>
        </p:nvSpPr>
        <p:spPr>
          <a:xfrm>
            <a:off x="304800" y="304800"/>
            <a:ext cx="9601201" cy="3077766"/>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smtClean="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Trò chơi</a:t>
            </a:r>
            <a:r>
              <a:rPr kumimoji="0" lang="vi-VN" sz="9600" b="1" i="0" u="none" strike="noStrike" kern="1200" cap="none" spc="0" normalizeH="0" noProof="0" dirty="0" smtClean="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noProof="0" dirty="0" smtClean="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“Dấu ấn lịch sử”</a:t>
            </a:r>
            <a:endPar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03082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E552D0-20DE-4D8B-9C5A-9FD650A3702A}"/>
              </a:ext>
            </a:extLst>
          </p:cNvPr>
          <p:cNvPicPr>
            <a:picLocks noChangeAspect="1"/>
          </p:cNvPicPr>
          <p:nvPr/>
        </p:nvPicPr>
        <p:blipFill>
          <a:blip r:embed="rId4"/>
          <a:stretch>
            <a:fillRect/>
          </a:stretch>
        </p:blipFill>
        <p:spPr>
          <a:xfrm>
            <a:off x="0" y="0"/>
            <a:ext cx="12192000" cy="6858000"/>
          </a:xfrm>
          <a:prstGeom prst="rect">
            <a:avLst/>
          </a:prstGeom>
        </p:spPr>
      </p:pic>
      <p:sp>
        <p:nvSpPr>
          <p:cNvPr id="50178" name="Text Box 2">
            <a:extLst>
              <a:ext uri="{FF2B5EF4-FFF2-40B4-BE49-F238E27FC236}">
                <a16:creationId xmlns:a16="http://schemas.microsoft.com/office/drawing/2014/main" id="{39CBB21E-7F0F-431F-84E5-2B9994118B11}"/>
              </a:ext>
            </a:extLst>
          </p:cNvPr>
          <p:cNvSpPr txBox="1">
            <a:spLocks noChangeArrowheads="1"/>
          </p:cNvSpPr>
          <p:nvPr/>
        </p:nvSpPr>
        <p:spPr bwMode="auto">
          <a:xfrm>
            <a:off x="-931455" y="2265145"/>
            <a:ext cx="135128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170" rtl="0" eaLnBrk="1" fontAlgn="base" latinLnBrk="0" hangingPunct="1">
              <a:lnSpc>
                <a:spcPct val="100000"/>
              </a:lnSpc>
              <a:spcBef>
                <a:spcPct val="50000"/>
              </a:spcBef>
              <a:spcAft>
                <a:spcPct val="0"/>
              </a:spcAft>
              <a:buClrTx/>
              <a:buSzTx/>
              <a:buFont typeface="Arial" panose="020B0604020202020204" pitchFamily="34" charset="0"/>
              <a:buNone/>
              <a:tabLst/>
              <a:defRPr/>
            </a:pPr>
            <a:r>
              <a:rPr lang="vi-VN" altLang="en-US" sz="4267" b="1" dirty="0" smtClean="0">
                <a:solidFill>
                  <a:srgbClr val="F79646">
                    <a:lumMod val="75000"/>
                  </a:srgbClr>
                </a:solidFill>
                <a:latin typeface="Times New Roman" panose="02020603050405020304" pitchFamily="18" charset="0"/>
                <a:cs typeface="Arial" panose="020B0604020202020204" pitchFamily="34" charset="0"/>
              </a:rPr>
              <a:t>TRÂN TRỌNG CẢM ƠN CÁC THẦY CÔ</a:t>
            </a:r>
            <a:endParaRPr kumimoji="0" lang="en-US" altLang="en-US" sz="4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Arial" panose="020B0604020202020204" pitchFamily="34" charset="0"/>
            </a:endParaRPr>
          </a:p>
        </p:txBody>
      </p:sp>
      <p:sp>
        <p:nvSpPr>
          <p:cNvPr id="50179" name="WordArt 3">
            <a:extLst>
              <a:ext uri="{FF2B5EF4-FFF2-40B4-BE49-F238E27FC236}">
                <a16:creationId xmlns:a16="http://schemas.microsoft.com/office/drawing/2014/main" id="{654A4797-0D11-48B0-941C-0749008ACA8A}"/>
              </a:ext>
            </a:extLst>
          </p:cNvPr>
          <p:cNvSpPr>
            <a:spLocks noChangeArrowheads="1" noChangeShapeType="1" noTextEdit="1"/>
          </p:cNvSpPr>
          <p:nvPr/>
        </p:nvSpPr>
        <p:spPr bwMode="auto">
          <a:xfrm>
            <a:off x="838200" y="3166533"/>
            <a:ext cx="10845800" cy="524933"/>
          </a:xfrm>
          <a:prstGeom prst="rect">
            <a:avLst/>
          </a:prstGeom>
        </p:spPr>
        <p:txBody>
          <a:bodyPr wrap="none" fromWordArt="1">
            <a:prstTxWarp prst="textPlain">
              <a:avLst>
                <a:gd name="adj" fmla="val 50000"/>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4800" b="1" i="0" u="none" strike="noStrike" kern="10" cap="none" spc="0" normalizeH="0" baseline="0" noProof="0" dirty="0">
                <a:ln w="19050">
                  <a:solidFill>
                    <a:srgbClr val="99CCFF"/>
                  </a:solidFill>
                  <a:round/>
                  <a:headEnd/>
                  <a:tailEnd/>
                </a:ln>
                <a:solidFill>
                  <a:srgbClr val="ECD825"/>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CHÚC CÁC EM HỌC </a:t>
            </a:r>
            <a:r>
              <a:rPr kumimoji="0" lang="en-GB" sz="4800" b="1" i="0" u="none" strike="noStrike" kern="10" cap="none" spc="0" normalizeH="0" baseline="0" noProof="0" dirty="0" smtClean="0">
                <a:ln w="19050">
                  <a:solidFill>
                    <a:srgbClr val="99CCFF"/>
                  </a:solidFill>
                  <a:round/>
                  <a:headEnd/>
                  <a:tailEnd/>
                </a:ln>
                <a:solidFill>
                  <a:srgbClr val="ECD825"/>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TỐT</a:t>
            </a:r>
            <a:endParaRPr kumimoji="0" lang="en-GB" sz="4800" b="1" i="0" u="none" strike="noStrike" kern="10" cap="none" spc="0" normalizeH="0" baseline="0" noProof="0" dirty="0">
              <a:ln w="19050">
                <a:solidFill>
                  <a:srgbClr val="99CCFF"/>
                </a:solidFill>
                <a:round/>
                <a:headEnd/>
                <a:tailEnd/>
              </a:ln>
              <a:solidFill>
                <a:srgbClr val="ECD825"/>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endParaRPr>
          </a:p>
        </p:txBody>
      </p:sp>
      <p:pic>
        <p:nvPicPr>
          <p:cNvPr id="50269" name="55c3d6d493bc4eca0e22cbce32fa8d37.mp3">
            <a:hlinkClick r:id="" action="ppaction://media"/>
            <a:extLst>
              <a:ext uri="{FF2B5EF4-FFF2-40B4-BE49-F238E27FC236}">
                <a16:creationId xmlns:a16="http://schemas.microsoft.com/office/drawing/2014/main" id="{E38F8C4A-15F1-445D-8537-92F5B8EF7F12}"/>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11277600" y="64008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55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wipe(down)">
                                      <p:cBhvr>
                                        <p:cTn id="7" dur="500"/>
                                        <p:tgtEl>
                                          <p:spTgt spid="501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0179"/>
                                        </p:tgtEl>
                                        <p:attrNameLst>
                                          <p:attrName>style.visibility</p:attrName>
                                        </p:attrNameLst>
                                      </p:cBhvr>
                                      <p:to>
                                        <p:strVal val="visible"/>
                                      </p:to>
                                    </p:set>
                                    <p:animEffect transition="in" filter="wipe(down)">
                                      <p:cBhvr>
                                        <p:cTn id="10" dur="500"/>
                                        <p:tgtEl>
                                          <p:spTgt spid="50179"/>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37706" fill="hold"/>
                                        <p:tgtEl>
                                          <p:spTgt spid="502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50269"/>
                </p:tgtEl>
              </p:cMediaNode>
            </p:audio>
          </p:childTnLst>
        </p:cTn>
      </p:par>
    </p:tnLst>
    <p:bldLst>
      <p:bldP spid="50178" grpId="0"/>
      <p:bldP spid="501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vi-VN" sz="3200" b="1" dirty="0" smtClean="0">
                <a:solidFill>
                  <a:srgbClr val="FF0000"/>
                </a:solidFill>
                <a:latin typeface="Times New Roman" pitchFamily="18" charset="0"/>
                <a:ea typeface="Microsoft YaHei" pitchFamily="34" charset="-122"/>
                <a:cs typeface="Times New Roman" pitchFamily="18" charset="0"/>
              </a:rPr>
              <a:t>Tiết 35, 36- </a:t>
            </a:r>
            <a:r>
              <a:rPr lang="en-US" sz="3200" b="1" dirty="0" err="1" smtClean="0">
                <a:solidFill>
                  <a:srgbClr val="FF0000"/>
                </a:solidFill>
                <a:latin typeface="Times New Roman" pitchFamily="18" charset="0"/>
                <a:ea typeface="Microsoft YaHei" pitchFamily="34" charset="-122"/>
                <a:cs typeface="Times New Roman" pitchFamily="18" charset="0"/>
              </a:rPr>
              <a:t>Bài</a:t>
            </a:r>
            <a:r>
              <a:rPr lang="en-US" sz="3200" b="1" dirty="0" smtClean="0">
                <a:solidFill>
                  <a:srgbClr val="FF0000"/>
                </a:solidFill>
                <a:latin typeface="Times New Roman" pitchFamily="18" charset="0"/>
                <a:ea typeface="Microsoft YaHei" pitchFamily="34" charset="-122"/>
                <a:cs typeface="Times New Roman" pitchFamily="18" charset="0"/>
              </a:rPr>
              <a:t> 12</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 –</a:t>
            </a:r>
            <a:r>
              <a:rPr lang="vi-VN" sz="3200" b="1" dirty="0" smtClean="0">
                <a:solidFill>
                  <a:srgbClr val="FF0000"/>
                </a:solidFill>
                <a:latin typeface="Times New Roman" pitchFamily="18" charset="0"/>
                <a:ea typeface="Microsoft YaHei" pitchFamily="34" charset="-122"/>
                <a:cs typeface="Times New Roman" pitchFamily="18" charset="0"/>
              </a:rPr>
              <a:t> Tiết số 2</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vi-VN" b="1" dirty="0" smtClean="0">
                <a:solidFill>
                  <a:srgbClr val="C00000"/>
                </a:solidFill>
                <a:latin typeface="Georgia" panose="02040502050405020303" pitchFamily="18" charset="0"/>
                <a:cs typeface="Arial"/>
              </a:rPr>
              <a:t>NHIỆM VỤ </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18477" y="184340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alt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1" name="Oval 10"/>
          <p:cNvSpPr/>
          <p:nvPr/>
        </p:nvSpPr>
        <p:spPr>
          <a:xfrm>
            <a:off x="942341" y="2096754"/>
            <a:ext cx="2892210"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Times New Roman" pitchFamily="18" charset="0"/>
                <a:cs typeface="Times New Roman" pitchFamily="18" charset="0"/>
              </a:rPr>
              <a:t>Nhóm 1</a:t>
            </a:r>
            <a:endPar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Rectangle 12"/>
          <p:cNvSpPr/>
          <p:nvPr/>
        </p:nvSpPr>
        <p:spPr>
          <a:xfrm>
            <a:off x="1009301" y="2396789"/>
            <a:ext cx="3032760" cy="2444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 chuẩn bị của nhà Lý</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Google Shape;959;p34"/>
          <p:cNvSpPr>
            <a:spLocks noChangeArrowheads="1"/>
          </p:cNvSpPr>
          <p:nvPr/>
        </p:nvSpPr>
        <p:spPr bwMode="auto">
          <a:xfrm>
            <a:off x="4436138" y="2012531"/>
            <a:ext cx="2868507" cy="4237999"/>
          </a:xfrm>
          <a:prstGeom prst="rect">
            <a:avLst/>
          </a:prstGeom>
          <a:solidFill>
            <a:schemeClr val="bg1"/>
          </a:solidFill>
          <a:ln w="9525">
            <a:noFill/>
            <a:miter lim="800000"/>
            <a:headEnd/>
            <a:tailEnd/>
          </a:ln>
        </p:spPr>
        <p:txBody>
          <a:bodyPr lIns="91409" tIns="91409" rIns="91409" bIns="91409" anchor="ct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alt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5" name="Oval 14"/>
          <p:cNvSpPr/>
          <p:nvPr/>
        </p:nvSpPr>
        <p:spPr>
          <a:xfrm>
            <a:off x="4598698" y="2104196"/>
            <a:ext cx="272288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lvl="0" algn="ctr">
              <a:defRPr/>
            </a:pPr>
            <a:r>
              <a:rPr lang="vi-VN" sz="4000" b="1" dirty="0">
                <a:solidFill>
                  <a:prstClr val="black"/>
                </a:solidFill>
                <a:latin typeface="Times New Roman" pitchFamily="18" charset="0"/>
                <a:cs typeface="Times New Roman" pitchFamily="18" charset="0"/>
              </a:rPr>
              <a:t>Nhóm </a:t>
            </a:r>
            <a:r>
              <a:rPr lang="vi-VN" sz="4000" b="1" dirty="0" smtClean="0">
                <a:solidFill>
                  <a:prstClr val="black"/>
                </a:solidFill>
                <a:latin typeface="Times New Roman" pitchFamily="18" charset="0"/>
                <a:cs typeface="Times New Roman" pitchFamily="18" charset="0"/>
              </a:rPr>
              <a:t>2</a:t>
            </a:r>
            <a:endParaRPr lang="en-US" sz="4000" b="1" dirty="0">
              <a:solidFill>
                <a:prstClr val="black"/>
              </a:solidFill>
              <a:latin typeface="Times New Roman" pitchFamily="18" charset="0"/>
              <a:cs typeface="Times New Roman" pitchFamily="18" charset="0"/>
            </a:endParaRPr>
          </a:p>
        </p:txBody>
      </p:sp>
      <p:sp>
        <p:nvSpPr>
          <p:cNvPr id="17" name="Rectangle 16"/>
          <p:cNvSpPr/>
          <p:nvPr/>
        </p:nvSpPr>
        <p:spPr>
          <a:xfrm>
            <a:off x="4598698" y="2926430"/>
            <a:ext cx="2704647" cy="3003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Trình bày diễn biến cuộc chiến trên phòng tuyến sông Như Nguyệt</a:t>
            </a:r>
            <a:endParaRPr kumimoji="0" lang="en-US" sz="3200" b="1"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alt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8"/>
          <p:cNvSpPr/>
          <p:nvPr/>
        </p:nvSpPr>
        <p:spPr>
          <a:xfrm>
            <a:off x="8283789" y="2109573"/>
            <a:ext cx="2856655"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lvl="0" algn="ctr">
              <a:defRPr/>
            </a:pPr>
            <a:r>
              <a:rPr lang="vi-VN" sz="4000" b="1" dirty="0">
                <a:solidFill>
                  <a:prstClr val="black"/>
                </a:solidFill>
                <a:latin typeface="Times New Roman" pitchFamily="18" charset="0"/>
                <a:cs typeface="Times New Roman" pitchFamily="18" charset="0"/>
              </a:rPr>
              <a:t>Nhóm </a:t>
            </a:r>
            <a:r>
              <a:rPr lang="vi-VN" sz="4000" b="1" dirty="0" smtClean="0">
                <a:solidFill>
                  <a:prstClr val="black"/>
                </a:solidFill>
                <a:latin typeface="Times New Roman" pitchFamily="18" charset="0"/>
                <a:cs typeface="Times New Roman" pitchFamily="18" charset="0"/>
              </a:rPr>
              <a:t>3</a:t>
            </a:r>
            <a:endParaRPr lang="en-US" sz="4000" b="1" dirty="0">
              <a:solidFill>
                <a:prstClr val="black"/>
              </a:solidFill>
              <a:latin typeface="Times New Roman" pitchFamily="18" charset="0"/>
              <a:cs typeface="Times New Roman" pitchFamily="18" charset="0"/>
            </a:endParaRPr>
          </a:p>
        </p:txBody>
      </p:sp>
      <p:sp>
        <p:nvSpPr>
          <p:cNvPr id="22" name="Rectangle 21"/>
          <p:cNvSpPr/>
          <p:nvPr/>
        </p:nvSpPr>
        <p:spPr>
          <a:xfrm>
            <a:off x="8686800" y="2926430"/>
            <a:ext cx="2286000" cy="332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lang="vi-VN" sz="3200" b="1" dirty="0" smtClean="0">
                <a:solidFill>
                  <a:prstClr val="black"/>
                </a:solidFill>
                <a:latin typeface="Times New Roman" panose="02020603050405020304" pitchFamily="18" charset="0"/>
                <a:cs typeface="Times New Roman" panose="02020603050405020304" pitchFamily="18" charset="0"/>
              </a:rPr>
              <a:t>Trình bày ý nghĩa của trận tuyến trên sông Như Nguyệt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2573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childTnLst>
                          </p:cTn>
                        </p:par>
                      </p:childTnLst>
                    </p:cTn>
                  </p:par>
                  <p:par>
                    <p:cTn id="53" fill="hold" nodeType="clickPar">
                      <p:stCondLst>
                        <p:cond delay="indefinite"/>
                      </p:stCondLst>
                      <p:childTnLst>
                        <p:par>
                          <p:cTn id="54" fill="hold" nodeType="withGroup">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80">
                                          <p:stCondLst>
                                            <p:cond delay="0"/>
                                          </p:stCondLst>
                                        </p:cTn>
                                        <p:tgtEl>
                                          <p:spTgt spid="14"/>
                                        </p:tgtEl>
                                      </p:cBhvr>
                                    </p:animEffect>
                                    <p:anim calcmode="lin" valueType="num">
                                      <p:cBhvr>
                                        <p:cTn id="5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3" dur="26">
                                          <p:stCondLst>
                                            <p:cond delay="650"/>
                                          </p:stCondLst>
                                        </p:cTn>
                                        <p:tgtEl>
                                          <p:spTgt spid="14"/>
                                        </p:tgtEl>
                                      </p:cBhvr>
                                      <p:to x="100000" y="60000"/>
                                    </p:animScale>
                                    <p:animScale>
                                      <p:cBhvr>
                                        <p:cTn id="64" dur="166" decel="50000">
                                          <p:stCondLst>
                                            <p:cond delay="676"/>
                                          </p:stCondLst>
                                        </p:cTn>
                                        <p:tgtEl>
                                          <p:spTgt spid="14"/>
                                        </p:tgtEl>
                                      </p:cBhvr>
                                      <p:to x="100000" y="100000"/>
                                    </p:animScale>
                                    <p:animScale>
                                      <p:cBhvr>
                                        <p:cTn id="65" dur="26">
                                          <p:stCondLst>
                                            <p:cond delay="1312"/>
                                          </p:stCondLst>
                                        </p:cTn>
                                        <p:tgtEl>
                                          <p:spTgt spid="14"/>
                                        </p:tgtEl>
                                      </p:cBhvr>
                                      <p:to x="100000" y="80000"/>
                                    </p:animScale>
                                    <p:animScale>
                                      <p:cBhvr>
                                        <p:cTn id="66" dur="166" decel="50000">
                                          <p:stCondLst>
                                            <p:cond delay="1338"/>
                                          </p:stCondLst>
                                        </p:cTn>
                                        <p:tgtEl>
                                          <p:spTgt spid="14"/>
                                        </p:tgtEl>
                                      </p:cBhvr>
                                      <p:to x="100000" y="100000"/>
                                    </p:animScale>
                                    <p:animScale>
                                      <p:cBhvr>
                                        <p:cTn id="67" dur="26">
                                          <p:stCondLst>
                                            <p:cond delay="1642"/>
                                          </p:stCondLst>
                                        </p:cTn>
                                        <p:tgtEl>
                                          <p:spTgt spid="14"/>
                                        </p:tgtEl>
                                      </p:cBhvr>
                                      <p:to x="100000" y="90000"/>
                                    </p:animScale>
                                    <p:animScale>
                                      <p:cBhvr>
                                        <p:cTn id="68" dur="166" decel="50000">
                                          <p:stCondLst>
                                            <p:cond delay="1668"/>
                                          </p:stCondLst>
                                        </p:cTn>
                                        <p:tgtEl>
                                          <p:spTgt spid="14"/>
                                        </p:tgtEl>
                                      </p:cBhvr>
                                      <p:to x="100000" y="100000"/>
                                    </p:animScale>
                                    <p:animScale>
                                      <p:cBhvr>
                                        <p:cTn id="69" dur="26">
                                          <p:stCondLst>
                                            <p:cond delay="1808"/>
                                          </p:stCondLst>
                                        </p:cTn>
                                        <p:tgtEl>
                                          <p:spTgt spid="14"/>
                                        </p:tgtEl>
                                      </p:cBhvr>
                                      <p:to x="100000" y="95000"/>
                                    </p:animScale>
                                    <p:animScale>
                                      <p:cBhvr>
                                        <p:cTn id="70" dur="166" decel="50000">
                                          <p:stCondLst>
                                            <p:cond delay="1834"/>
                                          </p:stCondLst>
                                        </p:cTn>
                                        <p:tgtEl>
                                          <p:spTgt spid="14"/>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580">
                                          <p:stCondLst>
                                            <p:cond delay="0"/>
                                          </p:stCondLst>
                                        </p:cTn>
                                        <p:tgtEl>
                                          <p:spTgt spid="15"/>
                                        </p:tgtEl>
                                      </p:cBhvr>
                                    </p:animEffect>
                                    <p:anim calcmode="lin" valueType="num">
                                      <p:cBhvr>
                                        <p:cTn id="7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9" dur="26">
                                          <p:stCondLst>
                                            <p:cond delay="650"/>
                                          </p:stCondLst>
                                        </p:cTn>
                                        <p:tgtEl>
                                          <p:spTgt spid="15"/>
                                        </p:tgtEl>
                                      </p:cBhvr>
                                      <p:to x="100000" y="60000"/>
                                    </p:animScale>
                                    <p:animScale>
                                      <p:cBhvr>
                                        <p:cTn id="80" dur="166" decel="50000">
                                          <p:stCondLst>
                                            <p:cond delay="676"/>
                                          </p:stCondLst>
                                        </p:cTn>
                                        <p:tgtEl>
                                          <p:spTgt spid="15"/>
                                        </p:tgtEl>
                                      </p:cBhvr>
                                      <p:to x="100000" y="100000"/>
                                    </p:animScale>
                                    <p:animScale>
                                      <p:cBhvr>
                                        <p:cTn id="81" dur="26">
                                          <p:stCondLst>
                                            <p:cond delay="1312"/>
                                          </p:stCondLst>
                                        </p:cTn>
                                        <p:tgtEl>
                                          <p:spTgt spid="15"/>
                                        </p:tgtEl>
                                      </p:cBhvr>
                                      <p:to x="100000" y="80000"/>
                                    </p:animScale>
                                    <p:animScale>
                                      <p:cBhvr>
                                        <p:cTn id="82" dur="166" decel="50000">
                                          <p:stCondLst>
                                            <p:cond delay="1338"/>
                                          </p:stCondLst>
                                        </p:cTn>
                                        <p:tgtEl>
                                          <p:spTgt spid="15"/>
                                        </p:tgtEl>
                                      </p:cBhvr>
                                      <p:to x="100000" y="100000"/>
                                    </p:animScale>
                                    <p:animScale>
                                      <p:cBhvr>
                                        <p:cTn id="83" dur="26">
                                          <p:stCondLst>
                                            <p:cond delay="1642"/>
                                          </p:stCondLst>
                                        </p:cTn>
                                        <p:tgtEl>
                                          <p:spTgt spid="15"/>
                                        </p:tgtEl>
                                      </p:cBhvr>
                                      <p:to x="100000" y="90000"/>
                                    </p:animScale>
                                    <p:animScale>
                                      <p:cBhvr>
                                        <p:cTn id="84" dur="166" decel="50000">
                                          <p:stCondLst>
                                            <p:cond delay="1668"/>
                                          </p:stCondLst>
                                        </p:cTn>
                                        <p:tgtEl>
                                          <p:spTgt spid="15"/>
                                        </p:tgtEl>
                                      </p:cBhvr>
                                      <p:to x="100000" y="100000"/>
                                    </p:animScale>
                                    <p:animScale>
                                      <p:cBhvr>
                                        <p:cTn id="85" dur="26">
                                          <p:stCondLst>
                                            <p:cond delay="1808"/>
                                          </p:stCondLst>
                                        </p:cTn>
                                        <p:tgtEl>
                                          <p:spTgt spid="15"/>
                                        </p:tgtEl>
                                      </p:cBhvr>
                                      <p:to x="100000" y="95000"/>
                                    </p:animScale>
                                    <p:animScale>
                                      <p:cBhvr>
                                        <p:cTn id="86" dur="166" decel="50000">
                                          <p:stCondLst>
                                            <p:cond delay="1834"/>
                                          </p:stCondLst>
                                        </p:cTn>
                                        <p:tgtEl>
                                          <p:spTgt spid="15"/>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down)">
                                      <p:cBhvr>
                                        <p:cTn id="89" dur="580">
                                          <p:stCondLst>
                                            <p:cond delay="0"/>
                                          </p:stCondLst>
                                        </p:cTn>
                                        <p:tgtEl>
                                          <p:spTgt spid="17"/>
                                        </p:tgtEl>
                                      </p:cBhvr>
                                    </p:animEffect>
                                    <p:anim calcmode="lin" valueType="num">
                                      <p:cBhvr>
                                        <p:cTn id="9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5" dur="26">
                                          <p:stCondLst>
                                            <p:cond delay="650"/>
                                          </p:stCondLst>
                                        </p:cTn>
                                        <p:tgtEl>
                                          <p:spTgt spid="17"/>
                                        </p:tgtEl>
                                      </p:cBhvr>
                                      <p:to x="100000" y="60000"/>
                                    </p:animScale>
                                    <p:animScale>
                                      <p:cBhvr>
                                        <p:cTn id="96" dur="166" decel="50000">
                                          <p:stCondLst>
                                            <p:cond delay="676"/>
                                          </p:stCondLst>
                                        </p:cTn>
                                        <p:tgtEl>
                                          <p:spTgt spid="17"/>
                                        </p:tgtEl>
                                      </p:cBhvr>
                                      <p:to x="100000" y="100000"/>
                                    </p:animScale>
                                    <p:animScale>
                                      <p:cBhvr>
                                        <p:cTn id="97" dur="26">
                                          <p:stCondLst>
                                            <p:cond delay="1312"/>
                                          </p:stCondLst>
                                        </p:cTn>
                                        <p:tgtEl>
                                          <p:spTgt spid="17"/>
                                        </p:tgtEl>
                                      </p:cBhvr>
                                      <p:to x="100000" y="80000"/>
                                    </p:animScale>
                                    <p:animScale>
                                      <p:cBhvr>
                                        <p:cTn id="98" dur="166" decel="50000">
                                          <p:stCondLst>
                                            <p:cond delay="1338"/>
                                          </p:stCondLst>
                                        </p:cTn>
                                        <p:tgtEl>
                                          <p:spTgt spid="17"/>
                                        </p:tgtEl>
                                      </p:cBhvr>
                                      <p:to x="100000" y="100000"/>
                                    </p:animScale>
                                    <p:animScale>
                                      <p:cBhvr>
                                        <p:cTn id="99" dur="26">
                                          <p:stCondLst>
                                            <p:cond delay="1642"/>
                                          </p:stCondLst>
                                        </p:cTn>
                                        <p:tgtEl>
                                          <p:spTgt spid="17"/>
                                        </p:tgtEl>
                                      </p:cBhvr>
                                      <p:to x="100000" y="90000"/>
                                    </p:animScale>
                                    <p:animScale>
                                      <p:cBhvr>
                                        <p:cTn id="100" dur="166" decel="50000">
                                          <p:stCondLst>
                                            <p:cond delay="1668"/>
                                          </p:stCondLst>
                                        </p:cTn>
                                        <p:tgtEl>
                                          <p:spTgt spid="17"/>
                                        </p:tgtEl>
                                      </p:cBhvr>
                                      <p:to x="100000" y="100000"/>
                                    </p:animScale>
                                    <p:animScale>
                                      <p:cBhvr>
                                        <p:cTn id="101" dur="26">
                                          <p:stCondLst>
                                            <p:cond delay="1808"/>
                                          </p:stCondLst>
                                        </p:cTn>
                                        <p:tgtEl>
                                          <p:spTgt spid="17"/>
                                        </p:tgtEl>
                                      </p:cBhvr>
                                      <p:to x="100000" y="95000"/>
                                    </p:animScale>
                                    <p:animScale>
                                      <p:cBhvr>
                                        <p:cTn id="102" dur="166" decel="50000">
                                          <p:stCondLst>
                                            <p:cond delay="1834"/>
                                          </p:stCondLst>
                                        </p:cTn>
                                        <p:tgtEl>
                                          <p:spTgt spid="17"/>
                                        </p:tgtEl>
                                      </p:cBhvr>
                                      <p:to x="100000" y="100000"/>
                                    </p:animScale>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wipe(down)">
                                      <p:cBhvr>
                                        <p:cTn id="107" dur="580">
                                          <p:stCondLst>
                                            <p:cond delay="0"/>
                                          </p:stCondLst>
                                        </p:cTn>
                                        <p:tgtEl>
                                          <p:spTgt spid="18"/>
                                        </p:tgtEl>
                                      </p:cBhvr>
                                    </p:animEffect>
                                    <p:anim calcmode="lin" valueType="num">
                                      <p:cBhvr>
                                        <p:cTn id="10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3" dur="26">
                                          <p:stCondLst>
                                            <p:cond delay="650"/>
                                          </p:stCondLst>
                                        </p:cTn>
                                        <p:tgtEl>
                                          <p:spTgt spid="18"/>
                                        </p:tgtEl>
                                      </p:cBhvr>
                                      <p:to x="100000" y="60000"/>
                                    </p:animScale>
                                    <p:animScale>
                                      <p:cBhvr>
                                        <p:cTn id="114" dur="166" decel="50000">
                                          <p:stCondLst>
                                            <p:cond delay="676"/>
                                          </p:stCondLst>
                                        </p:cTn>
                                        <p:tgtEl>
                                          <p:spTgt spid="18"/>
                                        </p:tgtEl>
                                      </p:cBhvr>
                                      <p:to x="100000" y="100000"/>
                                    </p:animScale>
                                    <p:animScale>
                                      <p:cBhvr>
                                        <p:cTn id="115" dur="26">
                                          <p:stCondLst>
                                            <p:cond delay="1312"/>
                                          </p:stCondLst>
                                        </p:cTn>
                                        <p:tgtEl>
                                          <p:spTgt spid="18"/>
                                        </p:tgtEl>
                                      </p:cBhvr>
                                      <p:to x="100000" y="80000"/>
                                    </p:animScale>
                                    <p:animScale>
                                      <p:cBhvr>
                                        <p:cTn id="116" dur="166" decel="50000">
                                          <p:stCondLst>
                                            <p:cond delay="1338"/>
                                          </p:stCondLst>
                                        </p:cTn>
                                        <p:tgtEl>
                                          <p:spTgt spid="18"/>
                                        </p:tgtEl>
                                      </p:cBhvr>
                                      <p:to x="100000" y="100000"/>
                                    </p:animScale>
                                    <p:animScale>
                                      <p:cBhvr>
                                        <p:cTn id="117" dur="26">
                                          <p:stCondLst>
                                            <p:cond delay="1642"/>
                                          </p:stCondLst>
                                        </p:cTn>
                                        <p:tgtEl>
                                          <p:spTgt spid="18"/>
                                        </p:tgtEl>
                                      </p:cBhvr>
                                      <p:to x="100000" y="90000"/>
                                    </p:animScale>
                                    <p:animScale>
                                      <p:cBhvr>
                                        <p:cTn id="118" dur="166" decel="50000">
                                          <p:stCondLst>
                                            <p:cond delay="1668"/>
                                          </p:stCondLst>
                                        </p:cTn>
                                        <p:tgtEl>
                                          <p:spTgt spid="18"/>
                                        </p:tgtEl>
                                      </p:cBhvr>
                                      <p:to x="100000" y="100000"/>
                                    </p:animScale>
                                    <p:animScale>
                                      <p:cBhvr>
                                        <p:cTn id="119" dur="26">
                                          <p:stCondLst>
                                            <p:cond delay="1808"/>
                                          </p:stCondLst>
                                        </p:cTn>
                                        <p:tgtEl>
                                          <p:spTgt spid="18"/>
                                        </p:tgtEl>
                                      </p:cBhvr>
                                      <p:to x="100000" y="95000"/>
                                    </p:animScale>
                                    <p:animScale>
                                      <p:cBhvr>
                                        <p:cTn id="120" dur="166" decel="50000">
                                          <p:stCondLst>
                                            <p:cond delay="1834"/>
                                          </p:stCondLst>
                                        </p:cTn>
                                        <p:tgtEl>
                                          <p:spTgt spid="18"/>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wipe(down)">
                                      <p:cBhvr>
                                        <p:cTn id="123" dur="580">
                                          <p:stCondLst>
                                            <p:cond delay="0"/>
                                          </p:stCondLst>
                                        </p:cTn>
                                        <p:tgtEl>
                                          <p:spTgt spid="19"/>
                                        </p:tgtEl>
                                      </p:cBhvr>
                                    </p:animEffect>
                                    <p:anim calcmode="lin" valueType="num">
                                      <p:cBhvr>
                                        <p:cTn id="1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29" dur="26">
                                          <p:stCondLst>
                                            <p:cond delay="650"/>
                                          </p:stCondLst>
                                        </p:cTn>
                                        <p:tgtEl>
                                          <p:spTgt spid="19"/>
                                        </p:tgtEl>
                                      </p:cBhvr>
                                      <p:to x="100000" y="60000"/>
                                    </p:animScale>
                                    <p:animScale>
                                      <p:cBhvr>
                                        <p:cTn id="130" dur="166" decel="50000">
                                          <p:stCondLst>
                                            <p:cond delay="676"/>
                                          </p:stCondLst>
                                        </p:cTn>
                                        <p:tgtEl>
                                          <p:spTgt spid="19"/>
                                        </p:tgtEl>
                                      </p:cBhvr>
                                      <p:to x="100000" y="100000"/>
                                    </p:animScale>
                                    <p:animScale>
                                      <p:cBhvr>
                                        <p:cTn id="131" dur="26">
                                          <p:stCondLst>
                                            <p:cond delay="1312"/>
                                          </p:stCondLst>
                                        </p:cTn>
                                        <p:tgtEl>
                                          <p:spTgt spid="19"/>
                                        </p:tgtEl>
                                      </p:cBhvr>
                                      <p:to x="100000" y="80000"/>
                                    </p:animScale>
                                    <p:animScale>
                                      <p:cBhvr>
                                        <p:cTn id="132" dur="166" decel="50000">
                                          <p:stCondLst>
                                            <p:cond delay="1338"/>
                                          </p:stCondLst>
                                        </p:cTn>
                                        <p:tgtEl>
                                          <p:spTgt spid="19"/>
                                        </p:tgtEl>
                                      </p:cBhvr>
                                      <p:to x="100000" y="100000"/>
                                    </p:animScale>
                                    <p:animScale>
                                      <p:cBhvr>
                                        <p:cTn id="133" dur="26">
                                          <p:stCondLst>
                                            <p:cond delay="1642"/>
                                          </p:stCondLst>
                                        </p:cTn>
                                        <p:tgtEl>
                                          <p:spTgt spid="19"/>
                                        </p:tgtEl>
                                      </p:cBhvr>
                                      <p:to x="100000" y="90000"/>
                                    </p:animScale>
                                    <p:animScale>
                                      <p:cBhvr>
                                        <p:cTn id="134" dur="166" decel="50000">
                                          <p:stCondLst>
                                            <p:cond delay="1668"/>
                                          </p:stCondLst>
                                        </p:cTn>
                                        <p:tgtEl>
                                          <p:spTgt spid="19"/>
                                        </p:tgtEl>
                                      </p:cBhvr>
                                      <p:to x="100000" y="100000"/>
                                    </p:animScale>
                                    <p:animScale>
                                      <p:cBhvr>
                                        <p:cTn id="135" dur="26">
                                          <p:stCondLst>
                                            <p:cond delay="1808"/>
                                          </p:stCondLst>
                                        </p:cTn>
                                        <p:tgtEl>
                                          <p:spTgt spid="19"/>
                                        </p:tgtEl>
                                      </p:cBhvr>
                                      <p:to x="100000" y="95000"/>
                                    </p:animScale>
                                    <p:animScale>
                                      <p:cBhvr>
                                        <p:cTn id="136" dur="166" decel="50000">
                                          <p:stCondLst>
                                            <p:cond delay="1834"/>
                                          </p:stCondLst>
                                        </p:cTn>
                                        <p:tgtEl>
                                          <p:spTgt spid="19"/>
                                        </p:tgtEl>
                                      </p:cBhvr>
                                      <p:to x="100000" y="100000"/>
                                    </p:animScale>
                                  </p:childTnLst>
                                </p:cTn>
                              </p:par>
                              <p:par>
                                <p:cTn id="137" presetID="26" presetClass="entr" presetSubtype="0" fill="hold" grpId="0" nodeType="withEffect">
                                  <p:stCondLst>
                                    <p:cond delay="0"/>
                                  </p:stCondLst>
                                  <p:childTnLst>
                                    <p:set>
                                      <p:cBhvr>
                                        <p:cTn id="138" dur="1" fill="hold">
                                          <p:stCondLst>
                                            <p:cond delay="0"/>
                                          </p:stCondLst>
                                        </p:cTn>
                                        <p:tgtEl>
                                          <p:spTgt spid="22"/>
                                        </p:tgtEl>
                                        <p:attrNameLst>
                                          <p:attrName>style.visibility</p:attrName>
                                        </p:attrNameLst>
                                      </p:cBhvr>
                                      <p:to>
                                        <p:strVal val="visible"/>
                                      </p:to>
                                    </p:set>
                                    <p:animEffect transition="in" filter="wipe(down)">
                                      <p:cBhvr>
                                        <p:cTn id="139" dur="580">
                                          <p:stCondLst>
                                            <p:cond delay="0"/>
                                          </p:stCondLst>
                                        </p:cTn>
                                        <p:tgtEl>
                                          <p:spTgt spid="22"/>
                                        </p:tgtEl>
                                      </p:cBhvr>
                                    </p:animEffect>
                                    <p:anim calcmode="lin" valueType="num">
                                      <p:cBhvr>
                                        <p:cTn id="14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45" dur="26">
                                          <p:stCondLst>
                                            <p:cond delay="650"/>
                                          </p:stCondLst>
                                        </p:cTn>
                                        <p:tgtEl>
                                          <p:spTgt spid="22"/>
                                        </p:tgtEl>
                                      </p:cBhvr>
                                      <p:to x="100000" y="60000"/>
                                    </p:animScale>
                                    <p:animScale>
                                      <p:cBhvr>
                                        <p:cTn id="146" dur="166" decel="50000">
                                          <p:stCondLst>
                                            <p:cond delay="676"/>
                                          </p:stCondLst>
                                        </p:cTn>
                                        <p:tgtEl>
                                          <p:spTgt spid="22"/>
                                        </p:tgtEl>
                                      </p:cBhvr>
                                      <p:to x="100000" y="100000"/>
                                    </p:animScale>
                                    <p:animScale>
                                      <p:cBhvr>
                                        <p:cTn id="147" dur="26">
                                          <p:stCondLst>
                                            <p:cond delay="1312"/>
                                          </p:stCondLst>
                                        </p:cTn>
                                        <p:tgtEl>
                                          <p:spTgt spid="22"/>
                                        </p:tgtEl>
                                      </p:cBhvr>
                                      <p:to x="100000" y="80000"/>
                                    </p:animScale>
                                    <p:animScale>
                                      <p:cBhvr>
                                        <p:cTn id="148" dur="166" decel="50000">
                                          <p:stCondLst>
                                            <p:cond delay="1338"/>
                                          </p:stCondLst>
                                        </p:cTn>
                                        <p:tgtEl>
                                          <p:spTgt spid="22"/>
                                        </p:tgtEl>
                                      </p:cBhvr>
                                      <p:to x="100000" y="100000"/>
                                    </p:animScale>
                                    <p:animScale>
                                      <p:cBhvr>
                                        <p:cTn id="149" dur="26">
                                          <p:stCondLst>
                                            <p:cond delay="1642"/>
                                          </p:stCondLst>
                                        </p:cTn>
                                        <p:tgtEl>
                                          <p:spTgt spid="22"/>
                                        </p:tgtEl>
                                      </p:cBhvr>
                                      <p:to x="100000" y="90000"/>
                                    </p:animScale>
                                    <p:animScale>
                                      <p:cBhvr>
                                        <p:cTn id="150" dur="166" decel="50000">
                                          <p:stCondLst>
                                            <p:cond delay="1668"/>
                                          </p:stCondLst>
                                        </p:cTn>
                                        <p:tgtEl>
                                          <p:spTgt spid="22"/>
                                        </p:tgtEl>
                                      </p:cBhvr>
                                      <p:to x="100000" y="100000"/>
                                    </p:animScale>
                                    <p:animScale>
                                      <p:cBhvr>
                                        <p:cTn id="151" dur="26">
                                          <p:stCondLst>
                                            <p:cond delay="1808"/>
                                          </p:stCondLst>
                                        </p:cTn>
                                        <p:tgtEl>
                                          <p:spTgt spid="22"/>
                                        </p:tgtEl>
                                      </p:cBhvr>
                                      <p:to x="100000" y="95000"/>
                                    </p:animScale>
                                    <p:animScale>
                                      <p:cBhvr>
                                        <p:cTn id="152"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E0AA4824-8835-4EC5-B7A8-4FA1E50DBC07}"/>
              </a:ext>
            </a:extLst>
          </p:cNvPr>
          <p:cNvSpPr/>
          <p:nvPr/>
        </p:nvSpPr>
        <p:spPr>
          <a:xfrm>
            <a:off x="0" y="0"/>
            <a:ext cx="12192000" cy="6858000"/>
          </a:xfrm>
          <a:prstGeom prst="rect">
            <a:avLst/>
          </a:prstGeom>
          <a:solidFill>
            <a:schemeClr val="bg1"/>
          </a:solidFill>
          <a:ln>
            <a:noFill/>
          </a:ln>
          <a:effectLst>
            <a:outerShdw blurRad="304800" dist="2159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Arial"/>
            </a:endParaRPr>
          </a:p>
        </p:txBody>
      </p:sp>
      <p:graphicFrame>
        <p:nvGraphicFramePr>
          <p:cNvPr id="43256" name="Group 248">
            <a:extLst>
              <a:ext uri="{FF2B5EF4-FFF2-40B4-BE49-F238E27FC236}">
                <a16:creationId xmlns:a16="http://schemas.microsoft.com/office/drawing/2014/main" id="{A15C2293-064D-49BC-B956-FAB85CAA2ECA}"/>
              </a:ext>
            </a:extLst>
          </p:cNvPr>
          <p:cNvGraphicFramePr>
            <a:graphicFrameLocks noGrp="1"/>
          </p:cNvGraphicFramePr>
          <p:nvPr>
            <p:extLst>
              <p:ext uri="{D42A27DB-BD31-4B8C-83A1-F6EECF244321}">
                <p14:modId xmlns:p14="http://schemas.microsoft.com/office/powerpoint/2010/main" val="3808056415"/>
              </p:ext>
            </p:extLst>
          </p:nvPr>
        </p:nvGraphicFramePr>
        <p:xfrm>
          <a:off x="152400" y="597369"/>
          <a:ext cx="11811001" cy="5802891"/>
        </p:xfrm>
        <a:graphic>
          <a:graphicData uri="http://schemas.openxmlformats.org/drawingml/2006/table">
            <a:tbl>
              <a:tblPr/>
              <a:tblGrid>
                <a:gridCol w="2787924">
                  <a:extLst>
                    <a:ext uri="{9D8B030D-6E8A-4147-A177-3AD203B41FA5}">
                      <a16:colId xmlns:a16="http://schemas.microsoft.com/office/drawing/2014/main" val="3610643210"/>
                    </a:ext>
                  </a:extLst>
                </a:gridCol>
                <a:gridCol w="3585747">
                  <a:extLst>
                    <a:ext uri="{9D8B030D-6E8A-4147-A177-3AD203B41FA5}">
                      <a16:colId xmlns:a16="http://schemas.microsoft.com/office/drawing/2014/main" val="3158344932"/>
                    </a:ext>
                  </a:extLst>
                </a:gridCol>
                <a:gridCol w="1552132">
                  <a:extLst>
                    <a:ext uri="{9D8B030D-6E8A-4147-A177-3AD203B41FA5}">
                      <a16:colId xmlns:a16="http://schemas.microsoft.com/office/drawing/2014/main" val="1408142449"/>
                    </a:ext>
                  </a:extLst>
                </a:gridCol>
                <a:gridCol w="3885198">
                  <a:extLst>
                    <a:ext uri="{9D8B030D-6E8A-4147-A177-3AD203B41FA5}">
                      <a16:colId xmlns:a16="http://schemas.microsoft.com/office/drawing/2014/main" val="2720364956"/>
                    </a:ext>
                  </a:extLst>
                </a:gridCol>
              </a:tblGrid>
              <a:tr h="688990">
                <a:tc gridSpan="2">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chí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en-US" sz="19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tối</a:t>
                      </a:r>
                      <a:r>
                        <a:rPr kumimoji="0" lang="en-US" altLang="en-US" sz="2400" b="1" i="0" u="none" strike="noStrike" cap="none" normalizeH="0" baseline="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đa</a:t>
                      </a:r>
                      <a:endPar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endParaRPr kumimoji="0" lang="en-US" altLang="en-US" sz="2400" b="1"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4698520"/>
                  </a:ext>
                </a:extLst>
              </a:tr>
              <a:tr h="1362417">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Nội</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dung</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đủ</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dung.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2400" dirty="0"/>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673918"/>
                  </a:ext>
                </a:extLst>
              </a:tr>
              <a:tr h="1681807">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đạt</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Nói</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to,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rõ ràng,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cảm</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ngắt</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nghỉ</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nhịp</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nhàng</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 kết hợp ngôn ngữ hình thể</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2400" dirty="0"/>
                    </a:p>
                    <a:p>
                      <a:endParaRPr lang="en-US" sz="2400" dirty="0"/>
                    </a:p>
                    <a:p>
                      <a:endParaRPr lang="en-US" sz="2400" dirty="0"/>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1890148"/>
                  </a:ext>
                </a:extLst>
              </a:tr>
              <a:tr h="142953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Khoa học, sáng tạo, hấp dẫn</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sz="2400" dirty="0"/>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29263889"/>
                  </a:ext>
                </a:extLst>
              </a:tr>
              <a:tr h="506171">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10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0112251"/>
                  </a:ext>
                </a:extLst>
              </a:tr>
            </a:tbl>
          </a:graphicData>
        </a:graphic>
      </p:graphicFrame>
      <p:sp>
        <p:nvSpPr>
          <p:cNvPr id="43055" name="Text Box 47">
            <a:extLst>
              <a:ext uri="{FF2B5EF4-FFF2-40B4-BE49-F238E27FC236}">
                <a16:creationId xmlns:a16="http://schemas.microsoft.com/office/drawing/2014/main" id="{AFE1E47B-A732-4FB1-A6D5-32C7A637EB01}"/>
              </a:ext>
            </a:extLst>
          </p:cNvPr>
          <p:cNvSpPr txBox="1">
            <a:spLocks noChangeArrowheads="1"/>
          </p:cNvSpPr>
          <p:nvPr/>
        </p:nvSpPr>
        <p:spPr bwMode="auto">
          <a:xfrm>
            <a:off x="2748520" y="170873"/>
            <a:ext cx="6324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Arial" panose="020B0604020202020204" pitchFamily="34" charset="0"/>
              </a:rPr>
              <a:t>PHIẾU ĐÁNH GIÁ NHÓM THEO TIÊU CHÍ</a:t>
            </a:r>
          </a:p>
        </p:txBody>
      </p:sp>
      <p:sp>
        <p:nvSpPr>
          <p:cNvPr id="5" name="Rectangle 4"/>
          <p:cNvSpPr/>
          <p:nvPr/>
        </p:nvSpPr>
        <p:spPr>
          <a:xfrm>
            <a:off x="46892" y="58615"/>
            <a:ext cx="12098215" cy="6752492"/>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8576" tIns="19289" rIns="38576" bIns="19289"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9078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55"/>
                                        </p:tgtEl>
                                        <p:attrNameLst>
                                          <p:attrName>style.visibility</p:attrName>
                                        </p:attrNameLst>
                                      </p:cBhvr>
                                      <p:to>
                                        <p:strVal val="visible"/>
                                      </p:to>
                                    </p:set>
                                    <p:animEffect transition="in" filter="blinds(horizontal)">
                                      <p:cBhvr>
                                        <p:cTn id="7" dur="500"/>
                                        <p:tgtEl>
                                          <p:spTgt spid="430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3256"/>
                                        </p:tgtEl>
                                        <p:attrNameLst>
                                          <p:attrName>style.visibility</p:attrName>
                                        </p:attrNameLst>
                                      </p:cBhvr>
                                      <p:to>
                                        <p:strVal val="visible"/>
                                      </p:to>
                                    </p:set>
                                    <p:animEffect transition="in" filter="blinds(horizontal)">
                                      <p:cBhvr>
                                        <p:cTn id="12" dur="500"/>
                                        <p:tgtEl>
                                          <p:spTgt spid="43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1754310"/>
          </a:xfrm>
          <a:prstGeom prst="rect">
            <a:avLst/>
          </a:prstGeom>
          <a:noFill/>
          <a:ln w="9525">
            <a:noFill/>
            <a:miter lim="800000"/>
            <a:headEnd/>
            <a:tailEnd/>
          </a:ln>
        </p:spPr>
        <p:txBody>
          <a:bodyPr lIns="91423" tIns="45712" rIns="91423" bIns="45712">
            <a:spAutoFit/>
          </a:bodyPr>
          <a:lstStyle/>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smtClean="0">
                <a:ln>
                  <a:noFill/>
                </a:ln>
                <a:solidFill>
                  <a:srgbClr val="00B0F0"/>
                </a:solidFill>
                <a:effectLst/>
                <a:uLnTx/>
                <a:uFillTx/>
                <a:latin typeface="Times New Roman" pitchFamily="18" charset="0"/>
                <a:ea typeface="+mn-ea"/>
                <a:cs typeface="Times New Roman" pitchFamily="18" charset="0"/>
              </a:rPr>
              <a:t>2</a:t>
            </a:r>
            <a:r>
              <a:rPr kumimoji="0" lang="en-US" altLang="vi-VN" sz="36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smtClean="0">
                <a:ln>
                  <a:noFill/>
                </a:ln>
                <a:solidFill>
                  <a:srgbClr val="00B0F0"/>
                </a:solidFill>
                <a:effectLst/>
                <a:uLnTx/>
                <a:uFillTx/>
                <a:latin typeface="Times New Roman" pitchFamily="18" charset="0"/>
                <a:ea typeface="+mn-ea"/>
                <a:cs typeface="Times New Roman" pitchFamily="18" charset="0"/>
              </a:rPr>
              <a:t>Cuộc kháng chiến chống Tống giai đoạn thứ hai (năm 1077)</a:t>
            </a:r>
          </a:p>
          <a:p>
            <a:pPr marL="0" marR="0" lvl="0" indent="0" algn="just" defTabSz="91404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B0F0"/>
                </a:solidFill>
                <a:effectLst/>
                <a:uLnTx/>
                <a:uFillTx/>
                <a:latin typeface="Times New Roman" pitchFamily="18" charset="0"/>
                <a:ea typeface="+mn-ea"/>
                <a:cs typeface="Times New Roman" pitchFamily="18" charset="0"/>
              </a:rPr>
              <a:t>a. Chuẩn bị </a:t>
            </a:r>
            <a:r>
              <a:rPr kumimoji="0" lang="en-US" sz="3600" b="1" i="0" u="none" strike="noStrike" kern="1200" cap="none" spc="0" normalizeH="0" baseline="0" noProof="0" dirty="0" err="1" smtClean="0">
                <a:ln>
                  <a:noFill/>
                </a:ln>
                <a:solidFill>
                  <a:srgbClr val="00B0F0"/>
                </a:solidFill>
                <a:effectLst/>
                <a:uLnTx/>
                <a:uFillTx/>
                <a:latin typeface="Times New Roman" pitchFamily="18" charset="0"/>
                <a:ea typeface="+mn-ea"/>
                <a:cs typeface="Times New Roman" pitchFamily="18" charset="0"/>
              </a:rPr>
              <a:t>kháng</a:t>
            </a:r>
            <a:r>
              <a:rPr kumimoji="0" lang="en-US" sz="3600" b="1" i="0" u="none" strike="noStrike" kern="1200" cap="none" spc="0" normalizeH="0" baseline="0" noProof="0" dirty="0" smtClean="0">
                <a:ln>
                  <a:noFill/>
                </a:ln>
                <a:solidFill>
                  <a:srgbClr val="00B0F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00B0F0"/>
                </a:solidFill>
                <a:effectLst/>
                <a:uLnTx/>
                <a:uFillTx/>
                <a:latin typeface="Times New Roman" pitchFamily="18" charset="0"/>
                <a:ea typeface="+mn-ea"/>
                <a:cs typeface="Times New Roman" pitchFamily="18" charset="0"/>
              </a:rPr>
              <a:t>chiến</a:t>
            </a:r>
            <a:endParaRPr kumimoji="0" lang="en-US" altLang="vi-VN" sz="36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5071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14654" y="0"/>
            <a:ext cx="12101146" cy="6858000"/>
          </a:xfrm>
          <a:prstGeom prst="rect">
            <a:avLst/>
          </a:prstGeom>
        </p:spPr>
      </p:pic>
    </p:spTree>
    <p:extLst>
      <p:ext uri="{BB962C8B-B14F-4D97-AF65-F5344CB8AC3E}">
        <p14:creationId xmlns:p14="http://schemas.microsoft.com/office/powerpoint/2010/main" val="831414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77260"/>
            <a:ext cx="12192000" cy="6780740"/>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6096000" y="6176350"/>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57274" y="2692898"/>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2968672" y="2432710"/>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102374" y="4930686"/>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782065" y="5755325"/>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392165" y="-16317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1|0.8|1.3|0.9|0.9|0.8|0.8|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5767</TotalTime>
  <Words>681</Words>
  <Application>Microsoft Office PowerPoint</Application>
  <PresentationFormat>Widescreen</PresentationFormat>
  <Paragraphs>162</Paragraphs>
  <Slides>21</Slides>
  <Notes>1</Notes>
  <HiddenSlides>0</HiddenSlides>
  <MMClips>6</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.VnTime</vt:lpstr>
      <vt:lpstr>等线</vt:lpstr>
      <vt:lpstr>Microsoft YaHei</vt:lpstr>
      <vt:lpstr>Muli Ultra-Bold</vt:lpstr>
      <vt:lpstr>宋体</vt:lpstr>
      <vt:lpstr>Sniglet</vt:lpstr>
      <vt:lpstr>Times New RomanH</vt:lpstr>
      <vt:lpstr>Arial</vt:lpstr>
      <vt:lpstr>Calibri</vt:lpstr>
      <vt:lpstr>Calibri Light</vt:lpstr>
      <vt:lpstr>Georgia</vt:lpstr>
      <vt:lpstr>Tahoma</vt:lpstr>
      <vt:lpstr>Times New Roman</vt:lpstr>
      <vt:lpstr>Office Theme</vt:lpstr>
      <vt:lpstr>1_Office Theme</vt:lpstr>
      <vt:lpstr>3_Office Theme</vt:lpstr>
      <vt:lpstr>5_Office Theme</vt:lpstr>
      <vt:lpstr>2_Office Theme</vt:lpstr>
      <vt:lpstr>PowerPoint Presentation</vt:lpstr>
      <vt:lpstr>PowerPoint Presentation</vt:lpstr>
      <vt:lpstr>PowerPoint Presentation</vt:lpstr>
      <vt:lpstr>NHIỆM VỤ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DELL</cp:lastModifiedBy>
  <cp:revision>221</cp:revision>
  <dcterms:created xsi:type="dcterms:W3CDTF">2018-11-04T14:19:53Z</dcterms:created>
  <dcterms:modified xsi:type="dcterms:W3CDTF">2025-02-25T12:56:20Z</dcterms:modified>
</cp:coreProperties>
</file>