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702" r:id="rId4"/>
    <p:sldMasterId id="2147483731" r:id="rId5"/>
    <p:sldMasterId id="2147483760" r:id="rId6"/>
    <p:sldMasterId id="2147483789" r:id="rId7"/>
    <p:sldMasterId id="2147483833" r:id="rId8"/>
  </p:sldMasterIdLst>
  <p:notesMasterIdLst>
    <p:notesMasterId r:id="rId32"/>
  </p:notesMasterIdLst>
  <p:sldIdLst>
    <p:sldId id="322" r:id="rId9"/>
    <p:sldId id="288" r:id="rId10"/>
    <p:sldId id="290" r:id="rId11"/>
    <p:sldId id="298" r:id="rId12"/>
    <p:sldId id="299" r:id="rId13"/>
    <p:sldId id="300" r:id="rId14"/>
    <p:sldId id="302" r:id="rId15"/>
    <p:sldId id="310" r:id="rId16"/>
    <p:sldId id="311" r:id="rId17"/>
    <p:sldId id="303" r:id="rId18"/>
    <p:sldId id="305" r:id="rId19"/>
    <p:sldId id="306" r:id="rId20"/>
    <p:sldId id="307" r:id="rId21"/>
    <p:sldId id="309" r:id="rId22"/>
    <p:sldId id="312" r:id="rId23"/>
    <p:sldId id="318" r:id="rId24"/>
    <p:sldId id="319" r:id="rId25"/>
    <p:sldId id="276" r:id="rId26"/>
    <p:sldId id="325" r:id="rId27"/>
    <p:sldId id="327" r:id="rId28"/>
    <p:sldId id="257" r:id="rId29"/>
    <p:sldId id="258" r:id="rId30"/>
    <p:sldId id="320" r:id="rId31"/>
  </p:sldIdLst>
  <p:sldSz cx="18288000" cy="10287000"/>
  <p:notesSz cx="6858000" cy="9144000"/>
  <p:embeddedFontLst>
    <p:embeddedFont>
      <p:font typeface="Calibri Light" panose="020F0302020204030204" pitchFamily="34" charset="0"/>
      <p:regular r:id="rId33"/>
      <p:italic r:id="rId34"/>
    </p:embeddedFont>
    <p:embeddedFont>
      <p:font typeface="Bebas Neue" panose="020B0604020202020204" charset="0"/>
      <p:regular r:id="rId35"/>
    </p:embeddedFont>
    <p:embeddedFont>
      <p:font typeface="Arial Black" panose="020B0A04020102020204" pitchFamily="34" charset="0"/>
      <p:bold r:id="rId36"/>
    </p:embeddedFont>
    <p:embeddedFont>
      <p:font typeface="Calibri" panose="020F0502020204030204" pitchFamily="34" charset="0"/>
      <p:regular r:id="rId37"/>
      <p:bold r:id="rId38"/>
      <p:italic r:id="rId39"/>
      <p:boldItalic r:id="rId40"/>
    </p:embeddedFont>
    <p:embeddedFont>
      <p:font typeface="Roboto" panose="020B0604020202020204" charset="0"/>
      <p:regular r:id="rId41"/>
      <p:bold r:id="rId42"/>
      <p:italic r:id="rId43"/>
      <p:boldItalic r:id="rId44"/>
    </p:embeddedFont>
    <p:embeddedFont>
      <p:font typeface="Londrina Solid"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0489"/>
    <a:srgbClr val="E2D0E8"/>
    <a:srgbClr val="C7A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1" autoAdjust="0"/>
    <p:restoredTop sz="94622" autoAdjust="0"/>
  </p:normalViewPr>
  <p:slideViewPr>
    <p:cSldViewPr>
      <p:cViewPr varScale="1">
        <p:scale>
          <a:sx n="57" d="100"/>
          <a:sy n="57" d="100"/>
        </p:scale>
        <p:origin x="81" y="21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7.fntdata"/><Relationship Id="rId21" Type="http://schemas.openxmlformats.org/officeDocument/2006/relationships/slide" Target="slides/slide13.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EEBC5A-95FA-4FDE-88FE-1B44AB3093D6}"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9CF1F-DC94-456D-914D-F5463E44215D}" type="slidenum">
              <a:rPr lang="en-US" smtClean="0"/>
              <a:t>‹#›</a:t>
            </a:fld>
            <a:endParaRPr lang="en-US"/>
          </a:p>
        </p:txBody>
      </p:sp>
    </p:spTree>
    <p:extLst>
      <p:ext uri="{BB962C8B-B14F-4D97-AF65-F5344CB8AC3E}">
        <p14:creationId xmlns:p14="http://schemas.microsoft.com/office/powerpoint/2010/main" val="408481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640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43846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1088d17cd7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1088d17cd7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857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buClr>
                <a:srgbClr val="000000"/>
              </a:buClr>
              <a:buFont typeface="Arial"/>
              <a:buNone/>
            </a:pPr>
            <a:fld id="{1B62FB90-C021-40C3-ACC1-60A35BBA1602}" type="slidenum">
              <a:rPr lang="en-US" sz="1400" kern="0" smtClean="0">
                <a:solidFill>
                  <a:srgbClr val="000000"/>
                </a:solidFill>
                <a:latin typeface="Arial"/>
                <a:cs typeface="Arial"/>
                <a:sym typeface="Arial"/>
              </a:rPr>
              <a:pPr>
                <a:buClr>
                  <a:srgbClr val="000000"/>
                </a:buClr>
                <a:buFont typeface="Arial"/>
                <a:buNone/>
              </a:pPr>
              <a:t>11</a:t>
            </a:fld>
            <a:endParaRPr lang="en-US" sz="1400" kern="0">
              <a:solidFill>
                <a:srgbClr val="000000"/>
              </a:solidFill>
              <a:latin typeface="Arial"/>
              <a:cs typeface="Arial"/>
              <a:sym typeface="Arial"/>
            </a:endParaRPr>
          </a:p>
        </p:txBody>
      </p:sp>
    </p:spTree>
    <p:extLst>
      <p:ext uri="{BB962C8B-B14F-4D97-AF65-F5344CB8AC3E}">
        <p14:creationId xmlns:p14="http://schemas.microsoft.com/office/powerpoint/2010/main" val="191971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buClr>
                <a:srgbClr val="000000"/>
              </a:buClr>
              <a:buFont typeface="Arial"/>
              <a:buNone/>
            </a:pPr>
            <a:fld id="{1B62FB90-C021-40C3-ACC1-60A35BBA1602}" type="slidenum">
              <a:rPr lang="en-US" sz="1400" kern="0" smtClean="0">
                <a:solidFill>
                  <a:srgbClr val="000000"/>
                </a:solidFill>
                <a:latin typeface="Arial"/>
                <a:cs typeface="Arial"/>
                <a:sym typeface="Arial"/>
              </a:rPr>
              <a:pPr>
                <a:buClr>
                  <a:srgbClr val="000000"/>
                </a:buClr>
                <a:buFont typeface="Arial"/>
                <a:buNone/>
              </a:pPr>
              <a:t>12</a:t>
            </a:fld>
            <a:endParaRPr lang="en-US" sz="1400" kern="0">
              <a:solidFill>
                <a:srgbClr val="000000"/>
              </a:solidFill>
              <a:latin typeface="Arial"/>
              <a:cs typeface="Arial"/>
              <a:sym typeface="Arial"/>
            </a:endParaRPr>
          </a:p>
        </p:txBody>
      </p:sp>
    </p:spTree>
    <p:extLst>
      <p:ext uri="{BB962C8B-B14F-4D97-AF65-F5344CB8AC3E}">
        <p14:creationId xmlns:p14="http://schemas.microsoft.com/office/powerpoint/2010/main" val="1196591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buClr>
                <a:srgbClr val="000000"/>
              </a:buClr>
              <a:buFont typeface="Arial"/>
              <a:buNone/>
            </a:pPr>
            <a:fld id="{1B62FB90-C021-40C3-ACC1-60A35BBA1602}" type="slidenum">
              <a:rPr lang="en-US" sz="1400" kern="0" smtClean="0">
                <a:solidFill>
                  <a:srgbClr val="000000"/>
                </a:solidFill>
                <a:latin typeface="Arial"/>
                <a:cs typeface="Arial"/>
                <a:sym typeface="Arial"/>
              </a:rPr>
              <a:pPr>
                <a:buClr>
                  <a:srgbClr val="000000"/>
                </a:buClr>
                <a:buFont typeface="Arial"/>
                <a:buNone/>
              </a:pPr>
              <a:t>13</a:t>
            </a:fld>
            <a:endParaRPr lang="en-US" sz="1400" kern="0">
              <a:solidFill>
                <a:srgbClr val="000000"/>
              </a:solidFill>
              <a:latin typeface="Arial"/>
              <a:cs typeface="Arial"/>
              <a:sym typeface="Arial"/>
            </a:endParaRPr>
          </a:p>
        </p:txBody>
      </p:sp>
    </p:spTree>
    <p:extLst>
      <p:ext uri="{BB962C8B-B14F-4D97-AF65-F5344CB8AC3E}">
        <p14:creationId xmlns:p14="http://schemas.microsoft.com/office/powerpoint/2010/main" val="3948137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g1089594a55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g1089594a55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984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09840f46ad_0_2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109840f46ad_0_2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729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buClr>
                <a:srgbClr val="000000"/>
              </a:buClr>
              <a:buFont typeface="Arial"/>
              <a:buNone/>
            </a:pPr>
            <a:fld id="{1B62FB90-C021-40C3-ACC1-60A35BBA1602}" type="slidenum">
              <a:rPr lang="en-US" sz="1400" kern="0" smtClean="0">
                <a:solidFill>
                  <a:srgbClr val="000000"/>
                </a:solidFill>
                <a:latin typeface="Arial"/>
                <a:cs typeface="Arial"/>
                <a:sym typeface="Arial"/>
              </a:rPr>
              <a:pPr>
                <a:buClr>
                  <a:srgbClr val="000000"/>
                </a:buClr>
                <a:buFont typeface="Arial"/>
                <a:buNone/>
              </a:pPr>
              <a:t>23</a:t>
            </a:fld>
            <a:endParaRPr lang="en-US" sz="1400" kern="0">
              <a:solidFill>
                <a:srgbClr val="000000"/>
              </a:solidFill>
              <a:latin typeface="Arial"/>
              <a:cs typeface="Arial"/>
              <a:sym typeface="Arial"/>
            </a:endParaRPr>
          </a:p>
        </p:txBody>
      </p:sp>
    </p:spTree>
    <p:extLst>
      <p:ext uri="{BB962C8B-B14F-4D97-AF65-F5344CB8AC3E}">
        <p14:creationId xmlns:p14="http://schemas.microsoft.com/office/powerpoint/2010/main" val="358513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2.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3.png"/><Relationship Id="rId7" Type="http://schemas.openxmlformats.org/officeDocument/2006/relationships/hyperlink" Target="http://bit.ly/2TyoMsr" TargetMode="External"/><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hyperlink" Target="http://bit.ly/2Tynxth" TargetMode="External"/><Relationship Id="rId5" Type="http://schemas.openxmlformats.org/officeDocument/2006/relationships/image" Target="../media/image9.png"/><Relationship Id="rId4" Type="http://schemas.openxmlformats.org/officeDocument/2006/relationships/image" Target="../media/image4.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53"/>
        <p:cNvGrpSpPr/>
        <p:nvPr/>
      </p:nvGrpSpPr>
      <p:grpSpPr>
        <a:xfrm>
          <a:off x="0" y="0"/>
          <a:ext cx="0" cy="0"/>
          <a:chOff x="0" y="0"/>
          <a:chExt cx="0" cy="0"/>
        </a:xfrm>
      </p:grpSpPr>
      <p:pic>
        <p:nvPicPr>
          <p:cNvPr id="454" name="Google Shape;454;p34"/>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55" name="Google Shape;455;p34"/>
          <p:cNvSpPr txBox="1">
            <a:spLocks noGrp="1"/>
          </p:cNvSpPr>
          <p:nvPr>
            <p:ph type="title"/>
          </p:nvPr>
        </p:nvSpPr>
        <p:spPr>
          <a:xfrm>
            <a:off x="1440000" y="6769594"/>
            <a:ext cx="4672800" cy="9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456" name="Google Shape;456;p34"/>
          <p:cNvSpPr txBox="1">
            <a:spLocks noGrp="1"/>
          </p:cNvSpPr>
          <p:nvPr>
            <p:ph type="subTitle" idx="1"/>
          </p:nvPr>
        </p:nvSpPr>
        <p:spPr>
          <a:xfrm>
            <a:off x="1440000" y="7672554"/>
            <a:ext cx="4672800" cy="10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7" name="Google Shape;457;p34"/>
          <p:cNvSpPr txBox="1">
            <a:spLocks noGrp="1"/>
          </p:cNvSpPr>
          <p:nvPr>
            <p:ph type="title" idx="2"/>
          </p:nvPr>
        </p:nvSpPr>
        <p:spPr>
          <a:xfrm>
            <a:off x="6807596" y="6769594"/>
            <a:ext cx="4672800" cy="9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458" name="Google Shape;458;p34"/>
          <p:cNvSpPr txBox="1">
            <a:spLocks noGrp="1"/>
          </p:cNvSpPr>
          <p:nvPr>
            <p:ph type="subTitle" idx="3"/>
          </p:nvPr>
        </p:nvSpPr>
        <p:spPr>
          <a:xfrm>
            <a:off x="6807600" y="7672554"/>
            <a:ext cx="4672800" cy="10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9" name="Google Shape;459;p34"/>
          <p:cNvSpPr txBox="1">
            <a:spLocks noGrp="1"/>
          </p:cNvSpPr>
          <p:nvPr>
            <p:ph type="title" idx="4"/>
          </p:nvPr>
        </p:nvSpPr>
        <p:spPr>
          <a:xfrm>
            <a:off x="12175204" y="6769638"/>
            <a:ext cx="4672800" cy="9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460" name="Google Shape;460;p34"/>
          <p:cNvSpPr txBox="1">
            <a:spLocks noGrp="1"/>
          </p:cNvSpPr>
          <p:nvPr>
            <p:ph type="subTitle" idx="5"/>
          </p:nvPr>
        </p:nvSpPr>
        <p:spPr>
          <a:xfrm>
            <a:off x="12175212" y="7672604"/>
            <a:ext cx="4672800" cy="10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1" name="Google Shape;461;p34"/>
          <p:cNvSpPr txBox="1">
            <a:spLocks noGrp="1"/>
          </p:cNvSpPr>
          <p:nvPr>
            <p:ph type="title" idx="6"/>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2" name="Google Shape;462;p34"/>
          <p:cNvSpPr/>
          <p:nvPr/>
        </p:nvSpPr>
        <p:spPr>
          <a:xfrm rot="-4571280" flipH="1">
            <a:off x="16126238" y="61850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3" name="Google Shape;463;p34"/>
          <p:cNvSpPr/>
          <p:nvPr/>
        </p:nvSpPr>
        <p:spPr>
          <a:xfrm flipH="1">
            <a:off x="14176845" y="110087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4" name="Google Shape;464;p34"/>
          <p:cNvSpPr/>
          <p:nvPr/>
        </p:nvSpPr>
        <p:spPr>
          <a:xfrm flipH="1">
            <a:off x="735595" y="923602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5" name="Google Shape;465;p34"/>
          <p:cNvSpPr/>
          <p:nvPr/>
        </p:nvSpPr>
        <p:spPr>
          <a:xfrm flipH="1">
            <a:off x="17247963" y="31543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6" name="Google Shape;466;p34"/>
          <p:cNvSpPr/>
          <p:nvPr/>
        </p:nvSpPr>
        <p:spPr>
          <a:xfrm rot="-2700000" flipH="1">
            <a:off x="17317257" y="9295769"/>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7" name="Google Shape;467;p34"/>
          <p:cNvSpPr/>
          <p:nvPr/>
        </p:nvSpPr>
        <p:spPr>
          <a:xfrm flipH="1">
            <a:off x="8922263" y="95932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8" name="Google Shape;468;p34"/>
          <p:cNvSpPr/>
          <p:nvPr/>
        </p:nvSpPr>
        <p:spPr>
          <a:xfrm rot="4571280">
            <a:off x="1097640" y="61850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9" name="Google Shape;469;p34"/>
          <p:cNvSpPr/>
          <p:nvPr/>
        </p:nvSpPr>
        <p:spPr>
          <a:xfrm>
            <a:off x="843069" y="311657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70" name="Google Shape;470;p34"/>
          <p:cNvSpPr/>
          <p:nvPr/>
        </p:nvSpPr>
        <p:spPr>
          <a:xfrm>
            <a:off x="3437895" y="1138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342926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1"/>
        <p:cNvGrpSpPr/>
        <p:nvPr/>
      </p:nvGrpSpPr>
      <p:grpSpPr>
        <a:xfrm>
          <a:off x="0" y="0"/>
          <a:ext cx="0" cy="0"/>
          <a:chOff x="0" y="0"/>
          <a:chExt cx="0" cy="0"/>
        </a:xfrm>
      </p:grpSpPr>
      <p:pic>
        <p:nvPicPr>
          <p:cNvPr id="472" name="Google Shape;472;p3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73" name="Google Shape;473;p35"/>
          <p:cNvSpPr txBox="1">
            <a:spLocks noGrp="1"/>
          </p:cNvSpPr>
          <p:nvPr>
            <p:ph type="title"/>
          </p:nvPr>
        </p:nvSpPr>
        <p:spPr>
          <a:xfrm>
            <a:off x="4384900" y="33475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4" name="Google Shape;474;p35"/>
          <p:cNvSpPr txBox="1">
            <a:spLocks noGrp="1"/>
          </p:cNvSpPr>
          <p:nvPr>
            <p:ph type="subTitle" idx="1"/>
          </p:nvPr>
        </p:nvSpPr>
        <p:spPr>
          <a:xfrm>
            <a:off x="4384900" y="43681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35"/>
          <p:cNvSpPr txBox="1">
            <a:spLocks noGrp="1"/>
          </p:cNvSpPr>
          <p:nvPr>
            <p:ph type="title" idx="2"/>
          </p:nvPr>
        </p:nvSpPr>
        <p:spPr>
          <a:xfrm>
            <a:off x="9473316" y="33475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6" name="Google Shape;476;p35"/>
          <p:cNvSpPr txBox="1">
            <a:spLocks noGrp="1"/>
          </p:cNvSpPr>
          <p:nvPr>
            <p:ph type="subTitle" idx="3"/>
          </p:nvPr>
        </p:nvSpPr>
        <p:spPr>
          <a:xfrm>
            <a:off x="9473316" y="43681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7" name="Google Shape;477;p35"/>
          <p:cNvSpPr txBox="1">
            <a:spLocks noGrp="1"/>
          </p:cNvSpPr>
          <p:nvPr>
            <p:ph type="title" idx="4"/>
          </p:nvPr>
        </p:nvSpPr>
        <p:spPr>
          <a:xfrm>
            <a:off x="4384900" y="62143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8" name="Google Shape;478;p35"/>
          <p:cNvSpPr txBox="1">
            <a:spLocks noGrp="1"/>
          </p:cNvSpPr>
          <p:nvPr>
            <p:ph type="subTitle" idx="5"/>
          </p:nvPr>
        </p:nvSpPr>
        <p:spPr>
          <a:xfrm>
            <a:off x="4384900" y="72349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9" name="Google Shape;479;p35"/>
          <p:cNvSpPr txBox="1">
            <a:spLocks noGrp="1"/>
          </p:cNvSpPr>
          <p:nvPr>
            <p:ph type="title" idx="6"/>
          </p:nvPr>
        </p:nvSpPr>
        <p:spPr>
          <a:xfrm>
            <a:off x="9473316" y="62143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80" name="Google Shape;480;p35"/>
          <p:cNvSpPr txBox="1">
            <a:spLocks noGrp="1"/>
          </p:cNvSpPr>
          <p:nvPr>
            <p:ph type="subTitle" idx="7"/>
          </p:nvPr>
        </p:nvSpPr>
        <p:spPr>
          <a:xfrm>
            <a:off x="9473316" y="72349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1" name="Google Shape;481;p35"/>
          <p:cNvSpPr txBox="1">
            <a:spLocks noGrp="1"/>
          </p:cNvSpPr>
          <p:nvPr>
            <p:ph type="title" idx="8"/>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2" name="Google Shape;482;p35"/>
          <p:cNvSpPr/>
          <p:nvPr/>
        </p:nvSpPr>
        <p:spPr>
          <a:xfrm rot="4571280">
            <a:off x="1110022"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3" name="Google Shape;483;p35"/>
          <p:cNvSpPr/>
          <p:nvPr/>
        </p:nvSpPr>
        <p:spPr>
          <a:xfrm rot="-5825275" flipH="1">
            <a:off x="16181521" y="366781"/>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4" name="Google Shape;484;p35"/>
          <p:cNvSpPr/>
          <p:nvPr/>
        </p:nvSpPr>
        <p:spPr>
          <a:xfrm rot="2166447">
            <a:off x="16976263" y="29442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5" name="Google Shape;485;p35"/>
          <p:cNvSpPr/>
          <p:nvPr/>
        </p:nvSpPr>
        <p:spPr>
          <a:xfrm rot="-1530609">
            <a:off x="16823738" y="9463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6" name="Google Shape;486;p35"/>
          <p:cNvSpPr/>
          <p:nvPr/>
        </p:nvSpPr>
        <p:spPr>
          <a:xfrm rot="-1530609">
            <a:off x="2609838" y="3263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7" name="Google Shape;487;p35"/>
          <p:cNvSpPr/>
          <p:nvPr/>
        </p:nvSpPr>
        <p:spPr>
          <a:xfrm rot="-392423">
            <a:off x="604156" y="839390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8" name="Google Shape;488;p35"/>
          <p:cNvSpPr/>
          <p:nvPr/>
        </p:nvSpPr>
        <p:spPr>
          <a:xfrm>
            <a:off x="535201" y="333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9" name="Google Shape;489;p35"/>
          <p:cNvSpPr/>
          <p:nvPr/>
        </p:nvSpPr>
        <p:spPr>
          <a:xfrm>
            <a:off x="1261951" y="9501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90" name="Google Shape;490;p35"/>
          <p:cNvSpPr/>
          <p:nvPr/>
        </p:nvSpPr>
        <p:spPr>
          <a:xfrm rot="804576">
            <a:off x="17348199" y="8437326"/>
            <a:ext cx="443846" cy="253076"/>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r>
              <a:rPr lang="en" sz="2800" kern="0">
                <a:solidFill>
                  <a:srgbClr val="000000"/>
                </a:solidFill>
                <a:cs typeface="Arial"/>
                <a:sym typeface="Arial"/>
              </a:rPr>
              <a:t> </a:t>
            </a:r>
            <a:endParaRPr sz="2800" kern="0" dirty="0">
              <a:solidFill>
                <a:srgbClr val="000000"/>
              </a:solidFill>
              <a:cs typeface="Arial"/>
              <a:sym typeface="Arial"/>
            </a:endParaRPr>
          </a:p>
        </p:txBody>
      </p:sp>
      <p:sp>
        <p:nvSpPr>
          <p:cNvPr id="491" name="Google Shape;491;p35"/>
          <p:cNvSpPr/>
          <p:nvPr/>
        </p:nvSpPr>
        <p:spPr>
          <a:xfrm>
            <a:off x="15331151" y="4519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1384552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92"/>
        <p:cNvGrpSpPr/>
        <p:nvPr/>
      </p:nvGrpSpPr>
      <p:grpSpPr>
        <a:xfrm>
          <a:off x="0" y="0"/>
          <a:ext cx="0" cy="0"/>
          <a:chOff x="0" y="0"/>
          <a:chExt cx="0" cy="0"/>
        </a:xfrm>
      </p:grpSpPr>
      <p:pic>
        <p:nvPicPr>
          <p:cNvPr id="493" name="Google Shape;493;p3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94" name="Google Shape;494;p36"/>
          <p:cNvSpPr txBox="1">
            <a:spLocks noGrp="1"/>
          </p:cNvSpPr>
          <p:nvPr>
            <p:ph type="title"/>
          </p:nvPr>
        </p:nvSpPr>
        <p:spPr>
          <a:xfrm>
            <a:off x="2238550" y="39782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95" name="Google Shape;495;p36"/>
          <p:cNvSpPr txBox="1">
            <a:spLocks noGrp="1"/>
          </p:cNvSpPr>
          <p:nvPr>
            <p:ph type="subTitle" idx="1"/>
          </p:nvPr>
        </p:nvSpPr>
        <p:spPr>
          <a:xfrm>
            <a:off x="2238550" y="469115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36"/>
          <p:cNvSpPr txBox="1">
            <a:spLocks noGrp="1"/>
          </p:cNvSpPr>
          <p:nvPr>
            <p:ph type="title" idx="2"/>
          </p:nvPr>
        </p:nvSpPr>
        <p:spPr>
          <a:xfrm>
            <a:off x="7077594" y="39782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97" name="Google Shape;497;p36"/>
          <p:cNvSpPr txBox="1">
            <a:spLocks noGrp="1"/>
          </p:cNvSpPr>
          <p:nvPr>
            <p:ph type="subTitle" idx="3"/>
          </p:nvPr>
        </p:nvSpPr>
        <p:spPr>
          <a:xfrm>
            <a:off x="7077600" y="469115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36"/>
          <p:cNvSpPr txBox="1">
            <a:spLocks noGrp="1"/>
          </p:cNvSpPr>
          <p:nvPr>
            <p:ph type="title" idx="4"/>
          </p:nvPr>
        </p:nvSpPr>
        <p:spPr>
          <a:xfrm>
            <a:off x="2238550" y="75345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99" name="Google Shape;499;p36"/>
          <p:cNvSpPr txBox="1">
            <a:spLocks noGrp="1"/>
          </p:cNvSpPr>
          <p:nvPr>
            <p:ph type="subTitle" idx="5"/>
          </p:nvPr>
        </p:nvSpPr>
        <p:spPr>
          <a:xfrm>
            <a:off x="2238550" y="824740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6"/>
          <p:cNvSpPr txBox="1">
            <a:spLocks noGrp="1"/>
          </p:cNvSpPr>
          <p:nvPr>
            <p:ph type="title" idx="6"/>
          </p:nvPr>
        </p:nvSpPr>
        <p:spPr>
          <a:xfrm>
            <a:off x="7077596" y="75345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01" name="Google Shape;501;p36"/>
          <p:cNvSpPr txBox="1">
            <a:spLocks noGrp="1"/>
          </p:cNvSpPr>
          <p:nvPr>
            <p:ph type="subTitle" idx="7"/>
          </p:nvPr>
        </p:nvSpPr>
        <p:spPr>
          <a:xfrm>
            <a:off x="7077600" y="824740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6"/>
          <p:cNvSpPr txBox="1">
            <a:spLocks noGrp="1"/>
          </p:cNvSpPr>
          <p:nvPr>
            <p:ph type="title" idx="8"/>
          </p:nvPr>
        </p:nvSpPr>
        <p:spPr>
          <a:xfrm>
            <a:off x="11916652" y="39782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03" name="Google Shape;503;p36"/>
          <p:cNvSpPr txBox="1">
            <a:spLocks noGrp="1"/>
          </p:cNvSpPr>
          <p:nvPr>
            <p:ph type="subTitle" idx="9"/>
          </p:nvPr>
        </p:nvSpPr>
        <p:spPr>
          <a:xfrm>
            <a:off x="11916662" y="469115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6"/>
          <p:cNvSpPr txBox="1">
            <a:spLocks noGrp="1"/>
          </p:cNvSpPr>
          <p:nvPr>
            <p:ph type="title" idx="13"/>
          </p:nvPr>
        </p:nvSpPr>
        <p:spPr>
          <a:xfrm>
            <a:off x="11916654" y="75345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05" name="Google Shape;505;p36"/>
          <p:cNvSpPr txBox="1">
            <a:spLocks noGrp="1"/>
          </p:cNvSpPr>
          <p:nvPr>
            <p:ph type="subTitle" idx="14"/>
          </p:nvPr>
        </p:nvSpPr>
        <p:spPr>
          <a:xfrm>
            <a:off x="11916662" y="824740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6"/>
          <p:cNvSpPr txBox="1">
            <a:spLocks noGrp="1"/>
          </p:cNvSpPr>
          <p:nvPr>
            <p:ph type="title" idx="15"/>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7" name="Google Shape;507;p36"/>
          <p:cNvSpPr/>
          <p:nvPr/>
        </p:nvSpPr>
        <p:spPr>
          <a:xfrm rot="-4571280" flipH="1">
            <a:off x="16050038"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08" name="Google Shape;508;p36"/>
          <p:cNvSpPr/>
          <p:nvPr/>
        </p:nvSpPr>
        <p:spPr>
          <a:xfrm rot="3524824" flipH="1">
            <a:off x="486375" y="7811354"/>
            <a:ext cx="1085654" cy="220169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09" name="Google Shape;509;p36"/>
          <p:cNvSpPr/>
          <p:nvPr/>
        </p:nvSpPr>
        <p:spPr>
          <a:xfrm rot="5825275">
            <a:off x="1495671" y="-6269"/>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0" name="Google Shape;510;p36"/>
          <p:cNvSpPr/>
          <p:nvPr/>
        </p:nvSpPr>
        <p:spPr>
          <a:xfrm flipH="1">
            <a:off x="14176845" y="64367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1" name="Google Shape;511;p36"/>
          <p:cNvSpPr/>
          <p:nvPr/>
        </p:nvSpPr>
        <p:spPr>
          <a:xfrm flipH="1">
            <a:off x="16857787" y="301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2" name="Google Shape;512;p36"/>
          <p:cNvSpPr/>
          <p:nvPr/>
        </p:nvSpPr>
        <p:spPr>
          <a:xfrm rot="-2700000" flipH="1">
            <a:off x="17041183" y="9276759"/>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3" name="Google Shape;513;p36"/>
          <p:cNvSpPr/>
          <p:nvPr/>
        </p:nvSpPr>
        <p:spPr>
          <a:xfrm flipH="1">
            <a:off x="3612145" y="47222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4" name="Google Shape;514;p36"/>
          <p:cNvSpPr/>
          <p:nvPr/>
        </p:nvSpPr>
        <p:spPr>
          <a:xfrm rot="2830679" flipH="1">
            <a:off x="1070824" y="2056207"/>
            <a:ext cx="305520" cy="32844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5" name="Google Shape;515;p36"/>
          <p:cNvSpPr/>
          <p:nvPr/>
        </p:nvSpPr>
        <p:spPr>
          <a:xfrm flipH="1">
            <a:off x="1002013" y="70444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1007336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72"/>
        <p:cNvGrpSpPr/>
        <p:nvPr/>
      </p:nvGrpSpPr>
      <p:grpSpPr>
        <a:xfrm>
          <a:off x="0" y="0"/>
          <a:ext cx="0" cy="0"/>
          <a:chOff x="0" y="0"/>
          <a:chExt cx="0" cy="0"/>
        </a:xfrm>
      </p:grpSpPr>
      <p:pic>
        <p:nvPicPr>
          <p:cNvPr id="573" name="Google Shape;573;p40"/>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74" name="Google Shape;574;p40"/>
          <p:cNvSpPr/>
          <p:nvPr/>
        </p:nvSpPr>
        <p:spPr>
          <a:xfrm rot="4571280">
            <a:off x="1110022"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5" name="Google Shape;575;p40"/>
          <p:cNvSpPr/>
          <p:nvPr/>
        </p:nvSpPr>
        <p:spPr>
          <a:xfrm rot="-5825275" flipH="1">
            <a:off x="16181521" y="366781"/>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6" name="Google Shape;576;p40"/>
          <p:cNvSpPr/>
          <p:nvPr/>
        </p:nvSpPr>
        <p:spPr>
          <a:xfrm rot="2166447">
            <a:off x="16976263" y="29442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7" name="Google Shape;577;p40"/>
          <p:cNvSpPr/>
          <p:nvPr/>
        </p:nvSpPr>
        <p:spPr>
          <a:xfrm rot="-1530609">
            <a:off x="16823738" y="9463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8" name="Google Shape;578;p40"/>
          <p:cNvSpPr/>
          <p:nvPr/>
        </p:nvSpPr>
        <p:spPr>
          <a:xfrm rot="-1530609">
            <a:off x="2609838" y="3263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9" name="Google Shape;579;p40"/>
          <p:cNvSpPr/>
          <p:nvPr/>
        </p:nvSpPr>
        <p:spPr>
          <a:xfrm rot="-392423">
            <a:off x="604156" y="839390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0" name="Google Shape;580;p40"/>
          <p:cNvSpPr/>
          <p:nvPr/>
        </p:nvSpPr>
        <p:spPr>
          <a:xfrm>
            <a:off x="535201" y="333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1" name="Google Shape;581;p40"/>
          <p:cNvSpPr/>
          <p:nvPr/>
        </p:nvSpPr>
        <p:spPr>
          <a:xfrm>
            <a:off x="1261951" y="9501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2" name="Google Shape;582;p40"/>
          <p:cNvSpPr/>
          <p:nvPr/>
        </p:nvSpPr>
        <p:spPr>
          <a:xfrm rot="804576">
            <a:off x="17348199" y="8437326"/>
            <a:ext cx="443846" cy="253076"/>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r>
              <a:rPr lang="en" sz="2800" kern="0">
                <a:solidFill>
                  <a:srgbClr val="000000"/>
                </a:solidFill>
                <a:cs typeface="Arial"/>
                <a:sym typeface="Arial"/>
              </a:rPr>
              <a:t> </a:t>
            </a:r>
            <a:endParaRPr sz="2800" kern="0" dirty="0">
              <a:solidFill>
                <a:srgbClr val="000000"/>
              </a:solidFill>
              <a:cs typeface="Arial"/>
              <a:sym typeface="Arial"/>
            </a:endParaRPr>
          </a:p>
        </p:txBody>
      </p:sp>
      <p:sp>
        <p:nvSpPr>
          <p:cNvPr id="583" name="Google Shape;583;p40"/>
          <p:cNvSpPr/>
          <p:nvPr/>
        </p:nvSpPr>
        <p:spPr>
          <a:xfrm>
            <a:off x="15331151" y="4519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3600790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84"/>
        <p:cNvGrpSpPr/>
        <p:nvPr/>
      </p:nvGrpSpPr>
      <p:grpSpPr>
        <a:xfrm>
          <a:off x="0" y="0"/>
          <a:ext cx="0" cy="0"/>
          <a:chOff x="0" y="0"/>
          <a:chExt cx="0" cy="0"/>
        </a:xfrm>
      </p:grpSpPr>
      <p:pic>
        <p:nvPicPr>
          <p:cNvPr id="585" name="Google Shape;585;p41"/>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86" name="Google Shape;586;p41"/>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7" name="Google Shape;587;p41"/>
          <p:cNvSpPr/>
          <p:nvPr/>
        </p:nvSpPr>
        <p:spPr>
          <a:xfrm rot="-2926236" flipH="1">
            <a:off x="15959912" y="786443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8" name="Google Shape;588;p41"/>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9" name="Google Shape;589;p41"/>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0" name="Google Shape;590;p41"/>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1" name="Google Shape;591;p41"/>
          <p:cNvSpPr/>
          <p:nvPr/>
        </p:nvSpPr>
        <p:spPr>
          <a:xfrm>
            <a:off x="17136851"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2" name="Google Shape;592;p41"/>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3" name="Google Shape;593;p41"/>
          <p:cNvSpPr/>
          <p:nvPr/>
        </p:nvSpPr>
        <p:spPr>
          <a:xfrm rot="3197591">
            <a:off x="1109536" y="7864170"/>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4" name="Google Shape;594;p41"/>
          <p:cNvSpPr/>
          <p:nvPr/>
        </p:nvSpPr>
        <p:spPr>
          <a:xfrm rot="-1964114">
            <a:off x="17205733" y="7835926"/>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5" name="Google Shape;595;p41"/>
          <p:cNvSpPr/>
          <p:nvPr/>
        </p:nvSpPr>
        <p:spPr>
          <a:xfrm>
            <a:off x="576077" y="75266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7366580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96"/>
        <p:cNvGrpSpPr/>
        <p:nvPr/>
      </p:nvGrpSpPr>
      <p:grpSpPr>
        <a:xfrm>
          <a:off x="0" y="0"/>
          <a:ext cx="0" cy="0"/>
          <a:chOff x="0" y="0"/>
          <a:chExt cx="0" cy="0"/>
        </a:xfrm>
      </p:grpSpPr>
      <p:pic>
        <p:nvPicPr>
          <p:cNvPr id="597" name="Google Shape;597;p4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98" name="Google Shape;598;p42"/>
          <p:cNvSpPr/>
          <p:nvPr/>
        </p:nvSpPr>
        <p:spPr>
          <a:xfrm rot="5912491">
            <a:off x="957305"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9" name="Google Shape;599;p42"/>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0" name="Google Shape;600;p42"/>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1" name="Google Shape;601;p42"/>
          <p:cNvSpPr/>
          <p:nvPr/>
        </p:nvSpPr>
        <p:spPr>
          <a:xfrm>
            <a:off x="17441651" y="22600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2" name="Google Shape;602;p42"/>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3" name="Google Shape;603;p42"/>
          <p:cNvSpPr/>
          <p:nvPr/>
        </p:nvSpPr>
        <p:spPr>
          <a:xfrm rot="10800000" flipH="1">
            <a:off x="1526101" y="95259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4" name="Google Shape;604;p42"/>
          <p:cNvSpPr/>
          <p:nvPr/>
        </p:nvSpPr>
        <p:spPr>
          <a:xfrm rot="-9965734" flipH="1">
            <a:off x="644942" y="8499423"/>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5" name="Google Shape;605;p42"/>
          <p:cNvSpPr/>
          <p:nvPr/>
        </p:nvSpPr>
        <p:spPr>
          <a:xfrm rot="-8835886" flipH="1">
            <a:off x="16027507" y="948813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6" name="Google Shape;606;p42"/>
          <p:cNvSpPr/>
          <p:nvPr/>
        </p:nvSpPr>
        <p:spPr>
          <a:xfrm rot="-5912491" flipH="1">
            <a:off x="16314805"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7" name="Google Shape;607;p42"/>
          <p:cNvSpPr/>
          <p:nvPr/>
        </p:nvSpPr>
        <p:spPr>
          <a:xfrm rot="-2700000" flipH="1">
            <a:off x="16582568" y="7753042"/>
            <a:ext cx="1085892" cy="2202180"/>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42889674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608"/>
        <p:cNvGrpSpPr/>
        <p:nvPr/>
      </p:nvGrpSpPr>
      <p:grpSpPr>
        <a:xfrm>
          <a:off x="0" y="0"/>
          <a:ext cx="0" cy="0"/>
          <a:chOff x="0" y="0"/>
          <a:chExt cx="0" cy="0"/>
        </a:xfrm>
      </p:grpSpPr>
      <p:pic>
        <p:nvPicPr>
          <p:cNvPr id="609" name="Google Shape;609;p4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610" name="Google Shape;610;p43"/>
          <p:cNvSpPr/>
          <p:nvPr/>
        </p:nvSpPr>
        <p:spPr>
          <a:xfrm rot="-5912491" flipH="1">
            <a:off x="16270599"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1" name="Google Shape;611;p43"/>
          <p:cNvSpPr/>
          <p:nvPr/>
        </p:nvSpPr>
        <p:spPr>
          <a:xfrm flipH="1">
            <a:off x="14877763"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2" name="Google Shape;612;p43"/>
          <p:cNvSpPr/>
          <p:nvPr/>
        </p:nvSpPr>
        <p:spPr>
          <a:xfrm rot="834266" flipH="1">
            <a:off x="17363470"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3" name="Google Shape;613;p43"/>
          <p:cNvSpPr/>
          <p:nvPr/>
        </p:nvSpPr>
        <p:spPr>
          <a:xfrm flipH="1">
            <a:off x="429063" y="22600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4" name="Google Shape;614;p43"/>
          <p:cNvSpPr/>
          <p:nvPr/>
        </p:nvSpPr>
        <p:spPr>
          <a:xfrm rot="1964114" flipH="1">
            <a:off x="2627149"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5" name="Google Shape;615;p43"/>
          <p:cNvSpPr/>
          <p:nvPr/>
        </p:nvSpPr>
        <p:spPr>
          <a:xfrm rot="10800000">
            <a:off x="16344613" y="95259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6" name="Google Shape;616;p43"/>
          <p:cNvSpPr/>
          <p:nvPr/>
        </p:nvSpPr>
        <p:spPr>
          <a:xfrm rot="9965734">
            <a:off x="17363470" y="8499423"/>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7" name="Google Shape;617;p43"/>
          <p:cNvSpPr/>
          <p:nvPr/>
        </p:nvSpPr>
        <p:spPr>
          <a:xfrm rot="8835886">
            <a:off x="1980949" y="948813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8" name="Google Shape;618;p43"/>
          <p:cNvSpPr/>
          <p:nvPr/>
        </p:nvSpPr>
        <p:spPr>
          <a:xfrm rot="5912491">
            <a:off x="913099"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9" name="Google Shape;619;p43"/>
          <p:cNvSpPr/>
          <p:nvPr/>
        </p:nvSpPr>
        <p:spPr>
          <a:xfrm rot="2700000">
            <a:off x="645436" y="7753042"/>
            <a:ext cx="1085892" cy="2202180"/>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7758712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
                <a:srgbClr val="000000"/>
              </a:buClr>
              <a:buFont typeface="Arial"/>
              <a:buNone/>
            </a:pPr>
            <a:fld id="{3B526A92-8AAF-4BF0-85FE-B336BF0F8D2D}" type="datetimeFigureOut">
              <a:rPr lang="en-US" sz="2800" kern="0" smtClean="0">
                <a:solidFill>
                  <a:srgbClr val="000000"/>
                </a:solidFill>
                <a:cs typeface="Arial"/>
                <a:sym typeface="Arial"/>
              </a:rPr>
              <a:pPr>
                <a:buClr>
                  <a:srgbClr val="000000"/>
                </a:buClr>
                <a:buFont typeface="Arial"/>
                <a:buNone/>
              </a:pPr>
              <a:t>5/8/2025</a:t>
            </a:fld>
            <a:endParaRPr lang="en-US" sz="2800" kern="0" dirty="0">
              <a:solidFill>
                <a:srgbClr val="000000"/>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buFont typeface="Arial"/>
              <a:buNone/>
            </a:pPr>
            <a:endParaRPr lang="en-US" sz="2800" kern="0" dirty="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buFont typeface="Arial"/>
              <a:buNone/>
            </a:pPr>
            <a:fld id="{52AF2F91-6C79-4775-9E01-5F8EDCA63F89}" type="slidenum">
              <a:rPr lang="en-US" sz="2800" kern="0" smtClean="0">
                <a:solidFill>
                  <a:srgbClr val="000000"/>
                </a:solidFill>
                <a:cs typeface="Arial"/>
                <a:sym typeface="Arial"/>
              </a:rPr>
              <a:pPr>
                <a:buClr>
                  <a:srgbClr val="000000"/>
                </a:buClr>
                <a:buFont typeface="Arial"/>
                <a:buNone/>
              </a:pPr>
              <a:t>‹#›</a:t>
            </a:fld>
            <a:endParaRPr lang="en-US" sz="2800" kern="0" dirty="0">
              <a:solidFill>
                <a:srgbClr val="000000"/>
              </a:solidFill>
              <a:cs typeface="Arial"/>
              <a:sym typeface="Arial"/>
            </a:endParaRPr>
          </a:p>
        </p:txBody>
      </p:sp>
    </p:spTree>
    <p:extLst>
      <p:ext uri="{BB962C8B-B14F-4D97-AF65-F5344CB8AC3E}">
        <p14:creationId xmlns:p14="http://schemas.microsoft.com/office/powerpoint/2010/main" val="12710046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0" name="Google Shape;10;p2"/>
          <p:cNvSpPr txBox="1">
            <a:spLocks noGrp="1"/>
          </p:cNvSpPr>
          <p:nvPr>
            <p:ph type="ctrTitle"/>
          </p:nvPr>
        </p:nvSpPr>
        <p:spPr>
          <a:xfrm>
            <a:off x="2260900" y="1531888"/>
            <a:ext cx="7237800" cy="6366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12000">
                <a:solidFill>
                  <a:srgbClr val="191919"/>
                </a:solidFill>
              </a:defRPr>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1" name="Google Shape;11;p2"/>
          <p:cNvSpPr txBox="1">
            <a:spLocks noGrp="1"/>
          </p:cNvSpPr>
          <p:nvPr>
            <p:ph type="subTitle" idx="1"/>
          </p:nvPr>
        </p:nvSpPr>
        <p:spPr>
          <a:xfrm>
            <a:off x="1887400" y="7944538"/>
            <a:ext cx="7984800" cy="7116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2" name="Google Shape;12;p2"/>
          <p:cNvSpPr/>
          <p:nvPr/>
        </p:nvSpPr>
        <p:spPr>
          <a:xfrm>
            <a:off x="856201" y="3950652"/>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3" name="Google Shape;13;p2"/>
          <p:cNvSpPr/>
          <p:nvPr/>
        </p:nvSpPr>
        <p:spPr>
          <a:xfrm rot="-3402657">
            <a:off x="12558355" y="589459"/>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4" name="Google Shape;14;p2"/>
          <p:cNvSpPr/>
          <p:nvPr/>
        </p:nvSpPr>
        <p:spPr>
          <a:xfrm rot="4571280">
            <a:off x="1027372" y="997727"/>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5" name="Google Shape;15;p2"/>
          <p:cNvSpPr/>
          <p:nvPr/>
        </p:nvSpPr>
        <p:spPr>
          <a:xfrm rot="-2004209" flipH="1">
            <a:off x="16248202" y="7696518"/>
            <a:ext cx="1085828" cy="220205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6" name="Google Shape;16;p2"/>
          <p:cNvSpPr/>
          <p:nvPr/>
        </p:nvSpPr>
        <p:spPr>
          <a:xfrm>
            <a:off x="2182567" y="6831089"/>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 name="Google Shape;17;p2"/>
          <p:cNvSpPr/>
          <p:nvPr/>
        </p:nvSpPr>
        <p:spPr>
          <a:xfrm>
            <a:off x="4963701" y="6277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 name="Google Shape;18;p2"/>
          <p:cNvSpPr/>
          <p:nvPr/>
        </p:nvSpPr>
        <p:spPr>
          <a:xfrm rot="-3402657">
            <a:off x="924723" y="9270725"/>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 name="Google Shape;19;p2"/>
          <p:cNvSpPr/>
          <p:nvPr/>
        </p:nvSpPr>
        <p:spPr>
          <a:xfrm rot="-5680941" flipH="1">
            <a:off x="16078068" y="-31016"/>
            <a:ext cx="1085816" cy="220202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 name="Google Shape;20;p2"/>
          <p:cNvSpPr/>
          <p:nvPr/>
        </p:nvSpPr>
        <p:spPr>
          <a:xfrm rot="-3402657">
            <a:off x="16942657" y="2528487"/>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 name="Google Shape;21;p2"/>
          <p:cNvSpPr/>
          <p:nvPr/>
        </p:nvSpPr>
        <p:spPr>
          <a:xfrm>
            <a:off x="16636203" y="5995187"/>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2" name="Google Shape;22;p2"/>
          <p:cNvSpPr/>
          <p:nvPr/>
        </p:nvSpPr>
        <p:spPr>
          <a:xfrm rot="-3402657">
            <a:off x="9366657" y="6792863"/>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3" name="Google Shape;23;p2"/>
          <p:cNvSpPr/>
          <p:nvPr/>
        </p:nvSpPr>
        <p:spPr>
          <a:xfrm rot="-3402657">
            <a:off x="15405507" y="9270713"/>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 name="Google Shape;24;p2"/>
          <p:cNvSpPr/>
          <p:nvPr/>
        </p:nvSpPr>
        <p:spPr>
          <a:xfrm>
            <a:off x="10070801" y="34090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4328087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pic>
        <p:nvPicPr>
          <p:cNvPr id="26" name="Google Shape;26;p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7" name="Google Shape;27;p3"/>
          <p:cNvSpPr txBox="1">
            <a:spLocks noGrp="1"/>
          </p:cNvSpPr>
          <p:nvPr>
            <p:ph type="title"/>
          </p:nvPr>
        </p:nvSpPr>
        <p:spPr>
          <a:xfrm>
            <a:off x="1430200" y="5549076"/>
            <a:ext cx="8574000" cy="1589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2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8" name="Google Shape;28;p3"/>
          <p:cNvSpPr txBox="1">
            <a:spLocks noGrp="1"/>
          </p:cNvSpPr>
          <p:nvPr>
            <p:ph type="title" idx="2" hasCustomPrompt="1"/>
          </p:nvPr>
        </p:nvSpPr>
        <p:spPr>
          <a:xfrm>
            <a:off x="1579774" y="2178900"/>
            <a:ext cx="4008000" cy="25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0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9" name="Google Shape;29;p3"/>
          <p:cNvSpPr txBox="1">
            <a:spLocks noGrp="1"/>
          </p:cNvSpPr>
          <p:nvPr>
            <p:ph type="subTitle" idx="1"/>
          </p:nvPr>
        </p:nvSpPr>
        <p:spPr>
          <a:xfrm>
            <a:off x="1620900" y="7338426"/>
            <a:ext cx="7348200" cy="103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p:nvPr/>
        </p:nvSpPr>
        <p:spPr>
          <a:xfrm rot="-6559251" flipH="1">
            <a:off x="15411189" y="631484"/>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 name="Google Shape;31;p3"/>
          <p:cNvSpPr/>
          <p:nvPr/>
        </p:nvSpPr>
        <p:spPr>
          <a:xfrm rot="5922413">
            <a:off x="7985800" y="159176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 name="Google Shape;32;p3"/>
          <p:cNvSpPr/>
          <p:nvPr/>
        </p:nvSpPr>
        <p:spPr>
          <a:xfrm rot="-2926236" flipH="1">
            <a:off x="16093162" y="840338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 name="Google Shape;33;p3"/>
          <p:cNvSpPr/>
          <p:nvPr/>
        </p:nvSpPr>
        <p:spPr>
          <a:xfrm rot="-2515187">
            <a:off x="1828937" y="1301548"/>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 name="Google Shape;34;p3"/>
          <p:cNvSpPr/>
          <p:nvPr/>
        </p:nvSpPr>
        <p:spPr>
          <a:xfrm>
            <a:off x="662401" y="4327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5" name="Google Shape;35;p3"/>
          <p:cNvSpPr/>
          <p:nvPr/>
        </p:nvSpPr>
        <p:spPr>
          <a:xfrm rot="-1530609">
            <a:off x="1397638" y="92666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6" name="Google Shape;36;p3"/>
          <p:cNvSpPr/>
          <p:nvPr/>
        </p:nvSpPr>
        <p:spPr>
          <a:xfrm>
            <a:off x="6020951" y="2408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7" name="Google Shape;37;p3"/>
          <p:cNvSpPr/>
          <p:nvPr/>
        </p:nvSpPr>
        <p:spPr>
          <a:xfrm rot="-1530609">
            <a:off x="7233864" y="45418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8" name="Google Shape;38;p3"/>
          <p:cNvSpPr/>
          <p:nvPr/>
        </p:nvSpPr>
        <p:spPr>
          <a:xfrm>
            <a:off x="5410877" y="91505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 name="Google Shape;39;p3"/>
          <p:cNvSpPr/>
          <p:nvPr/>
        </p:nvSpPr>
        <p:spPr>
          <a:xfrm rot="-2700000">
            <a:off x="10427145" y="174917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 name="Google Shape;40;p3"/>
          <p:cNvSpPr/>
          <p:nvPr/>
        </p:nvSpPr>
        <p:spPr>
          <a:xfrm>
            <a:off x="16449877" y="62812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1" name="Google Shape;41;p3"/>
          <p:cNvSpPr/>
          <p:nvPr/>
        </p:nvSpPr>
        <p:spPr>
          <a:xfrm rot="-1530609">
            <a:off x="16688988" y="36487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 name="Google Shape;42;p3"/>
          <p:cNvSpPr/>
          <p:nvPr/>
        </p:nvSpPr>
        <p:spPr>
          <a:xfrm rot="-2484460">
            <a:off x="14360004" y="145385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52847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
        <p:cNvGrpSpPr/>
        <p:nvPr/>
      </p:nvGrpSpPr>
      <p:grpSpPr>
        <a:xfrm>
          <a:off x="0" y="0"/>
          <a:ext cx="0" cy="0"/>
          <a:chOff x="0" y="0"/>
          <a:chExt cx="0" cy="0"/>
        </a:xfrm>
      </p:grpSpPr>
      <p:pic>
        <p:nvPicPr>
          <p:cNvPr id="57" name="Google Shape;57;p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8" name="Google Shape;58;p5"/>
          <p:cNvSpPr txBox="1">
            <a:spLocks noGrp="1"/>
          </p:cNvSpPr>
          <p:nvPr>
            <p:ph type="subTitle" idx="1"/>
          </p:nvPr>
        </p:nvSpPr>
        <p:spPr>
          <a:xfrm>
            <a:off x="2772026" y="5552450"/>
            <a:ext cx="5577600" cy="965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59" name="Google Shape;59;p5"/>
          <p:cNvSpPr txBox="1">
            <a:spLocks noGrp="1"/>
          </p:cNvSpPr>
          <p:nvPr>
            <p:ph type="subTitle" idx="2"/>
          </p:nvPr>
        </p:nvSpPr>
        <p:spPr>
          <a:xfrm>
            <a:off x="9929376" y="5552450"/>
            <a:ext cx="55866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60" name="Google Shape;60;p5"/>
          <p:cNvSpPr txBox="1">
            <a:spLocks noGrp="1"/>
          </p:cNvSpPr>
          <p:nvPr>
            <p:ph type="subTitle" idx="3"/>
          </p:nvPr>
        </p:nvSpPr>
        <p:spPr>
          <a:xfrm>
            <a:off x="2772026" y="6517600"/>
            <a:ext cx="5577600" cy="19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9929376" y="6517600"/>
            <a:ext cx="5586600" cy="19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5"/>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 name="Google Shape;63;p5"/>
          <p:cNvSpPr/>
          <p:nvPr/>
        </p:nvSpPr>
        <p:spPr>
          <a:xfrm rot="5912491">
            <a:off x="1319255" y="7590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4" name="Google Shape;64;p5"/>
          <p:cNvSpPr/>
          <p:nvPr/>
        </p:nvSpPr>
        <p:spPr>
          <a:xfrm rot="-2926236" flipH="1">
            <a:off x="16558862" y="747238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5" name="Google Shape;65;p5"/>
          <p:cNvSpPr/>
          <p:nvPr/>
        </p:nvSpPr>
        <p:spPr>
          <a:xfrm rot="-6972750" flipH="1">
            <a:off x="15845607" y="208873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6" name="Google Shape;66;p5"/>
          <p:cNvSpPr/>
          <p:nvPr/>
        </p:nvSpPr>
        <p:spPr>
          <a:xfrm>
            <a:off x="783151" y="31747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7" name="Google Shape;67;p5"/>
          <p:cNvSpPr/>
          <p:nvPr/>
        </p:nvSpPr>
        <p:spPr>
          <a:xfrm rot="-834266">
            <a:off x="3407192" y="9879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8" name="Google Shape;68;p5"/>
          <p:cNvSpPr/>
          <p:nvPr/>
        </p:nvSpPr>
        <p:spPr>
          <a:xfrm>
            <a:off x="1877901" y="93015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9" name="Google Shape;69;p5"/>
          <p:cNvSpPr/>
          <p:nvPr/>
        </p:nvSpPr>
        <p:spPr>
          <a:xfrm rot="-3411737">
            <a:off x="851905" y="8254573"/>
            <a:ext cx="305682" cy="32861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0" name="Google Shape;70;p5"/>
          <p:cNvSpPr/>
          <p:nvPr/>
        </p:nvSpPr>
        <p:spPr>
          <a:xfrm>
            <a:off x="15174701" y="19552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1" name="Google Shape;71;p5"/>
          <p:cNvSpPr/>
          <p:nvPr/>
        </p:nvSpPr>
        <p:spPr>
          <a:xfrm rot="-1964114">
            <a:off x="16922357" y="44154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2" name="Google Shape;72;p5"/>
          <p:cNvSpPr/>
          <p:nvPr/>
        </p:nvSpPr>
        <p:spPr>
          <a:xfrm rot="-1964114">
            <a:off x="15980283" y="951045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6996674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pic>
        <p:nvPicPr>
          <p:cNvPr id="74" name="Google Shape;74;p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75" name="Google Shape;75;p6"/>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 name="Google Shape;76;p6"/>
          <p:cNvSpPr/>
          <p:nvPr/>
        </p:nvSpPr>
        <p:spPr>
          <a:xfrm rot="4571280">
            <a:off x="1110022"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7" name="Google Shape;77;p6"/>
          <p:cNvSpPr/>
          <p:nvPr/>
        </p:nvSpPr>
        <p:spPr>
          <a:xfrm rot="2166447">
            <a:off x="17251813" y="15726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8" name="Google Shape;78;p6"/>
          <p:cNvSpPr/>
          <p:nvPr/>
        </p:nvSpPr>
        <p:spPr>
          <a:xfrm rot="-1530609">
            <a:off x="16309388" y="94281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9" name="Google Shape;79;p6"/>
          <p:cNvSpPr/>
          <p:nvPr/>
        </p:nvSpPr>
        <p:spPr>
          <a:xfrm rot="-1530609">
            <a:off x="2609838" y="3263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0" name="Google Shape;80;p6"/>
          <p:cNvSpPr/>
          <p:nvPr/>
        </p:nvSpPr>
        <p:spPr>
          <a:xfrm rot="-392423">
            <a:off x="604156" y="839390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1" name="Google Shape;81;p6"/>
          <p:cNvSpPr/>
          <p:nvPr/>
        </p:nvSpPr>
        <p:spPr>
          <a:xfrm>
            <a:off x="535201" y="333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2" name="Google Shape;82;p6"/>
          <p:cNvSpPr/>
          <p:nvPr/>
        </p:nvSpPr>
        <p:spPr>
          <a:xfrm rot="804576">
            <a:off x="17348199" y="8437326"/>
            <a:ext cx="443846" cy="253076"/>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r>
              <a:rPr lang="en" sz="2800" kern="0">
                <a:solidFill>
                  <a:srgbClr val="000000"/>
                </a:solidFill>
                <a:cs typeface="Arial"/>
                <a:sym typeface="Arial"/>
              </a:rPr>
              <a:t> </a:t>
            </a:r>
            <a:endParaRPr sz="2800" kern="0" dirty="0">
              <a:solidFill>
                <a:srgbClr val="000000"/>
              </a:solidFill>
              <a:cs typeface="Arial"/>
              <a:sym typeface="Arial"/>
            </a:endParaRPr>
          </a:p>
        </p:txBody>
      </p:sp>
      <p:sp>
        <p:nvSpPr>
          <p:cNvPr id="83" name="Google Shape;83;p6"/>
          <p:cNvSpPr/>
          <p:nvPr/>
        </p:nvSpPr>
        <p:spPr>
          <a:xfrm>
            <a:off x="15674051" y="5107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4" name="Google Shape;84;p6"/>
          <p:cNvSpPr/>
          <p:nvPr/>
        </p:nvSpPr>
        <p:spPr>
          <a:xfrm rot="4520619" flipH="1">
            <a:off x="1245921" y="8116249"/>
            <a:ext cx="1085566" cy="220151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1153677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pic>
        <p:nvPicPr>
          <p:cNvPr id="94" name="Google Shape;94;p8"/>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95" name="Google Shape;95;p8"/>
          <p:cNvSpPr txBox="1">
            <a:spLocks noGrp="1"/>
          </p:cNvSpPr>
          <p:nvPr>
            <p:ph type="title"/>
          </p:nvPr>
        </p:nvSpPr>
        <p:spPr>
          <a:xfrm>
            <a:off x="3836100" y="3084000"/>
            <a:ext cx="10615800" cy="4423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18000"/>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sp>
        <p:nvSpPr>
          <p:cNvPr id="96" name="Google Shape;96;p8"/>
          <p:cNvSpPr/>
          <p:nvPr/>
        </p:nvSpPr>
        <p:spPr>
          <a:xfrm rot="-5584455" flipH="1">
            <a:off x="14660610" y="4604168"/>
            <a:ext cx="1085816" cy="220202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97" name="Google Shape;97;p8"/>
          <p:cNvSpPr/>
          <p:nvPr/>
        </p:nvSpPr>
        <p:spPr>
          <a:xfrm rot="1807755">
            <a:off x="2848394" y="6082287"/>
            <a:ext cx="1086196" cy="220279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98" name="Google Shape;98;p8"/>
          <p:cNvSpPr/>
          <p:nvPr/>
        </p:nvSpPr>
        <p:spPr>
          <a:xfrm rot="-2700000">
            <a:off x="2268795" y="538875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99" name="Google Shape;99;p8"/>
          <p:cNvSpPr/>
          <p:nvPr/>
        </p:nvSpPr>
        <p:spPr>
          <a:xfrm>
            <a:off x="14611401" y="7641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0" name="Google Shape;100;p8"/>
          <p:cNvSpPr/>
          <p:nvPr/>
        </p:nvSpPr>
        <p:spPr>
          <a:xfrm rot="-2484460">
            <a:off x="13993204" y="434565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1" name="Google Shape;101;p8"/>
          <p:cNvSpPr/>
          <p:nvPr/>
        </p:nvSpPr>
        <p:spPr>
          <a:xfrm>
            <a:off x="4840451" y="8023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2" name="Google Shape;102;p8"/>
          <p:cNvSpPr/>
          <p:nvPr/>
        </p:nvSpPr>
        <p:spPr>
          <a:xfrm rot="-2700000">
            <a:off x="6864645" y="98118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3" name="Google Shape;103;p8"/>
          <p:cNvSpPr/>
          <p:nvPr/>
        </p:nvSpPr>
        <p:spPr>
          <a:xfrm rot="-6559251" flipH="1">
            <a:off x="8601193" y="192658"/>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4" name="Google Shape;104;p8"/>
          <p:cNvSpPr/>
          <p:nvPr/>
        </p:nvSpPr>
        <p:spPr>
          <a:xfrm rot="-757635">
            <a:off x="11345428" y="1438243"/>
            <a:ext cx="304872" cy="32774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2679739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5"/>
        <p:cNvGrpSpPr/>
        <p:nvPr/>
      </p:nvGrpSpPr>
      <p:grpSpPr>
        <a:xfrm>
          <a:off x="0" y="0"/>
          <a:ext cx="0" cy="0"/>
          <a:chOff x="0" y="0"/>
          <a:chExt cx="0" cy="0"/>
        </a:xfrm>
      </p:grpSpPr>
      <p:pic>
        <p:nvPicPr>
          <p:cNvPr id="106" name="Google Shape;106;p9"/>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07" name="Google Shape;107;p9"/>
          <p:cNvSpPr txBox="1">
            <a:spLocks noGrp="1"/>
          </p:cNvSpPr>
          <p:nvPr>
            <p:ph type="subTitle" idx="1"/>
          </p:nvPr>
        </p:nvSpPr>
        <p:spPr>
          <a:xfrm>
            <a:off x="1430200" y="4112022"/>
            <a:ext cx="6963000" cy="382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08" name="Google Shape;108;p9"/>
          <p:cNvSpPr txBox="1">
            <a:spLocks noGrp="1"/>
          </p:cNvSpPr>
          <p:nvPr>
            <p:ph type="title"/>
          </p:nvPr>
        </p:nvSpPr>
        <p:spPr>
          <a:xfrm>
            <a:off x="1437938" y="2351178"/>
            <a:ext cx="6963000" cy="1761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 name="Google Shape;109;p9"/>
          <p:cNvSpPr/>
          <p:nvPr/>
        </p:nvSpPr>
        <p:spPr>
          <a:xfrm rot="-4571280" flipH="1">
            <a:off x="15897638" y="26940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0" name="Google Shape;110;p9"/>
          <p:cNvSpPr/>
          <p:nvPr/>
        </p:nvSpPr>
        <p:spPr>
          <a:xfrm rot="5189389" flipH="1">
            <a:off x="1813874" y="7944316"/>
            <a:ext cx="1085776" cy="220194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1" name="Google Shape;111;p9"/>
          <p:cNvSpPr/>
          <p:nvPr/>
        </p:nvSpPr>
        <p:spPr>
          <a:xfrm rot="5825275">
            <a:off x="1249321" y="-253619"/>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2" name="Google Shape;112;p9"/>
          <p:cNvSpPr/>
          <p:nvPr/>
        </p:nvSpPr>
        <p:spPr>
          <a:xfrm rot="-2515187">
            <a:off x="731487" y="1772498"/>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3" name="Google Shape;113;p9"/>
          <p:cNvSpPr/>
          <p:nvPr/>
        </p:nvSpPr>
        <p:spPr>
          <a:xfrm>
            <a:off x="3948151" y="9401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4" name="Google Shape;114;p9"/>
          <p:cNvSpPr/>
          <p:nvPr/>
        </p:nvSpPr>
        <p:spPr>
          <a:xfrm rot="-834266">
            <a:off x="3559592" y="8355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5" name="Google Shape;115;p9"/>
          <p:cNvSpPr/>
          <p:nvPr/>
        </p:nvSpPr>
        <p:spPr>
          <a:xfrm rot="-2515187">
            <a:off x="14477787" y="530124"/>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6" name="Google Shape;116;p9"/>
          <p:cNvSpPr/>
          <p:nvPr/>
        </p:nvSpPr>
        <p:spPr>
          <a:xfrm>
            <a:off x="16782051" y="24996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7" name="Google Shape;117;p9"/>
          <p:cNvSpPr/>
          <p:nvPr/>
        </p:nvSpPr>
        <p:spPr>
          <a:xfrm rot="-2515187">
            <a:off x="17031587" y="9364224"/>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8" name="Google Shape;118;p9"/>
          <p:cNvSpPr/>
          <p:nvPr/>
        </p:nvSpPr>
        <p:spPr>
          <a:xfrm rot="4325600" flipH="1">
            <a:off x="10962322" y="4593820"/>
            <a:ext cx="364412" cy="39175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2338913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2F2F2">
            <a:alpha val="0"/>
          </a:srgbClr>
        </a:solidFill>
        <a:effectLst/>
      </p:bgPr>
    </p:bg>
    <p:spTree>
      <p:nvGrpSpPr>
        <p:cNvPr id="1" name="Shape 139"/>
        <p:cNvGrpSpPr/>
        <p:nvPr/>
      </p:nvGrpSpPr>
      <p:grpSpPr>
        <a:xfrm>
          <a:off x="0" y="0"/>
          <a:ext cx="0" cy="0"/>
          <a:chOff x="0" y="0"/>
          <a:chExt cx="0" cy="0"/>
        </a:xfrm>
      </p:grpSpPr>
    </p:spTree>
    <p:extLst>
      <p:ext uri="{BB962C8B-B14F-4D97-AF65-F5344CB8AC3E}">
        <p14:creationId xmlns:p14="http://schemas.microsoft.com/office/powerpoint/2010/main" val="40293080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pic>
        <p:nvPicPr>
          <p:cNvPr id="172" name="Google Shape;172;p14"/>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73" name="Google Shape;173;p14"/>
          <p:cNvSpPr txBox="1">
            <a:spLocks noGrp="1"/>
          </p:cNvSpPr>
          <p:nvPr>
            <p:ph type="title"/>
          </p:nvPr>
        </p:nvSpPr>
        <p:spPr>
          <a:xfrm>
            <a:off x="4580100" y="7184700"/>
            <a:ext cx="9127800" cy="1227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174" name="Google Shape;174;p14"/>
          <p:cNvSpPr txBox="1">
            <a:spLocks noGrp="1"/>
          </p:cNvSpPr>
          <p:nvPr>
            <p:ph type="subTitle" idx="1"/>
          </p:nvPr>
        </p:nvSpPr>
        <p:spPr>
          <a:xfrm>
            <a:off x="2646300" y="1875300"/>
            <a:ext cx="12995400" cy="530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7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
        <p:nvSpPr>
          <p:cNvPr id="175" name="Google Shape;175;p14"/>
          <p:cNvSpPr/>
          <p:nvPr/>
        </p:nvSpPr>
        <p:spPr>
          <a:xfrm rot="5922413">
            <a:off x="1031200" y="315140"/>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6" name="Google Shape;176;p14"/>
          <p:cNvSpPr/>
          <p:nvPr/>
        </p:nvSpPr>
        <p:spPr>
          <a:xfrm>
            <a:off x="3216027" y="6305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7" name="Google Shape;177;p14"/>
          <p:cNvSpPr/>
          <p:nvPr/>
        </p:nvSpPr>
        <p:spPr>
          <a:xfrm rot="-2700000">
            <a:off x="1238345" y="284427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8" name="Google Shape;178;p14"/>
          <p:cNvSpPr/>
          <p:nvPr/>
        </p:nvSpPr>
        <p:spPr>
          <a:xfrm rot="-5922413" flipH="1">
            <a:off x="16099734" y="38086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9" name="Google Shape;179;p14"/>
          <p:cNvSpPr/>
          <p:nvPr/>
        </p:nvSpPr>
        <p:spPr>
          <a:xfrm flipH="1">
            <a:off x="16857823" y="29788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0" name="Google Shape;180;p14"/>
          <p:cNvSpPr/>
          <p:nvPr/>
        </p:nvSpPr>
        <p:spPr>
          <a:xfrm rot="2700000" flipH="1">
            <a:off x="15001019" y="59315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1" name="Google Shape;181;p14"/>
          <p:cNvSpPr/>
          <p:nvPr/>
        </p:nvSpPr>
        <p:spPr>
          <a:xfrm rot="4877587" flipH="1">
            <a:off x="1066750" y="789879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2" name="Google Shape;182;p14"/>
          <p:cNvSpPr/>
          <p:nvPr/>
        </p:nvSpPr>
        <p:spPr>
          <a:xfrm rot="10800000" flipH="1">
            <a:off x="1169077" y="736128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3" name="Google Shape;183;p14"/>
          <p:cNvSpPr/>
          <p:nvPr/>
        </p:nvSpPr>
        <p:spPr>
          <a:xfrm rot="-8100000" flipH="1">
            <a:off x="3285295" y="942128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4" name="Google Shape;184;p14"/>
          <p:cNvSpPr/>
          <p:nvPr/>
        </p:nvSpPr>
        <p:spPr>
          <a:xfrm rot="-4877587">
            <a:off x="16135284" y="7833070"/>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5" name="Google Shape;185;p14"/>
          <p:cNvSpPr/>
          <p:nvPr/>
        </p:nvSpPr>
        <p:spPr>
          <a:xfrm rot="10800000">
            <a:off x="14769873" y="9280309"/>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6" name="Google Shape;186;p14"/>
          <p:cNvSpPr/>
          <p:nvPr/>
        </p:nvSpPr>
        <p:spPr>
          <a:xfrm rot="8100000">
            <a:off x="16927095" y="7323907"/>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5471737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7"/>
        <p:cNvGrpSpPr/>
        <p:nvPr/>
      </p:nvGrpSpPr>
      <p:grpSpPr>
        <a:xfrm>
          <a:off x="0" y="0"/>
          <a:ext cx="0" cy="0"/>
          <a:chOff x="0" y="0"/>
          <a:chExt cx="0" cy="0"/>
        </a:xfrm>
      </p:grpSpPr>
      <p:pic>
        <p:nvPicPr>
          <p:cNvPr id="188" name="Google Shape;188;p1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89" name="Google Shape;189;p15"/>
          <p:cNvSpPr txBox="1">
            <a:spLocks noGrp="1"/>
          </p:cNvSpPr>
          <p:nvPr>
            <p:ph type="title"/>
          </p:nvPr>
        </p:nvSpPr>
        <p:spPr>
          <a:xfrm>
            <a:off x="4914900" y="5549100"/>
            <a:ext cx="11794800" cy="1589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2000"/>
            </a:lvl1pPr>
            <a:lvl2pPr lvl="1" algn="r" rtl="0">
              <a:spcBef>
                <a:spcPts val="0"/>
              </a:spcBef>
              <a:spcAft>
                <a:spcPts val="0"/>
              </a:spcAft>
              <a:buSzPts val="3600"/>
              <a:buNone/>
              <a:defRPr sz="7200"/>
            </a:lvl2pPr>
            <a:lvl3pPr lvl="2" algn="r" rtl="0">
              <a:spcBef>
                <a:spcPts val="0"/>
              </a:spcBef>
              <a:spcAft>
                <a:spcPts val="0"/>
              </a:spcAft>
              <a:buSzPts val="3600"/>
              <a:buNone/>
              <a:defRPr sz="7200"/>
            </a:lvl3pPr>
            <a:lvl4pPr lvl="3" algn="r" rtl="0">
              <a:spcBef>
                <a:spcPts val="0"/>
              </a:spcBef>
              <a:spcAft>
                <a:spcPts val="0"/>
              </a:spcAft>
              <a:buSzPts val="3600"/>
              <a:buNone/>
              <a:defRPr sz="7200"/>
            </a:lvl4pPr>
            <a:lvl5pPr lvl="4" algn="r" rtl="0">
              <a:spcBef>
                <a:spcPts val="0"/>
              </a:spcBef>
              <a:spcAft>
                <a:spcPts val="0"/>
              </a:spcAft>
              <a:buSzPts val="3600"/>
              <a:buNone/>
              <a:defRPr sz="7200"/>
            </a:lvl5pPr>
            <a:lvl6pPr lvl="5" algn="r" rtl="0">
              <a:spcBef>
                <a:spcPts val="0"/>
              </a:spcBef>
              <a:spcAft>
                <a:spcPts val="0"/>
              </a:spcAft>
              <a:buSzPts val="3600"/>
              <a:buNone/>
              <a:defRPr sz="7200"/>
            </a:lvl6pPr>
            <a:lvl7pPr lvl="6" algn="r" rtl="0">
              <a:spcBef>
                <a:spcPts val="0"/>
              </a:spcBef>
              <a:spcAft>
                <a:spcPts val="0"/>
              </a:spcAft>
              <a:buSzPts val="3600"/>
              <a:buNone/>
              <a:defRPr sz="7200"/>
            </a:lvl7pPr>
            <a:lvl8pPr lvl="7" algn="r" rtl="0">
              <a:spcBef>
                <a:spcPts val="0"/>
              </a:spcBef>
              <a:spcAft>
                <a:spcPts val="0"/>
              </a:spcAft>
              <a:buSzPts val="3600"/>
              <a:buNone/>
              <a:defRPr sz="7200"/>
            </a:lvl8pPr>
            <a:lvl9pPr lvl="8" algn="r" rtl="0">
              <a:spcBef>
                <a:spcPts val="0"/>
              </a:spcBef>
              <a:spcAft>
                <a:spcPts val="0"/>
              </a:spcAft>
              <a:buSzPts val="3600"/>
              <a:buNone/>
              <a:defRPr sz="7200"/>
            </a:lvl9pPr>
          </a:lstStyle>
          <a:p>
            <a:endParaRPr/>
          </a:p>
        </p:txBody>
      </p:sp>
      <p:sp>
        <p:nvSpPr>
          <p:cNvPr id="190" name="Google Shape;190;p15"/>
          <p:cNvSpPr txBox="1">
            <a:spLocks noGrp="1"/>
          </p:cNvSpPr>
          <p:nvPr>
            <p:ph type="title" idx="2" hasCustomPrompt="1"/>
          </p:nvPr>
        </p:nvSpPr>
        <p:spPr>
          <a:xfrm>
            <a:off x="12701800" y="2178900"/>
            <a:ext cx="4008000" cy="25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000">
                <a:solidFill>
                  <a:schemeClr val="dk2"/>
                </a:solidFill>
              </a:defRPr>
            </a:lvl1pPr>
            <a:lvl2pPr lvl="1" algn="r" rtl="0">
              <a:spcBef>
                <a:spcPts val="0"/>
              </a:spcBef>
              <a:spcAft>
                <a:spcPts val="0"/>
              </a:spcAft>
              <a:buSzPts val="6000"/>
              <a:buNone/>
              <a:defRPr sz="12000"/>
            </a:lvl2pPr>
            <a:lvl3pPr lvl="2" algn="r" rtl="0">
              <a:spcBef>
                <a:spcPts val="0"/>
              </a:spcBef>
              <a:spcAft>
                <a:spcPts val="0"/>
              </a:spcAft>
              <a:buSzPts val="6000"/>
              <a:buNone/>
              <a:defRPr sz="12000"/>
            </a:lvl3pPr>
            <a:lvl4pPr lvl="3" algn="r" rtl="0">
              <a:spcBef>
                <a:spcPts val="0"/>
              </a:spcBef>
              <a:spcAft>
                <a:spcPts val="0"/>
              </a:spcAft>
              <a:buSzPts val="6000"/>
              <a:buNone/>
              <a:defRPr sz="12000"/>
            </a:lvl4pPr>
            <a:lvl5pPr lvl="4" algn="r" rtl="0">
              <a:spcBef>
                <a:spcPts val="0"/>
              </a:spcBef>
              <a:spcAft>
                <a:spcPts val="0"/>
              </a:spcAft>
              <a:buSzPts val="6000"/>
              <a:buNone/>
              <a:defRPr sz="12000"/>
            </a:lvl5pPr>
            <a:lvl6pPr lvl="5" algn="r" rtl="0">
              <a:spcBef>
                <a:spcPts val="0"/>
              </a:spcBef>
              <a:spcAft>
                <a:spcPts val="0"/>
              </a:spcAft>
              <a:buSzPts val="6000"/>
              <a:buNone/>
              <a:defRPr sz="12000"/>
            </a:lvl6pPr>
            <a:lvl7pPr lvl="6" algn="r" rtl="0">
              <a:spcBef>
                <a:spcPts val="0"/>
              </a:spcBef>
              <a:spcAft>
                <a:spcPts val="0"/>
              </a:spcAft>
              <a:buSzPts val="6000"/>
              <a:buNone/>
              <a:defRPr sz="12000"/>
            </a:lvl7pPr>
            <a:lvl8pPr lvl="7" algn="r" rtl="0">
              <a:spcBef>
                <a:spcPts val="0"/>
              </a:spcBef>
              <a:spcAft>
                <a:spcPts val="0"/>
              </a:spcAft>
              <a:buSzPts val="6000"/>
              <a:buNone/>
              <a:defRPr sz="12000"/>
            </a:lvl8pPr>
            <a:lvl9pPr lvl="8" algn="r" rtl="0">
              <a:spcBef>
                <a:spcPts val="0"/>
              </a:spcBef>
              <a:spcAft>
                <a:spcPts val="0"/>
              </a:spcAft>
              <a:buSzPts val="6000"/>
              <a:buNone/>
              <a:defRPr sz="12000"/>
            </a:lvl9pPr>
          </a:lstStyle>
          <a:p>
            <a:r>
              <a:t>xx%</a:t>
            </a:r>
          </a:p>
        </p:txBody>
      </p:sp>
      <p:sp>
        <p:nvSpPr>
          <p:cNvPr id="191" name="Google Shape;191;p15"/>
          <p:cNvSpPr txBox="1">
            <a:spLocks noGrp="1"/>
          </p:cNvSpPr>
          <p:nvPr>
            <p:ph type="subTitle" idx="1"/>
          </p:nvPr>
        </p:nvSpPr>
        <p:spPr>
          <a:xfrm>
            <a:off x="9240900" y="7338426"/>
            <a:ext cx="7348200" cy="103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solidFill>
                  <a:schemeClr val="lt2"/>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92" name="Google Shape;192;p15"/>
          <p:cNvSpPr/>
          <p:nvPr/>
        </p:nvSpPr>
        <p:spPr>
          <a:xfrm rot="6559251">
            <a:off x="944435" y="-30792"/>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3" name="Google Shape;193;p15"/>
          <p:cNvSpPr/>
          <p:nvPr/>
        </p:nvSpPr>
        <p:spPr>
          <a:xfrm rot="-5922413" flipH="1">
            <a:off x="9966042" y="14636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4" name="Google Shape;194;p15"/>
          <p:cNvSpPr/>
          <p:nvPr/>
        </p:nvSpPr>
        <p:spPr>
          <a:xfrm rot="2926236">
            <a:off x="1115620" y="809858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5" name="Google Shape;195;p15"/>
          <p:cNvSpPr/>
          <p:nvPr/>
        </p:nvSpPr>
        <p:spPr>
          <a:xfrm rot="2700000" flipH="1">
            <a:off x="8219629" y="67362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6" name="Google Shape;196;p15"/>
          <p:cNvSpPr/>
          <p:nvPr/>
        </p:nvSpPr>
        <p:spPr>
          <a:xfrm flipH="1">
            <a:off x="472481" y="7576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7" name="Google Shape;197;p15"/>
          <p:cNvSpPr/>
          <p:nvPr/>
        </p:nvSpPr>
        <p:spPr>
          <a:xfrm rot="1530609" flipH="1">
            <a:off x="952880" y="21574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8" name="Google Shape;198;p15"/>
          <p:cNvSpPr/>
          <p:nvPr/>
        </p:nvSpPr>
        <p:spPr>
          <a:xfrm rot="2484460" flipH="1">
            <a:off x="2915168" y="67330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9" name="Google Shape;199;p15"/>
          <p:cNvSpPr/>
          <p:nvPr/>
        </p:nvSpPr>
        <p:spPr>
          <a:xfrm flipH="1">
            <a:off x="10111781" y="3004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0" name="Google Shape;200;p15"/>
          <p:cNvSpPr/>
          <p:nvPr/>
        </p:nvSpPr>
        <p:spPr>
          <a:xfrm rot="-2700000">
            <a:off x="15132179" y="90625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1" name="Google Shape;201;p15"/>
          <p:cNvSpPr/>
          <p:nvPr/>
        </p:nvSpPr>
        <p:spPr>
          <a:xfrm>
            <a:off x="17311511" y="3766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2" name="Google Shape;202;p15"/>
          <p:cNvSpPr/>
          <p:nvPr/>
        </p:nvSpPr>
        <p:spPr>
          <a:xfrm rot="-503222">
            <a:off x="15132162" y="9562365"/>
            <a:ext cx="304620" cy="32747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3" name="Google Shape;203;p15"/>
          <p:cNvSpPr/>
          <p:nvPr/>
        </p:nvSpPr>
        <p:spPr>
          <a:xfrm rot="-2079336" flipH="1">
            <a:off x="16509204" y="8337840"/>
            <a:ext cx="1085684" cy="220175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6183979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04"/>
        <p:cNvGrpSpPr/>
        <p:nvPr/>
      </p:nvGrpSpPr>
      <p:grpSpPr>
        <a:xfrm>
          <a:off x="0" y="0"/>
          <a:ext cx="0" cy="0"/>
          <a:chOff x="0" y="0"/>
          <a:chExt cx="0" cy="0"/>
        </a:xfrm>
      </p:grpSpPr>
      <p:pic>
        <p:nvPicPr>
          <p:cNvPr id="205" name="Google Shape;205;p1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06" name="Google Shape;206;p16"/>
          <p:cNvSpPr txBox="1">
            <a:spLocks noGrp="1"/>
          </p:cNvSpPr>
          <p:nvPr>
            <p:ph type="title"/>
          </p:nvPr>
        </p:nvSpPr>
        <p:spPr>
          <a:xfrm>
            <a:off x="4143000" y="5655426"/>
            <a:ext cx="10002000" cy="168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207" name="Google Shape;207;p16"/>
          <p:cNvSpPr txBox="1">
            <a:spLocks noGrp="1"/>
          </p:cNvSpPr>
          <p:nvPr>
            <p:ph type="title" idx="2" hasCustomPrompt="1"/>
          </p:nvPr>
        </p:nvSpPr>
        <p:spPr>
          <a:xfrm>
            <a:off x="7140000" y="2331286"/>
            <a:ext cx="3775800" cy="25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0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08" name="Google Shape;208;p16"/>
          <p:cNvSpPr txBox="1">
            <a:spLocks noGrp="1"/>
          </p:cNvSpPr>
          <p:nvPr>
            <p:ph type="subTitle" idx="1"/>
          </p:nvPr>
        </p:nvSpPr>
        <p:spPr>
          <a:xfrm>
            <a:off x="5469900" y="7490826"/>
            <a:ext cx="7348200" cy="103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6"/>
          <p:cNvSpPr/>
          <p:nvPr/>
        </p:nvSpPr>
        <p:spPr>
          <a:xfrm rot="5912491">
            <a:off x="2056855" y="5169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0" name="Google Shape;210;p16"/>
          <p:cNvSpPr/>
          <p:nvPr/>
        </p:nvSpPr>
        <p:spPr>
          <a:xfrm rot="-2926236" flipH="1">
            <a:off x="14620962" y="7156067"/>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1" name="Google Shape;211;p16"/>
          <p:cNvSpPr/>
          <p:nvPr/>
        </p:nvSpPr>
        <p:spPr>
          <a:xfrm rot="-445406">
            <a:off x="1795252" y="2633110"/>
            <a:ext cx="442604" cy="25236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2" name="Google Shape;212;p16"/>
          <p:cNvSpPr/>
          <p:nvPr/>
        </p:nvSpPr>
        <p:spPr>
          <a:xfrm rot="-834266">
            <a:off x="4692988" y="12713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3" name="Google Shape;213;p16"/>
          <p:cNvSpPr/>
          <p:nvPr/>
        </p:nvSpPr>
        <p:spPr>
          <a:xfrm rot="-1964114">
            <a:off x="16712583" y="809314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4" name="Google Shape;214;p16"/>
          <p:cNvSpPr/>
          <p:nvPr/>
        </p:nvSpPr>
        <p:spPr>
          <a:xfrm rot="3197591">
            <a:off x="2530310" y="7155798"/>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5" name="Google Shape;215;p16"/>
          <p:cNvSpPr/>
          <p:nvPr/>
        </p:nvSpPr>
        <p:spPr>
          <a:xfrm rot="-5912491" flipH="1">
            <a:off x="15145159" y="5169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6" name="Google Shape;216;p16"/>
          <p:cNvSpPr/>
          <p:nvPr/>
        </p:nvSpPr>
        <p:spPr>
          <a:xfrm rot="1046529" flipH="1">
            <a:off x="15896795" y="2663495"/>
            <a:ext cx="443562" cy="252914"/>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7" name="Google Shape;217;p16"/>
          <p:cNvSpPr/>
          <p:nvPr/>
        </p:nvSpPr>
        <p:spPr>
          <a:xfrm rot="834266" flipH="1">
            <a:off x="13289528" y="12713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8" name="Google Shape;218;p16"/>
          <p:cNvSpPr/>
          <p:nvPr/>
        </p:nvSpPr>
        <p:spPr>
          <a:xfrm rot="-1964114">
            <a:off x="1358283" y="809314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1291082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56"/>
        <p:cNvGrpSpPr/>
        <p:nvPr/>
      </p:nvGrpSpPr>
      <p:grpSpPr>
        <a:xfrm>
          <a:off x="0" y="0"/>
          <a:ext cx="0" cy="0"/>
          <a:chOff x="0" y="0"/>
          <a:chExt cx="0" cy="0"/>
        </a:xfrm>
      </p:grpSpPr>
      <p:pic>
        <p:nvPicPr>
          <p:cNvPr id="257" name="Google Shape;257;p20"/>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58" name="Google Shape;258;p20"/>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0"/>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0" name="Google Shape;260;p20"/>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1" name="Google Shape;261;p20"/>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2" name="Google Shape;262;p20"/>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3" name="Google Shape;263;p20"/>
          <p:cNvSpPr/>
          <p:nvPr/>
        </p:nvSpPr>
        <p:spPr>
          <a:xfrm>
            <a:off x="17441651"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4" name="Google Shape;264;p20"/>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5" name="Google Shape;265;p20"/>
          <p:cNvSpPr/>
          <p:nvPr/>
        </p:nvSpPr>
        <p:spPr>
          <a:xfrm rot="-1964114">
            <a:off x="17510533" y="95208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6" name="Google Shape;266;p20"/>
          <p:cNvSpPr/>
          <p:nvPr/>
        </p:nvSpPr>
        <p:spPr>
          <a:xfrm rot="-1964114">
            <a:off x="503257" y="95208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2114753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67"/>
        <p:cNvGrpSpPr/>
        <p:nvPr/>
      </p:nvGrpSpPr>
      <p:grpSpPr>
        <a:xfrm>
          <a:off x="0" y="0"/>
          <a:ext cx="0" cy="0"/>
          <a:chOff x="0" y="0"/>
          <a:chExt cx="0" cy="0"/>
        </a:xfrm>
      </p:grpSpPr>
      <p:pic>
        <p:nvPicPr>
          <p:cNvPr id="268" name="Google Shape;268;p21"/>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69" name="Google Shape;269;p21"/>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21"/>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1" name="Google Shape;271;p21"/>
          <p:cNvSpPr/>
          <p:nvPr/>
        </p:nvSpPr>
        <p:spPr>
          <a:xfrm>
            <a:off x="2592901" y="4327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2" name="Google Shape;272;p21"/>
          <p:cNvSpPr/>
          <p:nvPr/>
        </p:nvSpPr>
        <p:spPr>
          <a:xfrm rot="-834266">
            <a:off x="644942" y="18174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3" name="Google Shape;273;p21"/>
          <p:cNvSpPr/>
          <p:nvPr/>
        </p:nvSpPr>
        <p:spPr>
          <a:xfrm>
            <a:off x="576077" y="93973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4" name="Google Shape;274;p21"/>
          <p:cNvSpPr/>
          <p:nvPr/>
        </p:nvSpPr>
        <p:spPr>
          <a:xfrm rot="-5912491" flipH="1">
            <a:off x="16277709" y="-340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5" name="Google Shape;275;p21"/>
          <p:cNvSpPr/>
          <p:nvPr/>
        </p:nvSpPr>
        <p:spPr>
          <a:xfrm flipH="1">
            <a:off x="17259423" y="21777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6" name="Google Shape;276;p21"/>
          <p:cNvSpPr/>
          <p:nvPr/>
        </p:nvSpPr>
        <p:spPr>
          <a:xfrm rot="834266" flipH="1">
            <a:off x="15533680" y="3152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7" name="Google Shape;277;p21"/>
          <p:cNvSpPr/>
          <p:nvPr/>
        </p:nvSpPr>
        <p:spPr>
          <a:xfrm>
            <a:off x="16501877" y="97453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8" name="Google Shape;278;p21"/>
          <p:cNvSpPr/>
          <p:nvPr/>
        </p:nvSpPr>
        <p:spPr>
          <a:xfrm rot="-834266">
            <a:off x="17497492" y="88566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157144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907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79"/>
        <p:cNvGrpSpPr/>
        <p:nvPr/>
      </p:nvGrpSpPr>
      <p:grpSpPr>
        <a:xfrm>
          <a:off x="0" y="0"/>
          <a:ext cx="0" cy="0"/>
          <a:chOff x="0" y="0"/>
          <a:chExt cx="0" cy="0"/>
        </a:xfrm>
      </p:grpSpPr>
      <p:pic>
        <p:nvPicPr>
          <p:cNvPr id="280" name="Google Shape;280;p2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81" name="Google Shape;281;p22"/>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2" name="Google Shape;282;p22"/>
          <p:cNvSpPr/>
          <p:nvPr/>
        </p:nvSpPr>
        <p:spPr>
          <a:xfrm rot="4571280">
            <a:off x="736272" y="-97747"/>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3" name="Google Shape;283;p22"/>
          <p:cNvSpPr/>
          <p:nvPr/>
        </p:nvSpPr>
        <p:spPr>
          <a:xfrm rot="-1530609">
            <a:off x="17185688" y="92978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4" name="Google Shape;284;p22"/>
          <p:cNvSpPr/>
          <p:nvPr/>
        </p:nvSpPr>
        <p:spPr>
          <a:xfrm rot="-1530609">
            <a:off x="2648438" y="278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5" name="Google Shape;285;p22"/>
          <p:cNvSpPr/>
          <p:nvPr/>
        </p:nvSpPr>
        <p:spPr>
          <a:xfrm rot="-392423">
            <a:off x="655406" y="933095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6" name="Google Shape;286;p22"/>
          <p:cNvSpPr/>
          <p:nvPr/>
        </p:nvSpPr>
        <p:spPr>
          <a:xfrm>
            <a:off x="586451" y="20353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7" name="Google Shape;287;p22"/>
          <p:cNvSpPr/>
          <p:nvPr/>
        </p:nvSpPr>
        <p:spPr>
          <a:xfrm rot="-4571280" flipH="1">
            <a:off x="16428192" y="-97747"/>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8" name="Google Shape;288;p22"/>
          <p:cNvSpPr/>
          <p:nvPr/>
        </p:nvSpPr>
        <p:spPr>
          <a:xfrm rot="1530609" flipH="1">
            <a:off x="15372966" y="278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9" name="Google Shape;289;p22"/>
          <p:cNvSpPr/>
          <p:nvPr/>
        </p:nvSpPr>
        <p:spPr>
          <a:xfrm flipH="1">
            <a:off x="17348041" y="21965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7363894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90"/>
        <p:cNvGrpSpPr/>
        <p:nvPr/>
      </p:nvGrpSpPr>
      <p:grpSpPr>
        <a:xfrm>
          <a:off x="0" y="0"/>
          <a:ext cx="0" cy="0"/>
          <a:chOff x="0" y="0"/>
          <a:chExt cx="0" cy="0"/>
        </a:xfrm>
      </p:grpSpPr>
      <p:pic>
        <p:nvPicPr>
          <p:cNvPr id="291" name="Google Shape;291;p2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92" name="Google Shape;292;p23"/>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 name="Google Shape;293;p23"/>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4" name="Google Shape;294;p23"/>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5" name="Google Shape;295;p23"/>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6" name="Google Shape;296;p23"/>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7" name="Google Shape;297;p23"/>
          <p:cNvSpPr/>
          <p:nvPr/>
        </p:nvSpPr>
        <p:spPr>
          <a:xfrm>
            <a:off x="17441651" y="22600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8" name="Google Shape;298;p23"/>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9" name="Google Shape;299;p23"/>
          <p:cNvSpPr/>
          <p:nvPr/>
        </p:nvSpPr>
        <p:spPr>
          <a:xfrm rot="4887509" flipH="1">
            <a:off x="1262105" y="833768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0" name="Google Shape;300;p23"/>
          <p:cNvSpPr/>
          <p:nvPr/>
        </p:nvSpPr>
        <p:spPr>
          <a:xfrm rot="-4570086">
            <a:off x="15979060" y="8251121"/>
            <a:ext cx="1086384" cy="220317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1" name="Google Shape;301;p23"/>
          <p:cNvSpPr/>
          <p:nvPr/>
        </p:nvSpPr>
        <p:spPr>
          <a:xfrm rot="10800000" flipH="1">
            <a:off x="3450151" y="93008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2" name="Google Shape;302;p23"/>
          <p:cNvSpPr/>
          <p:nvPr/>
        </p:nvSpPr>
        <p:spPr>
          <a:xfrm rot="-9965734" flipH="1">
            <a:off x="949742" y="8124523"/>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3" name="Google Shape;303;p23"/>
          <p:cNvSpPr/>
          <p:nvPr/>
        </p:nvSpPr>
        <p:spPr>
          <a:xfrm rot="10800000" flipH="1">
            <a:off x="16832051" y="82148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4" name="Google Shape;304;p23"/>
          <p:cNvSpPr/>
          <p:nvPr/>
        </p:nvSpPr>
        <p:spPr>
          <a:xfrm rot="-8835886" flipH="1">
            <a:off x="14619307" y="9184258"/>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6475413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20"/>
        <p:cNvGrpSpPr/>
        <p:nvPr/>
      </p:nvGrpSpPr>
      <p:grpSpPr>
        <a:xfrm>
          <a:off x="0" y="0"/>
          <a:ext cx="0" cy="0"/>
          <a:chOff x="0" y="0"/>
          <a:chExt cx="0" cy="0"/>
        </a:xfrm>
      </p:grpSpPr>
      <p:pic>
        <p:nvPicPr>
          <p:cNvPr id="321" name="Google Shape;321;p2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322" name="Google Shape;322;p25"/>
          <p:cNvSpPr txBox="1">
            <a:spLocks noGrp="1"/>
          </p:cNvSpPr>
          <p:nvPr>
            <p:ph type="subTitle" idx="1"/>
          </p:nvPr>
        </p:nvSpPr>
        <p:spPr>
          <a:xfrm>
            <a:off x="8988100" y="6124700"/>
            <a:ext cx="7869600" cy="20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 name="Google Shape;323;p25"/>
          <p:cNvSpPr txBox="1">
            <a:spLocks noGrp="1"/>
          </p:cNvSpPr>
          <p:nvPr>
            <p:ph type="title"/>
          </p:nvPr>
        </p:nvSpPr>
        <p:spPr>
          <a:xfrm>
            <a:off x="8988100" y="2762500"/>
            <a:ext cx="7869600" cy="336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4" name="Google Shape;324;p25"/>
          <p:cNvSpPr/>
          <p:nvPr/>
        </p:nvSpPr>
        <p:spPr>
          <a:xfrm rot="-6559251" flipH="1">
            <a:off x="15411189" y="174284"/>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5" name="Google Shape;325;p25"/>
          <p:cNvSpPr/>
          <p:nvPr/>
        </p:nvSpPr>
        <p:spPr>
          <a:xfrm rot="5922413">
            <a:off x="8282200" y="834490"/>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6" name="Google Shape;326;p25"/>
          <p:cNvSpPr/>
          <p:nvPr/>
        </p:nvSpPr>
        <p:spPr>
          <a:xfrm rot="4918883" flipH="1">
            <a:off x="12097244" y="8267246"/>
            <a:ext cx="1086112" cy="220262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7" name="Google Shape;327;p25"/>
          <p:cNvSpPr/>
          <p:nvPr/>
        </p:nvSpPr>
        <p:spPr>
          <a:xfrm rot="-2515187">
            <a:off x="2225287" y="844348"/>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8" name="Google Shape;328;p25"/>
          <p:cNvSpPr/>
          <p:nvPr/>
        </p:nvSpPr>
        <p:spPr>
          <a:xfrm>
            <a:off x="692801" y="35359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9" name="Google Shape;329;p25"/>
          <p:cNvSpPr/>
          <p:nvPr/>
        </p:nvSpPr>
        <p:spPr>
          <a:xfrm rot="-1530609">
            <a:off x="622688" y="96000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0" name="Google Shape;330;p25"/>
          <p:cNvSpPr/>
          <p:nvPr/>
        </p:nvSpPr>
        <p:spPr>
          <a:xfrm rot="-2700000">
            <a:off x="10427145" y="129197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1" name="Google Shape;331;p25"/>
          <p:cNvSpPr/>
          <p:nvPr/>
        </p:nvSpPr>
        <p:spPr>
          <a:xfrm>
            <a:off x="16636201" y="23306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2" name="Google Shape;332;p25"/>
          <p:cNvSpPr/>
          <p:nvPr/>
        </p:nvSpPr>
        <p:spPr>
          <a:xfrm rot="-2484460">
            <a:off x="14360004" y="99665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3" name="Google Shape;333;p25"/>
          <p:cNvSpPr/>
          <p:nvPr/>
        </p:nvSpPr>
        <p:spPr>
          <a:xfrm rot="-1530609">
            <a:off x="9803714" y="87130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4" name="Google Shape;334;p25"/>
          <p:cNvSpPr/>
          <p:nvPr/>
        </p:nvSpPr>
        <p:spPr>
          <a:xfrm>
            <a:off x="15395327" y="90906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5" name="Google Shape;335;p25"/>
          <p:cNvSpPr/>
          <p:nvPr/>
        </p:nvSpPr>
        <p:spPr>
          <a:xfrm rot="9118530" flipH="1">
            <a:off x="615284" y="637686"/>
            <a:ext cx="1085832" cy="220205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5718102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36"/>
        <p:cNvGrpSpPr/>
        <p:nvPr/>
      </p:nvGrpSpPr>
      <p:grpSpPr>
        <a:xfrm>
          <a:off x="0" y="0"/>
          <a:ext cx="0" cy="0"/>
          <a:chOff x="0" y="0"/>
          <a:chExt cx="0" cy="0"/>
        </a:xfrm>
      </p:grpSpPr>
      <p:pic>
        <p:nvPicPr>
          <p:cNvPr id="337" name="Google Shape;337;p2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338" name="Google Shape;338;p26"/>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9" name="Google Shape;339;p26"/>
          <p:cNvSpPr txBox="1">
            <a:spLocks noGrp="1"/>
          </p:cNvSpPr>
          <p:nvPr>
            <p:ph type="body" idx="1"/>
          </p:nvPr>
        </p:nvSpPr>
        <p:spPr>
          <a:xfrm>
            <a:off x="1440000" y="3183750"/>
            <a:ext cx="6979800" cy="60330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Clr>
                <a:schemeClr val="accent2"/>
              </a:buClr>
              <a:buSzPts val="1400"/>
              <a:buChar char="●"/>
              <a:defRPr>
                <a:solidFill>
                  <a:srgbClr val="434343"/>
                </a:solidFill>
              </a:defRPr>
            </a:lvl1pPr>
            <a:lvl2pPr marL="1828800" lvl="1" indent="-635000" rtl="0">
              <a:lnSpc>
                <a:spcPct val="115000"/>
              </a:lnSpc>
              <a:spcBef>
                <a:spcPts val="0"/>
              </a:spcBef>
              <a:spcAft>
                <a:spcPts val="0"/>
              </a:spcAft>
              <a:buClr>
                <a:srgbClr val="434343"/>
              </a:buClr>
              <a:buSzPts val="1400"/>
              <a:buChar char="○"/>
              <a:defRPr>
                <a:solidFill>
                  <a:srgbClr val="434343"/>
                </a:solidFill>
              </a:defRPr>
            </a:lvl2pPr>
            <a:lvl3pPr marL="2743200" lvl="2" indent="-635000" rtl="0">
              <a:lnSpc>
                <a:spcPct val="115000"/>
              </a:lnSpc>
              <a:spcBef>
                <a:spcPts val="0"/>
              </a:spcBef>
              <a:spcAft>
                <a:spcPts val="0"/>
              </a:spcAft>
              <a:buClr>
                <a:srgbClr val="434343"/>
              </a:buClr>
              <a:buSzPts val="1400"/>
              <a:buChar char="■"/>
              <a:defRPr>
                <a:solidFill>
                  <a:srgbClr val="434343"/>
                </a:solidFill>
              </a:defRPr>
            </a:lvl3pPr>
            <a:lvl4pPr marL="3657600" lvl="3" indent="-635000" rtl="0">
              <a:lnSpc>
                <a:spcPct val="115000"/>
              </a:lnSpc>
              <a:spcBef>
                <a:spcPts val="0"/>
              </a:spcBef>
              <a:spcAft>
                <a:spcPts val="0"/>
              </a:spcAft>
              <a:buClr>
                <a:srgbClr val="434343"/>
              </a:buClr>
              <a:buSzPts val="1400"/>
              <a:buChar char="●"/>
              <a:defRPr>
                <a:solidFill>
                  <a:srgbClr val="434343"/>
                </a:solidFill>
              </a:defRPr>
            </a:lvl4pPr>
            <a:lvl5pPr marL="4572000" lvl="4" indent="-635000" rtl="0">
              <a:lnSpc>
                <a:spcPct val="115000"/>
              </a:lnSpc>
              <a:spcBef>
                <a:spcPts val="0"/>
              </a:spcBef>
              <a:spcAft>
                <a:spcPts val="0"/>
              </a:spcAft>
              <a:buClr>
                <a:srgbClr val="434343"/>
              </a:buClr>
              <a:buSzPts val="1400"/>
              <a:buChar char="○"/>
              <a:defRPr>
                <a:solidFill>
                  <a:srgbClr val="434343"/>
                </a:solidFill>
              </a:defRPr>
            </a:lvl5pPr>
            <a:lvl6pPr marL="5486400" lvl="5" indent="-635000" rtl="0">
              <a:lnSpc>
                <a:spcPct val="115000"/>
              </a:lnSpc>
              <a:spcBef>
                <a:spcPts val="0"/>
              </a:spcBef>
              <a:spcAft>
                <a:spcPts val="0"/>
              </a:spcAft>
              <a:buClr>
                <a:srgbClr val="434343"/>
              </a:buClr>
              <a:buSzPts val="1400"/>
              <a:buChar char="■"/>
              <a:defRPr>
                <a:solidFill>
                  <a:srgbClr val="434343"/>
                </a:solidFill>
              </a:defRPr>
            </a:lvl6pPr>
            <a:lvl7pPr marL="6400800" lvl="6" indent="-635000" rtl="0">
              <a:lnSpc>
                <a:spcPct val="115000"/>
              </a:lnSpc>
              <a:spcBef>
                <a:spcPts val="0"/>
              </a:spcBef>
              <a:spcAft>
                <a:spcPts val="0"/>
              </a:spcAft>
              <a:buClr>
                <a:srgbClr val="434343"/>
              </a:buClr>
              <a:buSzPts val="1400"/>
              <a:buChar char="●"/>
              <a:defRPr>
                <a:solidFill>
                  <a:srgbClr val="434343"/>
                </a:solidFill>
              </a:defRPr>
            </a:lvl7pPr>
            <a:lvl8pPr marL="7315200" lvl="7" indent="-635000" rtl="0">
              <a:lnSpc>
                <a:spcPct val="115000"/>
              </a:lnSpc>
              <a:spcBef>
                <a:spcPts val="0"/>
              </a:spcBef>
              <a:spcAft>
                <a:spcPts val="0"/>
              </a:spcAft>
              <a:buClr>
                <a:srgbClr val="434343"/>
              </a:buClr>
              <a:buSzPts val="1400"/>
              <a:buChar char="○"/>
              <a:defRPr>
                <a:solidFill>
                  <a:srgbClr val="434343"/>
                </a:solidFill>
              </a:defRPr>
            </a:lvl8pPr>
            <a:lvl9pPr marL="8229600" lvl="8" indent="-6350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40" name="Google Shape;340;p26"/>
          <p:cNvSpPr/>
          <p:nvPr/>
        </p:nvSpPr>
        <p:spPr>
          <a:xfrm rot="6450879">
            <a:off x="1014978" y="85650"/>
            <a:ext cx="1085628" cy="220164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1" name="Google Shape;341;p26"/>
          <p:cNvSpPr/>
          <p:nvPr/>
        </p:nvSpPr>
        <p:spPr>
          <a:xfrm rot="-6299564" flipH="1">
            <a:off x="14523951" y="1348466"/>
            <a:ext cx="1085654" cy="220169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2" name="Google Shape;342;p26"/>
          <p:cNvSpPr/>
          <p:nvPr/>
        </p:nvSpPr>
        <p:spPr>
          <a:xfrm rot="3547492">
            <a:off x="1044606" y="7730120"/>
            <a:ext cx="1085552" cy="22014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3" name="Google Shape;343;p26"/>
          <p:cNvSpPr/>
          <p:nvPr/>
        </p:nvSpPr>
        <p:spPr>
          <a:xfrm rot="-3547492" flipH="1">
            <a:off x="16246506" y="7653920"/>
            <a:ext cx="1085552" cy="22014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4" name="Google Shape;344;p26"/>
          <p:cNvSpPr/>
          <p:nvPr/>
        </p:nvSpPr>
        <p:spPr>
          <a:xfrm>
            <a:off x="799451" y="239292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5" name="Google Shape;345;p26"/>
          <p:cNvSpPr/>
          <p:nvPr/>
        </p:nvSpPr>
        <p:spPr>
          <a:xfrm>
            <a:off x="15454801" y="95130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6" name="Google Shape;346;p26"/>
          <p:cNvSpPr/>
          <p:nvPr/>
        </p:nvSpPr>
        <p:spPr>
          <a:xfrm rot="2166447">
            <a:off x="2246413" y="947550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7" name="Google Shape;347;p26"/>
          <p:cNvSpPr/>
          <p:nvPr/>
        </p:nvSpPr>
        <p:spPr>
          <a:xfrm>
            <a:off x="16857777" y="16401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8" name="Google Shape;348;p26"/>
          <p:cNvSpPr/>
          <p:nvPr/>
        </p:nvSpPr>
        <p:spPr>
          <a:xfrm rot="3674689">
            <a:off x="17128671" y="3401584"/>
            <a:ext cx="305190" cy="32808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9" name="Google Shape;349;p26"/>
          <p:cNvSpPr/>
          <p:nvPr/>
        </p:nvSpPr>
        <p:spPr>
          <a:xfrm rot="2166447">
            <a:off x="15094263" y="6310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50" name="Google Shape;350;p26"/>
          <p:cNvSpPr/>
          <p:nvPr/>
        </p:nvSpPr>
        <p:spPr>
          <a:xfrm>
            <a:off x="2952427" y="6685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1385660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90"/>
        <p:cNvGrpSpPr/>
        <p:nvPr/>
      </p:nvGrpSpPr>
      <p:grpSpPr>
        <a:xfrm>
          <a:off x="0" y="0"/>
          <a:ext cx="0" cy="0"/>
          <a:chOff x="0" y="0"/>
          <a:chExt cx="0" cy="0"/>
        </a:xfrm>
      </p:grpSpPr>
      <p:pic>
        <p:nvPicPr>
          <p:cNvPr id="391" name="Google Shape;391;p30"/>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392" name="Google Shape;392;p30"/>
          <p:cNvSpPr txBox="1">
            <a:spLocks noGrp="1"/>
          </p:cNvSpPr>
          <p:nvPr>
            <p:ph type="subTitle" idx="1"/>
          </p:nvPr>
        </p:nvSpPr>
        <p:spPr>
          <a:xfrm>
            <a:off x="1438050" y="5462476"/>
            <a:ext cx="6151800" cy="286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93" name="Google Shape;393;p30"/>
          <p:cNvSpPr txBox="1">
            <a:spLocks noGrp="1"/>
          </p:cNvSpPr>
          <p:nvPr>
            <p:ph type="title"/>
          </p:nvPr>
        </p:nvSpPr>
        <p:spPr>
          <a:xfrm>
            <a:off x="1912350" y="3023924"/>
            <a:ext cx="5203200" cy="242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394" name="Google Shape;394;p30"/>
          <p:cNvSpPr txBox="1">
            <a:spLocks noGrp="1"/>
          </p:cNvSpPr>
          <p:nvPr>
            <p:ph type="title" idx="2"/>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5" name="Google Shape;395;p30"/>
          <p:cNvSpPr/>
          <p:nvPr/>
        </p:nvSpPr>
        <p:spPr>
          <a:xfrm rot="5912491">
            <a:off x="1512555" y="2048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6" name="Google Shape;396;p30"/>
          <p:cNvSpPr/>
          <p:nvPr/>
        </p:nvSpPr>
        <p:spPr>
          <a:xfrm>
            <a:off x="3300551" y="754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7" name="Google Shape;397;p30"/>
          <p:cNvSpPr/>
          <p:nvPr/>
        </p:nvSpPr>
        <p:spPr>
          <a:xfrm rot="-834266">
            <a:off x="1352592" y="21395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8" name="Google Shape;398;p30"/>
          <p:cNvSpPr/>
          <p:nvPr/>
        </p:nvSpPr>
        <p:spPr>
          <a:xfrm>
            <a:off x="690377" y="8541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9" name="Google Shape;399;p30"/>
          <p:cNvSpPr/>
          <p:nvPr/>
        </p:nvSpPr>
        <p:spPr>
          <a:xfrm rot="-5912491" flipH="1">
            <a:off x="15749859" y="20291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0" name="Google Shape;400;p30"/>
          <p:cNvSpPr/>
          <p:nvPr/>
        </p:nvSpPr>
        <p:spPr>
          <a:xfrm flipH="1">
            <a:off x="16501899" y="47876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1" name="Google Shape;401;p30"/>
          <p:cNvSpPr/>
          <p:nvPr/>
        </p:nvSpPr>
        <p:spPr>
          <a:xfrm rot="834266" flipH="1">
            <a:off x="14638330" y="2282217"/>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2" name="Google Shape;402;p30"/>
          <p:cNvSpPr/>
          <p:nvPr/>
        </p:nvSpPr>
        <p:spPr>
          <a:xfrm rot="-834266">
            <a:off x="1728042" y="942924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3" name="Google Shape;403;p30"/>
          <p:cNvSpPr/>
          <p:nvPr/>
        </p:nvSpPr>
        <p:spPr>
          <a:xfrm rot="4504430" flipH="1">
            <a:off x="6605050" y="7879366"/>
            <a:ext cx="1086384" cy="220317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1430336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19"/>
        <p:cNvGrpSpPr/>
        <p:nvPr/>
      </p:nvGrpSpPr>
      <p:grpSpPr>
        <a:xfrm>
          <a:off x="0" y="0"/>
          <a:ext cx="0" cy="0"/>
          <a:chOff x="0" y="0"/>
          <a:chExt cx="0" cy="0"/>
        </a:xfrm>
      </p:grpSpPr>
      <p:pic>
        <p:nvPicPr>
          <p:cNvPr id="420" name="Google Shape;420;p3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21" name="Google Shape;421;p32"/>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2" name="Google Shape;422;p32"/>
          <p:cNvSpPr txBox="1">
            <a:spLocks noGrp="1"/>
          </p:cNvSpPr>
          <p:nvPr>
            <p:ph type="subTitle" idx="1"/>
          </p:nvPr>
        </p:nvSpPr>
        <p:spPr>
          <a:xfrm>
            <a:off x="1440000" y="3098650"/>
            <a:ext cx="79896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423" name="Google Shape;423;p32"/>
          <p:cNvSpPr txBox="1">
            <a:spLocks noGrp="1"/>
          </p:cNvSpPr>
          <p:nvPr>
            <p:ph type="subTitle" idx="2"/>
          </p:nvPr>
        </p:nvSpPr>
        <p:spPr>
          <a:xfrm>
            <a:off x="1440050" y="4063816"/>
            <a:ext cx="7982400" cy="174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24" name="Google Shape;424;p32"/>
          <p:cNvSpPr txBox="1">
            <a:spLocks noGrp="1"/>
          </p:cNvSpPr>
          <p:nvPr>
            <p:ph type="subTitle" idx="3"/>
          </p:nvPr>
        </p:nvSpPr>
        <p:spPr>
          <a:xfrm>
            <a:off x="1440000" y="5945032"/>
            <a:ext cx="79896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425" name="Google Shape;425;p32"/>
          <p:cNvSpPr txBox="1">
            <a:spLocks noGrp="1"/>
          </p:cNvSpPr>
          <p:nvPr>
            <p:ph type="subTitle" idx="4"/>
          </p:nvPr>
        </p:nvSpPr>
        <p:spPr>
          <a:xfrm>
            <a:off x="1440000" y="6910200"/>
            <a:ext cx="7989600" cy="174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26" name="Google Shape;426;p32"/>
          <p:cNvSpPr/>
          <p:nvPr/>
        </p:nvSpPr>
        <p:spPr>
          <a:xfrm rot="5991879">
            <a:off x="1404132" y="495377"/>
            <a:ext cx="1085880" cy="220215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7" name="Google Shape;427;p32"/>
          <p:cNvSpPr/>
          <p:nvPr/>
        </p:nvSpPr>
        <p:spPr>
          <a:xfrm rot="-1530609">
            <a:off x="3258038" y="4952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8" name="Google Shape;428;p32"/>
          <p:cNvSpPr/>
          <p:nvPr/>
        </p:nvSpPr>
        <p:spPr>
          <a:xfrm>
            <a:off x="956501" y="28941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9" name="Google Shape;429;p32"/>
          <p:cNvSpPr/>
          <p:nvPr/>
        </p:nvSpPr>
        <p:spPr>
          <a:xfrm rot="-5991879" flipH="1">
            <a:off x="15797968" y="647777"/>
            <a:ext cx="1085880" cy="220215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0" name="Google Shape;430;p32"/>
          <p:cNvSpPr/>
          <p:nvPr/>
        </p:nvSpPr>
        <p:spPr>
          <a:xfrm rot="1530609" flipH="1">
            <a:off x="16758574" y="32425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1" name="Google Shape;431;p32"/>
          <p:cNvSpPr/>
          <p:nvPr/>
        </p:nvSpPr>
        <p:spPr>
          <a:xfrm flipH="1">
            <a:off x="15061349" y="6852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2" name="Google Shape;432;p32"/>
          <p:cNvSpPr/>
          <p:nvPr/>
        </p:nvSpPr>
        <p:spPr>
          <a:xfrm rot="4808121" flipH="1">
            <a:off x="7302508" y="8369177"/>
            <a:ext cx="1085880" cy="220215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3" name="Google Shape;433;p32"/>
          <p:cNvSpPr/>
          <p:nvPr/>
        </p:nvSpPr>
        <p:spPr>
          <a:xfrm rot="-1530609">
            <a:off x="9214788" y="94586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3533048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34"/>
        <p:cNvGrpSpPr/>
        <p:nvPr/>
      </p:nvGrpSpPr>
      <p:grpSpPr>
        <a:xfrm>
          <a:off x="0" y="0"/>
          <a:ext cx="0" cy="0"/>
          <a:chOff x="0" y="0"/>
          <a:chExt cx="0" cy="0"/>
        </a:xfrm>
      </p:grpSpPr>
      <p:pic>
        <p:nvPicPr>
          <p:cNvPr id="435" name="Google Shape;435;p3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36" name="Google Shape;436;p33"/>
          <p:cNvSpPr txBox="1">
            <a:spLocks noGrp="1"/>
          </p:cNvSpPr>
          <p:nvPr>
            <p:ph type="title"/>
          </p:nvPr>
        </p:nvSpPr>
        <p:spPr>
          <a:xfrm>
            <a:off x="1848846" y="5851050"/>
            <a:ext cx="4425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37" name="Google Shape;437;p33"/>
          <p:cNvSpPr txBox="1">
            <a:spLocks noGrp="1"/>
          </p:cNvSpPr>
          <p:nvPr>
            <p:ph type="subTitle" idx="1"/>
          </p:nvPr>
        </p:nvSpPr>
        <p:spPr>
          <a:xfrm>
            <a:off x="1848846" y="6781700"/>
            <a:ext cx="4425000" cy="15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8" name="Google Shape;438;p33"/>
          <p:cNvSpPr txBox="1">
            <a:spLocks noGrp="1"/>
          </p:cNvSpPr>
          <p:nvPr>
            <p:ph type="title" idx="2"/>
          </p:nvPr>
        </p:nvSpPr>
        <p:spPr>
          <a:xfrm>
            <a:off x="6931500" y="5851050"/>
            <a:ext cx="4425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39" name="Google Shape;439;p33"/>
          <p:cNvSpPr txBox="1">
            <a:spLocks noGrp="1"/>
          </p:cNvSpPr>
          <p:nvPr>
            <p:ph type="subTitle" idx="3"/>
          </p:nvPr>
        </p:nvSpPr>
        <p:spPr>
          <a:xfrm>
            <a:off x="6931500" y="6781700"/>
            <a:ext cx="4425000" cy="15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33"/>
          <p:cNvSpPr txBox="1">
            <a:spLocks noGrp="1"/>
          </p:cNvSpPr>
          <p:nvPr>
            <p:ph type="title" idx="4"/>
          </p:nvPr>
        </p:nvSpPr>
        <p:spPr>
          <a:xfrm>
            <a:off x="12014154" y="5851050"/>
            <a:ext cx="4425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41" name="Google Shape;441;p33"/>
          <p:cNvSpPr txBox="1">
            <a:spLocks noGrp="1"/>
          </p:cNvSpPr>
          <p:nvPr>
            <p:ph type="subTitle" idx="5"/>
          </p:nvPr>
        </p:nvSpPr>
        <p:spPr>
          <a:xfrm>
            <a:off x="12014154" y="6781700"/>
            <a:ext cx="4425000" cy="15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2" name="Google Shape;442;p33"/>
          <p:cNvSpPr txBox="1">
            <a:spLocks noGrp="1"/>
          </p:cNvSpPr>
          <p:nvPr>
            <p:ph type="title" idx="6"/>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3" name="Google Shape;443;p33"/>
          <p:cNvSpPr/>
          <p:nvPr/>
        </p:nvSpPr>
        <p:spPr>
          <a:xfrm rot="-5912491" flipH="1">
            <a:off x="16420941"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4" name="Google Shape;444;p33"/>
          <p:cNvSpPr/>
          <p:nvPr/>
        </p:nvSpPr>
        <p:spPr>
          <a:xfrm rot="2926236">
            <a:off x="842020" y="8515463"/>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5" name="Google Shape;445;p33"/>
          <p:cNvSpPr/>
          <p:nvPr/>
        </p:nvSpPr>
        <p:spPr>
          <a:xfrm rot="6972750">
            <a:off x="789493"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6" name="Google Shape;446;p33"/>
          <p:cNvSpPr/>
          <p:nvPr/>
        </p:nvSpPr>
        <p:spPr>
          <a:xfrm flipH="1">
            <a:off x="14875705"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7" name="Google Shape;447;p33"/>
          <p:cNvSpPr/>
          <p:nvPr/>
        </p:nvSpPr>
        <p:spPr>
          <a:xfrm rot="834266" flipH="1">
            <a:off x="1736141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8" name="Google Shape;448;p33"/>
          <p:cNvSpPr/>
          <p:nvPr/>
        </p:nvSpPr>
        <p:spPr>
          <a:xfrm flipH="1">
            <a:off x="17292581" y="83472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9" name="Google Shape;449;p33"/>
          <p:cNvSpPr/>
          <p:nvPr/>
        </p:nvSpPr>
        <p:spPr>
          <a:xfrm flipH="1">
            <a:off x="731805"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50" name="Google Shape;450;p33"/>
          <p:cNvSpPr/>
          <p:nvPr/>
        </p:nvSpPr>
        <p:spPr>
          <a:xfrm rot="1964114" flipH="1">
            <a:off x="2625091"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51" name="Google Shape;451;p33"/>
          <p:cNvSpPr/>
          <p:nvPr/>
        </p:nvSpPr>
        <p:spPr>
          <a:xfrm rot="1964114" flipH="1">
            <a:off x="902615" y="830945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52" name="Google Shape;452;p33"/>
          <p:cNvSpPr/>
          <p:nvPr/>
        </p:nvSpPr>
        <p:spPr>
          <a:xfrm rot="-3197591" flipH="1">
            <a:off x="16380456" y="8515204"/>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0065673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1"/>
        <p:cNvGrpSpPr/>
        <p:nvPr/>
      </p:nvGrpSpPr>
      <p:grpSpPr>
        <a:xfrm>
          <a:off x="0" y="0"/>
          <a:ext cx="0" cy="0"/>
          <a:chOff x="0" y="0"/>
          <a:chExt cx="0" cy="0"/>
        </a:xfrm>
      </p:grpSpPr>
      <p:pic>
        <p:nvPicPr>
          <p:cNvPr id="472" name="Google Shape;472;p3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73" name="Google Shape;473;p35"/>
          <p:cNvSpPr txBox="1">
            <a:spLocks noGrp="1"/>
          </p:cNvSpPr>
          <p:nvPr>
            <p:ph type="title"/>
          </p:nvPr>
        </p:nvSpPr>
        <p:spPr>
          <a:xfrm>
            <a:off x="4384900" y="33475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4" name="Google Shape;474;p35"/>
          <p:cNvSpPr txBox="1">
            <a:spLocks noGrp="1"/>
          </p:cNvSpPr>
          <p:nvPr>
            <p:ph type="subTitle" idx="1"/>
          </p:nvPr>
        </p:nvSpPr>
        <p:spPr>
          <a:xfrm>
            <a:off x="4384900" y="43681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35"/>
          <p:cNvSpPr txBox="1">
            <a:spLocks noGrp="1"/>
          </p:cNvSpPr>
          <p:nvPr>
            <p:ph type="title" idx="2"/>
          </p:nvPr>
        </p:nvSpPr>
        <p:spPr>
          <a:xfrm>
            <a:off x="9473316" y="33475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6" name="Google Shape;476;p35"/>
          <p:cNvSpPr txBox="1">
            <a:spLocks noGrp="1"/>
          </p:cNvSpPr>
          <p:nvPr>
            <p:ph type="subTitle" idx="3"/>
          </p:nvPr>
        </p:nvSpPr>
        <p:spPr>
          <a:xfrm>
            <a:off x="9473316" y="43681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7" name="Google Shape;477;p35"/>
          <p:cNvSpPr txBox="1">
            <a:spLocks noGrp="1"/>
          </p:cNvSpPr>
          <p:nvPr>
            <p:ph type="title" idx="4"/>
          </p:nvPr>
        </p:nvSpPr>
        <p:spPr>
          <a:xfrm>
            <a:off x="4384900" y="62143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8" name="Google Shape;478;p35"/>
          <p:cNvSpPr txBox="1">
            <a:spLocks noGrp="1"/>
          </p:cNvSpPr>
          <p:nvPr>
            <p:ph type="subTitle" idx="5"/>
          </p:nvPr>
        </p:nvSpPr>
        <p:spPr>
          <a:xfrm>
            <a:off x="4384900" y="72349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9" name="Google Shape;479;p35"/>
          <p:cNvSpPr txBox="1">
            <a:spLocks noGrp="1"/>
          </p:cNvSpPr>
          <p:nvPr>
            <p:ph type="title" idx="6"/>
          </p:nvPr>
        </p:nvSpPr>
        <p:spPr>
          <a:xfrm>
            <a:off x="9473316" y="62143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80" name="Google Shape;480;p35"/>
          <p:cNvSpPr txBox="1">
            <a:spLocks noGrp="1"/>
          </p:cNvSpPr>
          <p:nvPr>
            <p:ph type="subTitle" idx="7"/>
          </p:nvPr>
        </p:nvSpPr>
        <p:spPr>
          <a:xfrm>
            <a:off x="9473316" y="72349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1" name="Google Shape;481;p35"/>
          <p:cNvSpPr txBox="1">
            <a:spLocks noGrp="1"/>
          </p:cNvSpPr>
          <p:nvPr>
            <p:ph type="title" idx="8"/>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2" name="Google Shape;482;p35"/>
          <p:cNvSpPr/>
          <p:nvPr/>
        </p:nvSpPr>
        <p:spPr>
          <a:xfrm rot="4571280">
            <a:off x="1110022"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3" name="Google Shape;483;p35"/>
          <p:cNvSpPr/>
          <p:nvPr/>
        </p:nvSpPr>
        <p:spPr>
          <a:xfrm rot="-5825275" flipH="1">
            <a:off x="16181521" y="366781"/>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4" name="Google Shape;484;p35"/>
          <p:cNvSpPr/>
          <p:nvPr/>
        </p:nvSpPr>
        <p:spPr>
          <a:xfrm rot="2166447">
            <a:off x="16976263" y="29442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5" name="Google Shape;485;p35"/>
          <p:cNvSpPr/>
          <p:nvPr/>
        </p:nvSpPr>
        <p:spPr>
          <a:xfrm rot="-1530609">
            <a:off x="16823738" y="9463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6" name="Google Shape;486;p35"/>
          <p:cNvSpPr/>
          <p:nvPr/>
        </p:nvSpPr>
        <p:spPr>
          <a:xfrm rot="-1530609">
            <a:off x="2609838" y="3263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7" name="Google Shape;487;p35"/>
          <p:cNvSpPr/>
          <p:nvPr/>
        </p:nvSpPr>
        <p:spPr>
          <a:xfrm rot="-392423">
            <a:off x="604156" y="839390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8" name="Google Shape;488;p35"/>
          <p:cNvSpPr/>
          <p:nvPr/>
        </p:nvSpPr>
        <p:spPr>
          <a:xfrm>
            <a:off x="535201" y="333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9" name="Google Shape;489;p35"/>
          <p:cNvSpPr/>
          <p:nvPr/>
        </p:nvSpPr>
        <p:spPr>
          <a:xfrm>
            <a:off x="1261951" y="9501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90" name="Google Shape;490;p35"/>
          <p:cNvSpPr/>
          <p:nvPr/>
        </p:nvSpPr>
        <p:spPr>
          <a:xfrm rot="804576">
            <a:off x="17348199" y="8437326"/>
            <a:ext cx="443846" cy="253076"/>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r>
              <a:rPr lang="en" sz="2800" kern="0">
                <a:solidFill>
                  <a:srgbClr val="000000"/>
                </a:solidFill>
                <a:cs typeface="Arial"/>
                <a:sym typeface="Arial"/>
              </a:rPr>
              <a:t> </a:t>
            </a:r>
            <a:endParaRPr sz="2800" kern="0" dirty="0">
              <a:solidFill>
                <a:srgbClr val="000000"/>
              </a:solidFill>
              <a:cs typeface="Arial"/>
              <a:sym typeface="Arial"/>
            </a:endParaRPr>
          </a:p>
        </p:txBody>
      </p:sp>
      <p:sp>
        <p:nvSpPr>
          <p:cNvPr id="491" name="Google Shape;491;p35"/>
          <p:cNvSpPr/>
          <p:nvPr/>
        </p:nvSpPr>
        <p:spPr>
          <a:xfrm>
            <a:off x="15331151" y="4519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667316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92"/>
        <p:cNvGrpSpPr/>
        <p:nvPr/>
      </p:nvGrpSpPr>
      <p:grpSpPr>
        <a:xfrm>
          <a:off x="0" y="0"/>
          <a:ext cx="0" cy="0"/>
          <a:chOff x="0" y="0"/>
          <a:chExt cx="0" cy="0"/>
        </a:xfrm>
      </p:grpSpPr>
      <p:pic>
        <p:nvPicPr>
          <p:cNvPr id="493" name="Google Shape;493;p3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94" name="Google Shape;494;p36"/>
          <p:cNvSpPr txBox="1">
            <a:spLocks noGrp="1"/>
          </p:cNvSpPr>
          <p:nvPr>
            <p:ph type="title"/>
          </p:nvPr>
        </p:nvSpPr>
        <p:spPr>
          <a:xfrm>
            <a:off x="2238550" y="39782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95" name="Google Shape;495;p36"/>
          <p:cNvSpPr txBox="1">
            <a:spLocks noGrp="1"/>
          </p:cNvSpPr>
          <p:nvPr>
            <p:ph type="subTitle" idx="1"/>
          </p:nvPr>
        </p:nvSpPr>
        <p:spPr>
          <a:xfrm>
            <a:off x="2238550" y="469115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36"/>
          <p:cNvSpPr txBox="1">
            <a:spLocks noGrp="1"/>
          </p:cNvSpPr>
          <p:nvPr>
            <p:ph type="title" idx="2"/>
          </p:nvPr>
        </p:nvSpPr>
        <p:spPr>
          <a:xfrm>
            <a:off x="7077594" y="39782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97" name="Google Shape;497;p36"/>
          <p:cNvSpPr txBox="1">
            <a:spLocks noGrp="1"/>
          </p:cNvSpPr>
          <p:nvPr>
            <p:ph type="subTitle" idx="3"/>
          </p:nvPr>
        </p:nvSpPr>
        <p:spPr>
          <a:xfrm>
            <a:off x="7077600" y="469115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36"/>
          <p:cNvSpPr txBox="1">
            <a:spLocks noGrp="1"/>
          </p:cNvSpPr>
          <p:nvPr>
            <p:ph type="title" idx="4"/>
          </p:nvPr>
        </p:nvSpPr>
        <p:spPr>
          <a:xfrm>
            <a:off x="2238550" y="75345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99" name="Google Shape;499;p36"/>
          <p:cNvSpPr txBox="1">
            <a:spLocks noGrp="1"/>
          </p:cNvSpPr>
          <p:nvPr>
            <p:ph type="subTitle" idx="5"/>
          </p:nvPr>
        </p:nvSpPr>
        <p:spPr>
          <a:xfrm>
            <a:off x="2238550" y="824740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6"/>
          <p:cNvSpPr txBox="1">
            <a:spLocks noGrp="1"/>
          </p:cNvSpPr>
          <p:nvPr>
            <p:ph type="title" idx="6"/>
          </p:nvPr>
        </p:nvSpPr>
        <p:spPr>
          <a:xfrm>
            <a:off x="7077596" y="75345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01" name="Google Shape;501;p36"/>
          <p:cNvSpPr txBox="1">
            <a:spLocks noGrp="1"/>
          </p:cNvSpPr>
          <p:nvPr>
            <p:ph type="subTitle" idx="7"/>
          </p:nvPr>
        </p:nvSpPr>
        <p:spPr>
          <a:xfrm>
            <a:off x="7077600" y="824740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6"/>
          <p:cNvSpPr txBox="1">
            <a:spLocks noGrp="1"/>
          </p:cNvSpPr>
          <p:nvPr>
            <p:ph type="title" idx="8"/>
          </p:nvPr>
        </p:nvSpPr>
        <p:spPr>
          <a:xfrm>
            <a:off x="11916652" y="39782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03" name="Google Shape;503;p36"/>
          <p:cNvSpPr txBox="1">
            <a:spLocks noGrp="1"/>
          </p:cNvSpPr>
          <p:nvPr>
            <p:ph type="subTitle" idx="9"/>
          </p:nvPr>
        </p:nvSpPr>
        <p:spPr>
          <a:xfrm>
            <a:off x="11916662" y="469115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6"/>
          <p:cNvSpPr txBox="1">
            <a:spLocks noGrp="1"/>
          </p:cNvSpPr>
          <p:nvPr>
            <p:ph type="title" idx="13"/>
          </p:nvPr>
        </p:nvSpPr>
        <p:spPr>
          <a:xfrm>
            <a:off x="11916654" y="75345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05" name="Google Shape;505;p36"/>
          <p:cNvSpPr txBox="1">
            <a:spLocks noGrp="1"/>
          </p:cNvSpPr>
          <p:nvPr>
            <p:ph type="subTitle" idx="14"/>
          </p:nvPr>
        </p:nvSpPr>
        <p:spPr>
          <a:xfrm>
            <a:off x="11916662" y="824740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6"/>
          <p:cNvSpPr txBox="1">
            <a:spLocks noGrp="1"/>
          </p:cNvSpPr>
          <p:nvPr>
            <p:ph type="title" idx="15"/>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7" name="Google Shape;507;p36"/>
          <p:cNvSpPr/>
          <p:nvPr/>
        </p:nvSpPr>
        <p:spPr>
          <a:xfrm rot="-4571280" flipH="1">
            <a:off x="16050038"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08" name="Google Shape;508;p36"/>
          <p:cNvSpPr/>
          <p:nvPr/>
        </p:nvSpPr>
        <p:spPr>
          <a:xfrm rot="3524824" flipH="1">
            <a:off x="486375" y="7811354"/>
            <a:ext cx="1085654" cy="220169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09" name="Google Shape;509;p36"/>
          <p:cNvSpPr/>
          <p:nvPr/>
        </p:nvSpPr>
        <p:spPr>
          <a:xfrm rot="5825275">
            <a:off x="1495671" y="-6269"/>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0" name="Google Shape;510;p36"/>
          <p:cNvSpPr/>
          <p:nvPr/>
        </p:nvSpPr>
        <p:spPr>
          <a:xfrm flipH="1">
            <a:off x="14176845" y="64367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1" name="Google Shape;511;p36"/>
          <p:cNvSpPr/>
          <p:nvPr/>
        </p:nvSpPr>
        <p:spPr>
          <a:xfrm flipH="1">
            <a:off x="16857787" y="301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2" name="Google Shape;512;p36"/>
          <p:cNvSpPr/>
          <p:nvPr/>
        </p:nvSpPr>
        <p:spPr>
          <a:xfrm rot="-2700000" flipH="1">
            <a:off x="17041183" y="9276759"/>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3" name="Google Shape;513;p36"/>
          <p:cNvSpPr/>
          <p:nvPr/>
        </p:nvSpPr>
        <p:spPr>
          <a:xfrm flipH="1">
            <a:off x="3612145" y="47222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4" name="Google Shape;514;p36"/>
          <p:cNvSpPr/>
          <p:nvPr/>
        </p:nvSpPr>
        <p:spPr>
          <a:xfrm rot="2830679" flipH="1">
            <a:off x="1070824" y="2056207"/>
            <a:ext cx="305520" cy="32844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5" name="Google Shape;515;p36"/>
          <p:cNvSpPr/>
          <p:nvPr/>
        </p:nvSpPr>
        <p:spPr>
          <a:xfrm flipH="1">
            <a:off x="1002013" y="70444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2044474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72"/>
        <p:cNvGrpSpPr/>
        <p:nvPr/>
      </p:nvGrpSpPr>
      <p:grpSpPr>
        <a:xfrm>
          <a:off x="0" y="0"/>
          <a:ext cx="0" cy="0"/>
          <a:chOff x="0" y="0"/>
          <a:chExt cx="0" cy="0"/>
        </a:xfrm>
      </p:grpSpPr>
      <p:pic>
        <p:nvPicPr>
          <p:cNvPr id="573" name="Google Shape;573;p40"/>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74" name="Google Shape;574;p40"/>
          <p:cNvSpPr/>
          <p:nvPr/>
        </p:nvSpPr>
        <p:spPr>
          <a:xfrm rot="4571280">
            <a:off x="1110022"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5" name="Google Shape;575;p40"/>
          <p:cNvSpPr/>
          <p:nvPr/>
        </p:nvSpPr>
        <p:spPr>
          <a:xfrm rot="-5825275" flipH="1">
            <a:off x="16181521" y="366781"/>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6" name="Google Shape;576;p40"/>
          <p:cNvSpPr/>
          <p:nvPr/>
        </p:nvSpPr>
        <p:spPr>
          <a:xfrm rot="2166447">
            <a:off x="16976263" y="29442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7" name="Google Shape;577;p40"/>
          <p:cNvSpPr/>
          <p:nvPr/>
        </p:nvSpPr>
        <p:spPr>
          <a:xfrm rot="-1530609">
            <a:off x="16823738" y="9463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8" name="Google Shape;578;p40"/>
          <p:cNvSpPr/>
          <p:nvPr/>
        </p:nvSpPr>
        <p:spPr>
          <a:xfrm rot="-1530609">
            <a:off x="2609838" y="3263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9" name="Google Shape;579;p40"/>
          <p:cNvSpPr/>
          <p:nvPr/>
        </p:nvSpPr>
        <p:spPr>
          <a:xfrm rot="-392423">
            <a:off x="604156" y="839390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0" name="Google Shape;580;p40"/>
          <p:cNvSpPr/>
          <p:nvPr/>
        </p:nvSpPr>
        <p:spPr>
          <a:xfrm>
            <a:off x="535201" y="333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1" name="Google Shape;581;p40"/>
          <p:cNvSpPr/>
          <p:nvPr/>
        </p:nvSpPr>
        <p:spPr>
          <a:xfrm>
            <a:off x="1261951" y="9501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2" name="Google Shape;582;p40"/>
          <p:cNvSpPr/>
          <p:nvPr/>
        </p:nvSpPr>
        <p:spPr>
          <a:xfrm rot="804576">
            <a:off x="17348199" y="8437326"/>
            <a:ext cx="443846" cy="253076"/>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r>
              <a:rPr lang="en" sz="2800" kern="0">
                <a:solidFill>
                  <a:srgbClr val="000000"/>
                </a:solidFill>
                <a:cs typeface="Arial"/>
                <a:sym typeface="Arial"/>
              </a:rPr>
              <a:t> </a:t>
            </a:r>
            <a:endParaRPr sz="2800" kern="0" dirty="0">
              <a:solidFill>
                <a:srgbClr val="000000"/>
              </a:solidFill>
              <a:cs typeface="Arial"/>
              <a:sym typeface="Arial"/>
            </a:endParaRPr>
          </a:p>
        </p:txBody>
      </p:sp>
      <p:sp>
        <p:nvSpPr>
          <p:cNvPr id="583" name="Google Shape;583;p40"/>
          <p:cNvSpPr/>
          <p:nvPr/>
        </p:nvSpPr>
        <p:spPr>
          <a:xfrm>
            <a:off x="15331151" y="4519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317875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3907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96"/>
        <p:cNvGrpSpPr/>
        <p:nvPr/>
      </p:nvGrpSpPr>
      <p:grpSpPr>
        <a:xfrm>
          <a:off x="0" y="0"/>
          <a:ext cx="0" cy="0"/>
          <a:chOff x="0" y="0"/>
          <a:chExt cx="0" cy="0"/>
        </a:xfrm>
      </p:grpSpPr>
      <p:pic>
        <p:nvPicPr>
          <p:cNvPr id="597" name="Google Shape;597;p4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98" name="Google Shape;598;p42"/>
          <p:cNvSpPr/>
          <p:nvPr/>
        </p:nvSpPr>
        <p:spPr>
          <a:xfrm rot="5912491">
            <a:off x="957305"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9" name="Google Shape;599;p42"/>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0" name="Google Shape;600;p42"/>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1" name="Google Shape;601;p42"/>
          <p:cNvSpPr/>
          <p:nvPr/>
        </p:nvSpPr>
        <p:spPr>
          <a:xfrm>
            <a:off x="17441651" y="22600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2" name="Google Shape;602;p42"/>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3" name="Google Shape;603;p42"/>
          <p:cNvSpPr/>
          <p:nvPr/>
        </p:nvSpPr>
        <p:spPr>
          <a:xfrm rot="10800000" flipH="1">
            <a:off x="1526101" y="95259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4" name="Google Shape;604;p42"/>
          <p:cNvSpPr/>
          <p:nvPr/>
        </p:nvSpPr>
        <p:spPr>
          <a:xfrm rot="-9965734" flipH="1">
            <a:off x="644942" y="8499423"/>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5" name="Google Shape;605;p42"/>
          <p:cNvSpPr/>
          <p:nvPr/>
        </p:nvSpPr>
        <p:spPr>
          <a:xfrm rot="-8835886" flipH="1">
            <a:off x="16027507" y="948813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6" name="Google Shape;606;p42"/>
          <p:cNvSpPr/>
          <p:nvPr/>
        </p:nvSpPr>
        <p:spPr>
          <a:xfrm rot="-5912491" flipH="1">
            <a:off x="16314805"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7" name="Google Shape;607;p42"/>
          <p:cNvSpPr/>
          <p:nvPr/>
        </p:nvSpPr>
        <p:spPr>
          <a:xfrm rot="-2700000" flipH="1">
            <a:off x="16582568" y="7753042"/>
            <a:ext cx="1085892" cy="2202180"/>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0629503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608"/>
        <p:cNvGrpSpPr/>
        <p:nvPr/>
      </p:nvGrpSpPr>
      <p:grpSpPr>
        <a:xfrm>
          <a:off x="0" y="0"/>
          <a:ext cx="0" cy="0"/>
          <a:chOff x="0" y="0"/>
          <a:chExt cx="0" cy="0"/>
        </a:xfrm>
      </p:grpSpPr>
      <p:pic>
        <p:nvPicPr>
          <p:cNvPr id="609" name="Google Shape;609;p4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610" name="Google Shape;610;p43"/>
          <p:cNvSpPr/>
          <p:nvPr/>
        </p:nvSpPr>
        <p:spPr>
          <a:xfrm rot="-5912491" flipH="1">
            <a:off x="16270599"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1" name="Google Shape;611;p43"/>
          <p:cNvSpPr/>
          <p:nvPr/>
        </p:nvSpPr>
        <p:spPr>
          <a:xfrm flipH="1">
            <a:off x="14877763"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2" name="Google Shape;612;p43"/>
          <p:cNvSpPr/>
          <p:nvPr/>
        </p:nvSpPr>
        <p:spPr>
          <a:xfrm rot="834266" flipH="1">
            <a:off x="17363470"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3" name="Google Shape;613;p43"/>
          <p:cNvSpPr/>
          <p:nvPr/>
        </p:nvSpPr>
        <p:spPr>
          <a:xfrm flipH="1">
            <a:off x="429063" y="22600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4" name="Google Shape;614;p43"/>
          <p:cNvSpPr/>
          <p:nvPr/>
        </p:nvSpPr>
        <p:spPr>
          <a:xfrm rot="1964114" flipH="1">
            <a:off x="2627149"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5" name="Google Shape;615;p43"/>
          <p:cNvSpPr/>
          <p:nvPr/>
        </p:nvSpPr>
        <p:spPr>
          <a:xfrm rot="10800000">
            <a:off x="16344613" y="95259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6" name="Google Shape;616;p43"/>
          <p:cNvSpPr/>
          <p:nvPr/>
        </p:nvSpPr>
        <p:spPr>
          <a:xfrm rot="9965734">
            <a:off x="17363470" y="8499423"/>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7" name="Google Shape;617;p43"/>
          <p:cNvSpPr/>
          <p:nvPr/>
        </p:nvSpPr>
        <p:spPr>
          <a:xfrm rot="8835886">
            <a:off x="1980949" y="948813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8" name="Google Shape;618;p43"/>
          <p:cNvSpPr/>
          <p:nvPr/>
        </p:nvSpPr>
        <p:spPr>
          <a:xfrm rot="5912491">
            <a:off x="913099"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9" name="Google Shape;619;p43"/>
          <p:cNvSpPr/>
          <p:nvPr/>
        </p:nvSpPr>
        <p:spPr>
          <a:xfrm rot="2700000">
            <a:off x="645436" y="7753042"/>
            <a:ext cx="1085892" cy="2202180"/>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4753557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
                <a:srgbClr val="000000"/>
              </a:buClr>
              <a:buFont typeface="Arial"/>
              <a:buNone/>
            </a:pPr>
            <a:fld id="{3B526A92-8AAF-4BF0-85FE-B336BF0F8D2D}" type="datetimeFigureOut">
              <a:rPr lang="en-US" sz="2800" kern="0" smtClean="0">
                <a:solidFill>
                  <a:srgbClr val="000000"/>
                </a:solidFill>
                <a:cs typeface="Arial"/>
                <a:sym typeface="Arial"/>
              </a:rPr>
              <a:pPr>
                <a:buClr>
                  <a:srgbClr val="000000"/>
                </a:buClr>
                <a:buFont typeface="Arial"/>
                <a:buNone/>
              </a:pPr>
              <a:t>5/8/2025</a:t>
            </a:fld>
            <a:endParaRPr lang="en-US" sz="2800" kern="0" dirty="0">
              <a:solidFill>
                <a:srgbClr val="000000"/>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buFont typeface="Arial"/>
              <a:buNone/>
            </a:pPr>
            <a:endParaRPr lang="en-US" sz="2800" kern="0" dirty="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buFont typeface="Arial"/>
              <a:buNone/>
            </a:pPr>
            <a:fld id="{52AF2F91-6C79-4775-9E01-5F8EDCA63F89}" type="slidenum">
              <a:rPr lang="en-US" sz="2800" kern="0" smtClean="0">
                <a:solidFill>
                  <a:srgbClr val="000000"/>
                </a:solidFill>
                <a:cs typeface="Arial"/>
                <a:sym typeface="Arial"/>
              </a:rPr>
              <a:pPr>
                <a:buClr>
                  <a:srgbClr val="000000"/>
                </a:buClr>
                <a:buFont typeface="Arial"/>
                <a:buNone/>
              </a:pPr>
              <a:t>‹#›</a:t>
            </a:fld>
            <a:endParaRPr lang="en-US" sz="2800" kern="0" dirty="0">
              <a:solidFill>
                <a:srgbClr val="000000"/>
              </a:solidFill>
              <a:cs typeface="Arial"/>
              <a:sym typeface="Arial"/>
            </a:endParaRPr>
          </a:p>
        </p:txBody>
      </p:sp>
    </p:spTree>
    <p:extLst>
      <p:ext uri="{BB962C8B-B14F-4D97-AF65-F5344CB8AC3E}">
        <p14:creationId xmlns:p14="http://schemas.microsoft.com/office/powerpoint/2010/main" val="8690061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0" name="Google Shape;10;p2"/>
          <p:cNvSpPr txBox="1">
            <a:spLocks noGrp="1"/>
          </p:cNvSpPr>
          <p:nvPr>
            <p:ph type="ctrTitle"/>
          </p:nvPr>
        </p:nvSpPr>
        <p:spPr>
          <a:xfrm>
            <a:off x="2260900" y="1531888"/>
            <a:ext cx="7237800" cy="6366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12000">
                <a:solidFill>
                  <a:srgbClr val="191919"/>
                </a:solidFill>
              </a:defRPr>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1" name="Google Shape;11;p2"/>
          <p:cNvSpPr txBox="1">
            <a:spLocks noGrp="1"/>
          </p:cNvSpPr>
          <p:nvPr>
            <p:ph type="subTitle" idx="1"/>
          </p:nvPr>
        </p:nvSpPr>
        <p:spPr>
          <a:xfrm>
            <a:off x="1887400" y="7944538"/>
            <a:ext cx="7984800" cy="7116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2" name="Google Shape;12;p2"/>
          <p:cNvSpPr/>
          <p:nvPr/>
        </p:nvSpPr>
        <p:spPr>
          <a:xfrm>
            <a:off x="856201" y="3950652"/>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3" name="Google Shape;13;p2"/>
          <p:cNvSpPr/>
          <p:nvPr/>
        </p:nvSpPr>
        <p:spPr>
          <a:xfrm rot="-3402657">
            <a:off x="12558355" y="589459"/>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4" name="Google Shape;14;p2"/>
          <p:cNvSpPr/>
          <p:nvPr/>
        </p:nvSpPr>
        <p:spPr>
          <a:xfrm rot="4571280">
            <a:off x="1027372" y="997727"/>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5" name="Google Shape;15;p2"/>
          <p:cNvSpPr/>
          <p:nvPr/>
        </p:nvSpPr>
        <p:spPr>
          <a:xfrm rot="-2004209" flipH="1">
            <a:off x="16248202" y="7696518"/>
            <a:ext cx="1085828" cy="220205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6" name="Google Shape;16;p2"/>
          <p:cNvSpPr/>
          <p:nvPr/>
        </p:nvSpPr>
        <p:spPr>
          <a:xfrm>
            <a:off x="2182567" y="6831089"/>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 name="Google Shape;17;p2"/>
          <p:cNvSpPr/>
          <p:nvPr/>
        </p:nvSpPr>
        <p:spPr>
          <a:xfrm>
            <a:off x="4963701" y="6277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 name="Google Shape;18;p2"/>
          <p:cNvSpPr/>
          <p:nvPr/>
        </p:nvSpPr>
        <p:spPr>
          <a:xfrm rot="-3402657">
            <a:off x="924723" y="9270725"/>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 name="Google Shape;19;p2"/>
          <p:cNvSpPr/>
          <p:nvPr/>
        </p:nvSpPr>
        <p:spPr>
          <a:xfrm rot="-5680941" flipH="1">
            <a:off x="16078068" y="-31016"/>
            <a:ext cx="1085816" cy="220202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 name="Google Shape;20;p2"/>
          <p:cNvSpPr/>
          <p:nvPr/>
        </p:nvSpPr>
        <p:spPr>
          <a:xfrm rot="-3402657">
            <a:off x="16942657" y="2528487"/>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 name="Google Shape;21;p2"/>
          <p:cNvSpPr/>
          <p:nvPr/>
        </p:nvSpPr>
        <p:spPr>
          <a:xfrm>
            <a:off x="16636203" y="5995187"/>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2" name="Google Shape;22;p2"/>
          <p:cNvSpPr/>
          <p:nvPr/>
        </p:nvSpPr>
        <p:spPr>
          <a:xfrm rot="-3402657">
            <a:off x="9366657" y="6792863"/>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3" name="Google Shape;23;p2"/>
          <p:cNvSpPr/>
          <p:nvPr/>
        </p:nvSpPr>
        <p:spPr>
          <a:xfrm rot="-3402657">
            <a:off x="15405507" y="9270713"/>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 name="Google Shape;24;p2"/>
          <p:cNvSpPr/>
          <p:nvPr/>
        </p:nvSpPr>
        <p:spPr>
          <a:xfrm>
            <a:off x="10070801" y="34090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5705196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pic>
        <p:nvPicPr>
          <p:cNvPr id="26" name="Google Shape;26;p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7" name="Google Shape;27;p3"/>
          <p:cNvSpPr txBox="1">
            <a:spLocks noGrp="1"/>
          </p:cNvSpPr>
          <p:nvPr>
            <p:ph type="title"/>
          </p:nvPr>
        </p:nvSpPr>
        <p:spPr>
          <a:xfrm>
            <a:off x="1430200" y="5549076"/>
            <a:ext cx="8574000" cy="1589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2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8" name="Google Shape;28;p3"/>
          <p:cNvSpPr txBox="1">
            <a:spLocks noGrp="1"/>
          </p:cNvSpPr>
          <p:nvPr>
            <p:ph type="title" idx="2" hasCustomPrompt="1"/>
          </p:nvPr>
        </p:nvSpPr>
        <p:spPr>
          <a:xfrm>
            <a:off x="1579774" y="2178900"/>
            <a:ext cx="4008000" cy="25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0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9" name="Google Shape;29;p3"/>
          <p:cNvSpPr txBox="1">
            <a:spLocks noGrp="1"/>
          </p:cNvSpPr>
          <p:nvPr>
            <p:ph type="subTitle" idx="1"/>
          </p:nvPr>
        </p:nvSpPr>
        <p:spPr>
          <a:xfrm>
            <a:off x="1620900" y="7338426"/>
            <a:ext cx="7348200" cy="103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p:nvPr/>
        </p:nvSpPr>
        <p:spPr>
          <a:xfrm rot="-6559251" flipH="1">
            <a:off x="15411189" y="631484"/>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 name="Google Shape;31;p3"/>
          <p:cNvSpPr/>
          <p:nvPr/>
        </p:nvSpPr>
        <p:spPr>
          <a:xfrm rot="5922413">
            <a:off x="7985800" y="159176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 name="Google Shape;32;p3"/>
          <p:cNvSpPr/>
          <p:nvPr/>
        </p:nvSpPr>
        <p:spPr>
          <a:xfrm rot="-2926236" flipH="1">
            <a:off x="16093162" y="840338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 name="Google Shape;33;p3"/>
          <p:cNvSpPr/>
          <p:nvPr/>
        </p:nvSpPr>
        <p:spPr>
          <a:xfrm rot="-2515187">
            <a:off x="1828937" y="1301548"/>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 name="Google Shape;34;p3"/>
          <p:cNvSpPr/>
          <p:nvPr/>
        </p:nvSpPr>
        <p:spPr>
          <a:xfrm>
            <a:off x="662401" y="4327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5" name="Google Shape;35;p3"/>
          <p:cNvSpPr/>
          <p:nvPr/>
        </p:nvSpPr>
        <p:spPr>
          <a:xfrm rot="-1530609">
            <a:off x="1397638" y="92666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6" name="Google Shape;36;p3"/>
          <p:cNvSpPr/>
          <p:nvPr/>
        </p:nvSpPr>
        <p:spPr>
          <a:xfrm>
            <a:off x="6020951" y="2408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7" name="Google Shape;37;p3"/>
          <p:cNvSpPr/>
          <p:nvPr/>
        </p:nvSpPr>
        <p:spPr>
          <a:xfrm rot="-1530609">
            <a:off x="7233864" y="45418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8" name="Google Shape;38;p3"/>
          <p:cNvSpPr/>
          <p:nvPr/>
        </p:nvSpPr>
        <p:spPr>
          <a:xfrm>
            <a:off x="5410877" y="91505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 name="Google Shape;39;p3"/>
          <p:cNvSpPr/>
          <p:nvPr/>
        </p:nvSpPr>
        <p:spPr>
          <a:xfrm rot="-2700000">
            <a:off x="10427145" y="174917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 name="Google Shape;40;p3"/>
          <p:cNvSpPr/>
          <p:nvPr/>
        </p:nvSpPr>
        <p:spPr>
          <a:xfrm>
            <a:off x="16449877" y="62812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1" name="Google Shape;41;p3"/>
          <p:cNvSpPr/>
          <p:nvPr/>
        </p:nvSpPr>
        <p:spPr>
          <a:xfrm rot="-1530609">
            <a:off x="16688988" y="36487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 name="Google Shape;42;p3"/>
          <p:cNvSpPr/>
          <p:nvPr/>
        </p:nvSpPr>
        <p:spPr>
          <a:xfrm rot="-2484460">
            <a:off x="14360004" y="145385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6518441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
        <p:cNvGrpSpPr/>
        <p:nvPr/>
      </p:nvGrpSpPr>
      <p:grpSpPr>
        <a:xfrm>
          <a:off x="0" y="0"/>
          <a:ext cx="0" cy="0"/>
          <a:chOff x="0" y="0"/>
          <a:chExt cx="0" cy="0"/>
        </a:xfrm>
      </p:grpSpPr>
      <p:pic>
        <p:nvPicPr>
          <p:cNvPr id="57" name="Google Shape;57;p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8" name="Google Shape;58;p5"/>
          <p:cNvSpPr txBox="1">
            <a:spLocks noGrp="1"/>
          </p:cNvSpPr>
          <p:nvPr>
            <p:ph type="subTitle" idx="1"/>
          </p:nvPr>
        </p:nvSpPr>
        <p:spPr>
          <a:xfrm>
            <a:off x="2772026" y="5552450"/>
            <a:ext cx="5577600" cy="965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59" name="Google Shape;59;p5"/>
          <p:cNvSpPr txBox="1">
            <a:spLocks noGrp="1"/>
          </p:cNvSpPr>
          <p:nvPr>
            <p:ph type="subTitle" idx="2"/>
          </p:nvPr>
        </p:nvSpPr>
        <p:spPr>
          <a:xfrm>
            <a:off x="9929376" y="5552450"/>
            <a:ext cx="55866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60" name="Google Shape;60;p5"/>
          <p:cNvSpPr txBox="1">
            <a:spLocks noGrp="1"/>
          </p:cNvSpPr>
          <p:nvPr>
            <p:ph type="subTitle" idx="3"/>
          </p:nvPr>
        </p:nvSpPr>
        <p:spPr>
          <a:xfrm>
            <a:off x="2772026" y="6517600"/>
            <a:ext cx="5577600" cy="19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9929376" y="6517600"/>
            <a:ext cx="5586600" cy="19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5"/>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 name="Google Shape;63;p5"/>
          <p:cNvSpPr/>
          <p:nvPr/>
        </p:nvSpPr>
        <p:spPr>
          <a:xfrm rot="5912491">
            <a:off x="1319255" y="7590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4" name="Google Shape;64;p5"/>
          <p:cNvSpPr/>
          <p:nvPr/>
        </p:nvSpPr>
        <p:spPr>
          <a:xfrm rot="-2926236" flipH="1">
            <a:off x="16558862" y="747238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5" name="Google Shape;65;p5"/>
          <p:cNvSpPr/>
          <p:nvPr/>
        </p:nvSpPr>
        <p:spPr>
          <a:xfrm rot="-6972750" flipH="1">
            <a:off x="15845607" y="208873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6" name="Google Shape;66;p5"/>
          <p:cNvSpPr/>
          <p:nvPr/>
        </p:nvSpPr>
        <p:spPr>
          <a:xfrm>
            <a:off x="783151" y="31747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7" name="Google Shape;67;p5"/>
          <p:cNvSpPr/>
          <p:nvPr/>
        </p:nvSpPr>
        <p:spPr>
          <a:xfrm rot="-834266">
            <a:off x="3407192" y="9879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8" name="Google Shape;68;p5"/>
          <p:cNvSpPr/>
          <p:nvPr/>
        </p:nvSpPr>
        <p:spPr>
          <a:xfrm>
            <a:off x="1877901" y="93015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9" name="Google Shape;69;p5"/>
          <p:cNvSpPr/>
          <p:nvPr/>
        </p:nvSpPr>
        <p:spPr>
          <a:xfrm rot="-3411737">
            <a:off x="851905" y="8254573"/>
            <a:ext cx="305682" cy="32861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0" name="Google Shape;70;p5"/>
          <p:cNvSpPr/>
          <p:nvPr/>
        </p:nvSpPr>
        <p:spPr>
          <a:xfrm>
            <a:off x="15174701" y="19552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1" name="Google Shape;71;p5"/>
          <p:cNvSpPr/>
          <p:nvPr/>
        </p:nvSpPr>
        <p:spPr>
          <a:xfrm rot="-1964114">
            <a:off x="16922357" y="44154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2" name="Google Shape;72;p5"/>
          <p:cNvSpPr/>
          <p:nvPr/>
        </p:nvSpPr>
        <p:spPr>
          <a:xfrm rot="-1964114">
            <a:off x="15980283" y="951045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8706442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pic>
        <p:nvPicPr>
          <p:cNvPr id="74" name="Google Shape;74;p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75" name="Google Shape;75;p6"/>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 name="Google Shape;76;p6"/>
          <p:cNvSpPr/>
          <p:nvPr/>
        </p:nvSpPr>
        <p:spPr>
          <a:xfrm rot="4571280">
            <a:off x="1110022"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7" name="Google Shape;77;p6"/>
          <p:cNvSpPr/>
          <p:nvPr/>
        </p:nvSpPr>
        <p:spPr>
          <a:xfrm rot="2166447">
            <a:off x="17251813" y="15726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8" name="Google Shape;78;p6"/>
          <p:cNvSpPr/>
          <p:nvPr/>
        </p:nvSpPr>
        <p:spPr>
          <a:xfrm rot="-1530609">
            <a:off x="16309388" y="94281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9" name="Google Shape;79;p6"/>
          <p:cNvSpPr/>
          <p:nvPr/>
        </p:nvSpPr>
        <p:spPr>
          <a:xfrm rot="-1530609">
            <a:off x="2609838" y="3263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0" name="Google Shape;80;p6"/>
          <p:cNvSpPr/>
          <p:nvPr/>
        </p:nvSpPr>
        <p:spPr>
          <a:xfrm rot="-392423">
            <a:off x="604156" y="839390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1" name="Google Shape;81;p6"/>
          <p:cNvSpPr/>
          <p:nvPr/>
        </p:nvSpPr>
        <p:spPr>
          <a:xfrm>
            <a:off x="535201" y="333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2" name="Google Shape;82;p6"/>
          <p:cNvSpPr/>
          <p:nvPr/>
        </p:nvSpPr>
        <p:spPr>
          <a:xfrm rot="804576">
            <a:off x="17348199" y="8437326"/>
            <a:ext cx="443846" cy="253076"/>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r>
              <a:rPr lang="en" sz="2800" kern="0">
                <a:solidFill>
                  <a:srgbClr val="000000"/>
                </a:solidFill>
                <a:cs typeface="Arial"/>
                <a:sym typeface="Arial"/>
              </a:rPr>
              <a:t> </a:t>
            </a:r>
            <a:endParaRPr sz="2800" kern="0" dirty="0">
              <a:solidFill>
                <a:srgbClr val="000000"/>
              </a:solidFill>
              <a:cs typeface="Arial"/>
              <a:sym typeface="Arial"/>
            </a:endParaRPr>
          </a:p>
        </p:txBody>
      </p:sp>
      <p:sp>
        <p:nvSpPr>
          <p:cNvPr id="83" name="Google Shape;83;p6"/>
          <p:cNvSpPr/>
          <p:nvPr/>
        </p:nvSpPr>
        <p:spPr>
          <a:xfrm>
            <a:off x="15674051" y="5107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4" name="Google Shape;84;p6"/>
          <p:cNvSpPr/>
          <p:nvPr/>
        </p:nvSpPr>
        <p:spPr>
          <a:xfrm rot="4520619" flipH="1">
            <a:off x="1245921" y="8116249"/>
            <a:ext cx="1085566" cy="220151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5359586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pic>
        <p:nvPicPr>
          <p:cNvPr id="94" name="Google Shape;94;p8"/>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95" name="Google Shape;95;p8"/>
          <p:cNvSpPr txBox="1">
            <a:spLocks noGrp="1"/>
          </p:cNvSpPr>
          <p:nvPr>
            <p:ph type="title"/>
          </p:nvPr>
        </p:nvSpPr>
        <p:spPr>
          <a:xfrm>
            <a:off x="3836100" y="3084000"/>
            <a:ext cx="10615800" cy="4423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18000"/>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sp>
        <p:nvSpPr>
          <p:cNvPr id="96" name="Google Shape;96;p8"/>
          <p:cNvSpPr/>
          <p:nvPr/>
        </p:nvSpPr>
        <p:spPr>
          <a:xfrm rot="-5584455" flipH="1">
            <a:off x="14660610" y="4604168"/>
            <a:ext cx="1085816" cy="220202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97" name="Google Shape;97;p8"/>
          <p:cNvSpPr/>
          <p:nvPr/>
        </p:nvSpPr>
        <p:spPr>
          <a:xfrm rot="1807755">
            <a:off x="2848394" y="6082287"/>
            <a:ext cx="1086196" cy="220279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98" name="Google Shape;98;p8"/>
          <p:cNvSpPr/>
          <p:nvPr/>
        </p:nvSpPr>
        <p:spPr>
          <a:xfrm rot="-2700000">
            <a:off x="2268795" y="538875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99" name="Google Shape;99;p8"/>
          <p:cNvSpPr/>
          <p:nvPr/>
        </p:nvSpPr>
        <p:spPr>
          <a:xfrm>
            <a:off x="14611401" y="7641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0" name="Google Shape;100;p8"/>
          <p:cNvSpPr/>
          <p:nvPr/>
        </p:nvSpPr>
        <p:spPr>
          <a:xfrm rot="-2484460">
            <a:off x="13993204" y="434565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1" name="Google Shape;101;p8"/>
          <p:cNvSpPr/>
          <p:nvPr/>
        </p:nvSpPr>
        <p:spPr>
          <a:xfrm>
            <a:off x="4840451" y="8023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2" name="Google Shape;102;p8"/>
          <p:cNvSpPr/>
          <p:nvPr/>
        </p:nvSpPr>
        <p:spPr>
          <a:xfrm rot="-2700000">
            <a:off x="6864645" y="98118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3" name="Google Shape;103;p8"/>
          <p:cNvSpPr/>
          <p:nvPr/>
        </p:nvSpPr>
        <p:spPr>
          <a:xfrm rot="-6559251" flipH="1">
            <a:off x="8601193" y="192658"/>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4" name="Google Shape;104;p8"/>
          <p:cNvSpPr/>
          <p:nvPr/>
        </p:nvSpPr>
        <p:spPr>
          <a:xfrm rot="-757635">
            <a:off x="11345428" y="1438243"/>
            <a:ext cx="304872" cy="32774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1895215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5"/>
        <p:cNvGrpSpPr/>
        <p:nvPr/>
      </p:nvGrpSpPr>
      <p:grpSpPr>
        <a:xfrm>
          <a:off x="0" y="0"/>
          <a:ext cx="0" cy="0"/>
          <a:chOff x="0" y="0"/>
          <a:chExt cx="0" cy="0"/>
        </a:xfrm>
      </p:grpSpPr>
      <p:pic>
        <p:nvPicPr>
          <p:cNvPr id="106" name="Google Shape;106;p9"/>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07" name="Google Shape;107;p9"/>
          <p:cNvSpPr txBox="1">
            <a:spLocks noGrp="1"/>
          </p:cNvSpPr>
          <p:nvPr>
            <p:ph type="subTitle" idx="1"/>
          </p:nvPr>
        </p:nvSpPr>
        <p:spPr>
          <a:xfrm>
            <a:off x="1430200" y="4112022"/>
            <a:ext cx="6963000" cy="382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08" name="Google Shape;108;p9"/>
          <p:cNvSpPr txBox="1">
            <a:spLocks noGrp="1"/>
          </p:cNvSpPr>
          <p:nvPr>
            <p:ph type="title"/>
          </p:nvPr>
        </p:nvSpPr>
        <p:spPr>
          <a:xfrm>
            <a:off x="1437938" y="2351178"/>
            <a:ext cx="6963000" cy="1761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 name="Google Shape;109;p9"/>
          <p:cNvSpPr/>
          <p:nvPr/>
        </p:nvSpPr>
        <p:spPr>
          <a:xfrm rot="-4571280" flipH="1">
            <a:off x="15897638" y="26940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0" name="Google Shape;110;p9"/>
          <p:cNvSpPr/>
          <p:nvPr/>
        </p:nvSpPr>
        <p:spPr>
          <a:xfrm rot="5189389" flipH="1">
            <a:off x="1813874" y="7944316"/>
            <a:ext cx="1085776" cy="220194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1" name="Google Shape;111;p9"/>
          <p:cNvSpPr/>
          <p:nvPr/>
        </p:nvSpPr>
        <p:spPr>
          <a:xfrm rot="5825275">
            <a:off x="1249321" y="-253619"/>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2" name="Google Shape;112;p9"/>
          <p:cNvSpPr/>
          <p:nvPr/>
        </p:nvSpPr>
        <p:spPr>
          <a:xfrm rot="-2515187">
            <a:off x="731487" y="1772498"/>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3" name="Google Shape;113;p9"/>
          <p:cNvSpPr/>
          <p:nvPr/>
        </p:nvSpPr>
        <p:spPr>
          <a:xfrm>
            <a:off x="3948151" y="9401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4" name="Google Shape;114;p9"/>
          <p:cNvSpPr/>
          <p:nvPr/>
        </p:nvSpPr>
        <p:spPr>
          <a:xfrm rot="-834266">
            <a:off x="3559592" y="8355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5" name="Google Shape;115;p9"/>
          <p:cNvSpPr/>
          <p:nvPr/>
        </p:nvSpPr>
        <p:spPr>
          <a:xfrm rot="-2515187">
            <a:off x="14477787" y="530124"/>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6" name="Google Shape;116;p9"/>
          <p:cNvSpPr/>
          <p:nvPr/>
        </p:nvSpPr>
        <p:spPr>
          <a:xfrm>
            <a:off x="16782051" y="24996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7" name="Google Shape;117;p9"/>
          <p:cNvSpPr/>
          <p:nvPr/>
        </p:nvSpPr>
        <p:spPr>
          <a:xfrm rot="-2515187">
            <a:off x="17031587" y="9364224"/>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8" name="Google Shape;118;p9"/>
          <p:cNvSpPr/>
          <p:nvPr/>
        </p:nvSpPr>
        <p:spPr>
          <a:xfrm rot="4325600" flipH="1">
            <a:off x="10962322" y="4593820"/>
            <a:ext cx="364412" cy="39175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434388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2F2F2">
            <a:alpha val="0"/>
          </a:srgbClr>
        </a:solidFill>
        <a:effectLst/>
      </p:bgPr>
    </p:bg>
    <p:spTree>
      <p:nvGrpSpPr>
        <p:cNvPr id="1" name="Shape 139"/>
        <p:cNvGrpSpPr/>
        <p:nvPr/>
      </p:nvGrpSpPr>
      <p:grpSpPr>
        <a:xfrm>
          <a:off x="0" y="0"/>
          <a:ext cx="0" cy="0"/>
          <a:chOff x="0" y="0"/>
          <a:chExt cx="0" cy="0"/>
        </a:xfrm>
      </p:grpSpPr>
    </p:spTree>
    <p:extLst>
      <p:ext uri="{BB962C8B-B14F-4D97-AF65-F5344CB8AC3E}">
        <p14:creationId xmlns:p14="http://schemas.microsoft.com/office/powerpoint/2010/main" val="1538376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3432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pic>
        <p:nvPicPr>
          <p:cNvPr id="172" name="Google Shape;172;p14"/>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73" name="Google Shape;173;p14"/>
          <p:cNvSpPr txBox="1">
            <a:spLocks noGrp="1"/>
          </p:cNvSpPr>
          <p:nvPr>
            <p:ph type="title"/>
          </p:nvPr>
        </p:nvSpPr>
        <p:spPr>
          <a:xfrm>
            <a:off x="4580100" y="7184700"/>
            <a:ext cx="9127800" cy="1227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174" name="Google Shape;174;p14"/>
          <p:cNvSpPr txBox="1">
            <a:spLocks noGrp="1"/>
          </p:cNvSpPr>
          <p:nvPr>
            <p:ph type="subTitle" idx="1"/>
          </p:nvPr>
        </p:nvSpPr>
        <p:spPr>
          <a:xfrm>
            <a:off x="2646300" y="1875300"/>
            <a:ext cx="12995400" cy="530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7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
        <p:nvSpPr>
          <p:cNvPr id="175" name="Google Shape;175;p14"/>
          <p:cNvSpPr/>
          <p:nvPr/>
        </p:nvSpPr>
        <p:spPr>
          <a:xfrm rot="5922413">
            <a:off x="1031200" y="315140"/>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6" name="Google Shape;176;p14"/>
          <p:cNvSpPr/>
          <p:nvPr/>
        </p:nvSpPr>
        <p:spPr>
          <a:xfrm>
            <a:off x="3216027" y="6305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7" name="Google Shape;177;p14"/>
          <p:cNvSpPr/>
          <p:nvPr/>
        </p:nvSpPr>
        <p:spPr>
          <a:xfrm rot="-2700000">
            <a:off x="1238345" y="284427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8" name="Google Shape;178;p14"/>
          <p:cNvSpPr/>
          <p:nvPr/>
        </p:nvSpPr>
        <p:spPr>
          <a:xfrm rot="-5922413" flipH="1">
            <a:off x="16099734" y="38086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9" name="Google Shape;179;p14"/>
          <p:cNvSpPr/>
          <p:nvPr/>
        </p:nvSpPr>
        <p:spPr>
          <a:xfrm flipH="1">
            <a:off x="16857823" y="29788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0" name="Google Shape;180;p14"/>
          <p:cNvSpPr/>
          <p:nvPr/>
        </p:nvSpPr>
        <p:spPr>
          <a:xfrm rot="2700000" flipH="1">
            <a:off x="15001019" y="59315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1" name="Google Shape;181;p14"/>
          <p:cNvSpPr/>
          <p:nvPr/>
        </p:nvSpPr>
        <p:spPr>
          <a:xfrm rot="4877587" flipH="1">
            <a:off x="1066750" y="789879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2" name="Google Shape;182;p14"/>
          <p:cNvSpPr/>
          <p:nvPr/>
        </p:nvSpPr>
        <p:spPr>
          <a:xfrm rot="10800000" flipH="1">
            <a:off x="1169077" y="736128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3" name="Google Shape;183;p14"/>
          <p:cNvSpPr/>
          <p:nvPr/>
        </p:nvSpPr>
        <p:spPr>
          <a:xfrm rot="-8100000" flipH="1">
            <a:off x="3285295" y="942128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4" name="Google Shape;184;p14"/>
          <p:cNvSpPr/>
          <p:nvPr/>
        </p:nvSpPr>
        <p:spPr>
          <a:xfrm rot="-4877587">
            <a:off x="16135284" y="7833070"/>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5" name="Google Shape;185;p14"/>
          <p:cNvSpPr/>
          <p:nvPr/>
        </p:nvSpPr>
        <p:spPr>
          <a:xfrm rot="10800000">
            <a:off x="14769873" y="9280309"/>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6" name="Google Shape;186;p14"/>
          <p:cNvSpPr/>
          <p:nvPr/>
        </p:nvSpPr>
        <p:spPr>
          <a:xfrm rot="8100000">
            <a:off x="16927095" y="7323907"/>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5176701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7"/>
        <p:cNvGrpSpPr/>
        <p:nvPr/>
      </p:nvGrpSpPr>
      <p:grpSpPr>
        <a:xfrm>
          <a:off x="0" y="0"/>
          <a:ext cx="0" cy="0"/>
          <a:chOff x="0" y="0"/>
          <a:chExt cx="0" cy="0"/>
        </a:xfrm>
      </p:grpSpPr>
      <p:pic>
        <p:nvPicPr>
          <p:cNvPr id="188" name="Google Shape;188;p1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89" name="Google Shape;189;p15"/>
          <p:cNvSpPr txBox="1">
            <a:spLocks noGrp="1"/>
          </p:cNvSpPr>
          <p:nvPr>
            <p:ph type="title"/>
          </p:nvPr>
        </p:nvSpPr>
        <p:spPr>
          <a:xfrm>
            <a:off x="4914900" y="5549100"/>
            <a:ext cx="11794800" cy="1589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2000"/>
            </a:lvl1pPr>
            <a:lvl2pPr lvl="1" algn="r" rtl="0">
              <a:spcBef>
                <a:spcPts val="0"/>
              </a:spcBef>
              <a:spcAft>
                <a:spcPts val="0"/>
              </a:spcAft>
              <a:buSzPts val="3600"/>
              <a:buNone/>
              <a:defRPr sz="7200"/>
            </a:lvl2pPr>
            <a:lvl3pPr lvl="2" algn="r" rtl="0">
              <a:spcBef>
                <a:spcPts val="0"/>
              </a:spcBef>
              <a:spcAft>
                <a:spcPts val="0"/>
              </a:spcAft>
              <a:buSzPts val="3600"/>
              <a:buNone/>
              <a:defRPr sz="7200"/>
            </a:lvl3pPr>
            <a:lvl4pPr lvl="3" algn="r" rtl="0">
              <a:spcBef>
                <a:spcPts val="0"/>
              </a:spcBef>
              <a:spcAft>
                <a:spcPts val="0"/>
              </a:spcAft>
              <a:buSzPts val="3600"/>
              <a:buNone/>
              <a:defRPr sz="7200"/>
            </a:lvl4pPr>
            <a:lvl5pPr lvl="4" algn="r" rtl="0">
              <a:spcBef>
                <a:spcPts val="0"/>
              </a:spcBef>
              <a:spcAft>
                <a:spcPts val="0"/>
              </a:spcAft>
              <a:buSzPts val="3600"/>
              <a:buNone/>
              <a:defRPr sz="7200"/>
            </a:lvl5pPr>
            <a:lvl6pPr lvl="5" algn="r" rtl="0">
              <a:spcBef>
                <a:spcPts val="0"/>
              </a:spcBef>
              <a:spcAft>
                <a:spcPts val="0"/>
              </a:spcAft>
              <a:buSzPts val="3600"/>
              <a:buNone/>
              <a:defRPr sz="7200"/>
            </a:lvl6pPr>
            <a:lvl7pPr lvl="6" algn="r" rtl="0">
              <a:spcBef>
                <a:spcPts val="0"/>
              </a:spcBef>
              <a:spcAft>
                <a:spcPts val="0"/>
              </a:spcAft>
              <a:buSzPts val="3600"/>
              <a:buNone/>
              <a:defRPr sz="7200"/>
            </a:lvl7pPr>
            <a:lvl8pPr lvl="7" algn="r" rtl="0">
              <a:spcBef>
                <a:spcPts val="0"/>
              </a:spcBef>
              <a:spcAft>
                <a:spcPts val="0"/>
              </a:spcAft>
              <a:buSzPts val="3600"/>
              <a:buNone/>
              <a:defRPr sz="7200"/>
            </a:lvl8pPr>
            <a:lvl9pPr lvl="8" algn="r" rtl="0">
              <a:spcBef>
                <a:spcPts val="0"/>
              </a:spcBef>
              <a:spcAft>
                <a:spcPts val="0"/>
              </a:spcAft>
              <a:buSzPts val="3600"/>
              <a:buNone/>
              <a:defRPr sz="7200"/>
            </a:lvl9pPr>
          </a:lstStyle>
          <a:p>
            <a:endParaRPr/>
          </a:p>
        </p:txBody>
      </p:sp>
      <p:sp>
        <p:nvSpPr>
          <p:cNvPr id="190" name="Google Shape;190;p15"/>
          <p:cNvSpPr txBox="1">
            <a:spLocks noGrp="1"/>
          </p:cNvSpPr>
          <p:nvPr>
            <p:ph type="title" idx="2" hasCustomPrompt="1"/>
          </p:nvPr>
        </p:nvSpPr>
        <p:spPr>
          <a:xfrm>
            <a:off x="12701800" y="2178900"/>
            <a:ext cx="4008000" cy="25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000">
                <a:solidFill>
                  <a:schemeClr val="dk2"/>
                </a:solidFill>
              </a:defRPr>
            </a:lvl1pPr>
            <a:lvl2pPr lvl="1" algn="r" rtl="0">
              <a:spcBef>
                <a:spcPts val="0"/>
              </a:spcBef>
              <a:spcAft>
                <a:spcPts val="0"/>
              </a:spcAft>
              <a:buSzPts val="6000"/>
              <a:buNone/>
              <a:defRPr sz="12000"/>
            </a:lvl2pPr>
            <a:lvl3pPr lvl="2" algn="r" rtl="0">
              <a:spcBef>
                <a:spcPts val="0"/>
              </a:spcBef>
              <a:spcAft>
                <a:spcPts val="0"/>
              </a:spcAft>
              <a:buSzPts val="6000"/>
              <a:buNone/>
              <a:defRPr sz="12000"/>
            </a:lvl3pPr>
            <a:lvl4pPr lvl="3" algn="r" rtl="0">
              <a:spcBef>
                <a:spcPts val="0"/>
              </a:spcBef>
              <a:spcAft>
                <a:spcPts val="0"/>
              </a:spcAft>
              <a:buSzPts val="6000"/>
              <a:buNone/>
              <a:defRPr sz="12000"/>
            </a:lvl4pPr>
            <a:lvl5pPr lvl="4" algn="r" rtl="0">
              <a:spcBef>
                <a:spcPts val="0"/>
              </a:spcBef>
              <a:spcAft>
                <a:spcPts val="0"/>
              </a:spcAft>
              <a:buSzPts val="6000"/>
              <a:buNone/>
              <a:defRPr sz="12000"/>
            </a:lvl5pPr>
            <a:lvl6pPr lvl="5" algn="r" rtl="0">
              <a:spcBef>
                <a:spcPts val="0"/>
              </a:spcBef>
              <a:spcAft>
                <a:spcPts val="0"/>
              </a:spcAft>
              <a:buSzPts val="6000"/>
              <a:buNone/>
              <a:defRPr sz="12000"/>
            </a:lvl6pPr>
            <a:lvl7pPr lvl="6" algn="r" rtl="0">
              <a:spcBef>
                <a:spcPts val="0"/>
              </a:spcBef>
              <a:spcAft>
                <a:spcPts val="0"/>
              </a:spcAft>
              <a:buSzPts val="6000"/>
              <a:buNone/>
              <a:defRPr sz="12000"/>
            </a:lvl7pPr>
            <a:lvl8pPr lvl="7" algn="r" rtl="0">
              <a:spcBef>
                <a:spcPts val="0"/>
              </a:spcBef>
              <a:spcAft>
                <a:spcPts val="0"/>
              </a:spcAft>
              <a:buSzPts val="6000"/>
              <a:buNone/>
              <a:defRPr sz="12000"/>
            </a:lvl8pPr>
            <a:lvl9pPr lvl="8" algn="r" rtl="0">
              <a:spcBef>
                <a:spcPts val="0"/>
              </a:spcBef>
              <a:spcAft>
                <a:spcPts val="0"/>
              </a:spcAft>
              <a:buSzPts val="6000"/>
              <a:buNone/>
              <a:defRPr sz="12000"/>
            </a:lvl9pPr>
          </a:lstStyle>
          <a:p>
            <a:r>
              <a:t>xx%</a:t>
            </a:r>
          </a:p>
        </p:txBody>
      </p:sp>
      <p:sp>
        <p:nvSpPr>
          <p:cNvPr id="191" name="Google Shape;191;p15"/>
          <p:cNvSpPr txBox="1">
            <a:spLocks noGrp="1"/>
          </p:cNvSpPr>
          <p:nvPr>
            <p:ph type="subTitle" idx="1"/>
          </p:nvPr>
        </p:nvSpPr>
        <p:spPr>
          <a:xfrm>
            <a:off x="9240900" y="7338426"/>
            <a:ext cx="7348200" cy="103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solidFill>
                  <a:schemeClr val="lt2"/>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92" name="Google Shape;192;p15"/>
          <p:cNvSpPr/>
          <p:nvPr/>
        </p:nvSpPr>
        <p:spPr>
          <a:xfrm rot="6559251">
            <a:off x="944435" y="-30792"/>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3" name="Google Shape;193;p15"/>
          <p:cNvSpPr/>
          <p:nvPr/>
        </p:nvSpPr>
        <p:spPr>
          <a:xfrm rot="-5922413" flipH="1">
            <a:off x="9966042" y="14636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4" name="Google Shape;194;p15"/>
          <p:cNvSpPr/>
          <p:nvPr/>
        </p:nvSpPr>
        <p:spPr>
          <a:xfrm rot="2926236">
            <a:off x="1115620" y="809858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5" name="Google Shape;195;p15"/>
          <p:cNvSpPr/>
          <p:nvPr/>
        </p:nvSpPr>
        <p:spPr>
          <a:xfrm rot="2700000" flipH="1">
            <a:off x="8219629" y="67362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6" name="Google Shape;196;p15"/>
          <p:cNvSpPr/>
          <p:nvPr/>
        </p:nvSpPr>
        <p:spPr>
          <a:xfrm flipH="1">
            <a:off x="472481" y="7576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7" name="Google Shape;197;p15"/>
          <p:cNvSpPr/>
          <p:nvPr/>
        </p:nvSpPr>
        <p:spPr>
          <a:xfrm rot="1530609" flipH="1">
            <a:off x="952880" y="21574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8" name="Google Shape;198;p15"/>
          <p:cNvSpPr/>
          <p:nvPr/>
        </p:nvSpPr>
        <p:spPr>
          <a:xfrm rot="2484460" flipH="1">
            <a:off x="2915168" y="67330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9" name="Google Shape;199;p15"/>
          <p:cNvSpPr/>
          <p:nvPr/>
        </p:nvSpPr>
        <p:spPr>
          <a:xfrm flipH="1">
            <a:off x="10111781" y="3004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0" name="Google Shape;200;p15"/>
          <p:cNvSpPr/>
          <p:nvPr/>
        </p:nvSpPr>
        <p:spPr>
          <a:xfrm rot="-2700000">
            <a:off x="15132179" y="90625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1" name="Google Shape;201;p15"/>
          <p:cNvSpPr/>
          <p:nvPr/>
        </p:nvSpPr>
        <p:spPr>
          <a:xfrm>
            <a:off x="17311511" y="3766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2" name="Google Shape;202;p15"/>
          <p:cNvSpPr/>
          <p:nvPr/>
        </p:nvSpPr>
        <p:spPr>
          <a:xfrm rot="-503222">
            <a:off x="15132162" y="9562365"/>
            <a:ext cx="304620" cy="32747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3" name="Google Shape;203;p15"/>
          <p:cNvSpPr/>
          <p:nvPr/>
        </p:nvSpPr>
        <p:spPr>
          <a:xfrm rot="-2079336" flipH="1">
            <a:off x="16509204" y="8337840"/>
            <a:ext cx="1085684" cy="220175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41375214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04"/>
        <p:cNvGrpSpPr/>
        <p:nvPr/>
      </p:nvGrpSpPr>
      <p:grpSpPr>
        <a:xfrm>
          <a:off x="0" y="0"/>
          <a:ext cx="0" cy="0"/>
          <a:chOff x="0" y="0"/>
          <a:chExt cx="0" cy="0"/>
        </a:xfrm>
      </p:grpSpPr>
      <p:pic>
        <p:nvPicPr>
          <p:cNvPr id="205" name="Google Shape;205;p1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06" name="Google Shape;206;p16"/>
          <p:cNvSpPr txBox="1">
            <a:spLocks noGrp="1"/>
          </p:cNvSpPr>
          <p:nvPr>
            <p:ph type="title"/>
          </p:nvPr>
        </p:nvSpPr>
        <p:spPr>
          <a:xfrm>
            <a:off x="4143000" y="5655426"/>
            <a:ext cx="10002000" cy="168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207" name="Google Shape;207;p16"/>
          <p:cNvSpPr txBox="1">
            <a:spLocks noGrp="1"/>
          </p:cNvSpPr>
          <p:nvPr>
            <p:ph type="title" idx="2" hasCustomPrompt="1"/>
          </p:nvPr>
        </p:nvSpPr>
        <p:spPr>
          <a:xfrm>
            <a:off x="7140000" y="2331286"/>
            <a:ext cx="3775800" cy="25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0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08" name="Google Shape;208;p16"/>
          <p:cNvSpPr txBox="1">
            <a:spLocks noGrp="1"/>
          </p:cNvSpPr>
          <p:nvPr>
            <p:ph type="subTitle" idx="1"/>
          </p:nvPr>
        </p:nvSpPr>
        <p:spPr>
          <a:xfrm>
            <a:off x="5469900" y="7490826"/>
            <a:ext cx="7348200" cy="103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6"/>
          <p:cNvSpPr/>
          <p:nvPr/>
        </p:nvSpPr>
        <p:spPr>
          <a:xfrm rot="5912491">
            <a:off x="2056855" y="5169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0" name="Google Shape;210;p16"/>
          <p:cNvSpPr/>
          <p:nvPr/>
        </p:nvSpPr>
        <p:spPr>
          <a:xfrm rot="-2926236" flipH="1">
            <a:off x="14620962" y="7156067"/>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1" name="Google Shape;211;p16"/>
          <p:cNvSpPr/>
          <p:nvPr/>
        </p:nvSpPr>
        <p:spPr>
          <a:xfrm rot="-445406">
            <a:off x="1795252" y="2633110"/>
            <a:ext cx="442604" cy="25236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2" name="Google Shape;212;p16"/>
          <p:cNvSpPr/>
          <p:nvPr/>
        </p:nvSpPr>
        <p:spPr>
          <a:xfrm rot="-834266">
            <a:off x="4692988" y="12713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3" name="Google Shape;213;p16"/>
          <p:cNvSpPr/>
          <p:nvPr/>
        </p:nvSpPr>
        <p:spPr>
          <a:xfrm rot="-1964114">
            <a:off x="16712583" y="809314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4" name="Google Shape;214;p16"/>
          <p:cNvSpPr/>
          <p:nvPr/>
        </p:nvSpPr>
        <p:spPr>
          <a:xfrm rot="3197591">
            <a:off x="2530310" y="7155798"/>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5" name="Google Shape;215;p16"/>
          <p:cNvSpPr/>
          <p:nvPr/>
        </p:nvSpPr>
        <p:spPr>
          <a:xfrm rot="-5912491" flipH="1">
            <a:off x="15145159" y="5169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6" name="Google Shape;216;p16"/>
          <p:cNvSpPr/>
          <p:nvPr/>
        </p:nvSpPr>
        <p:spPr>
          <a:xfrm rot="1046529" flipH="1">
            <a:off x="15896795" y="2663495"/>
            <a:ext cx="443562" cy="252914"/>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7" name="Google Shape;217;p16"/>
          <p:cNvSpPr/>
          <p:nvPr/>
        </p:nvSpPr>
        <p:spPr>
          <a:xfrm rot="834266" flipH="1">
            <a:off x="13289528" y="12713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8" name="Google Shape;218;p16"/>
          <p:cNvSpPr/>
          <p:nvPr/>
        </p:nvSpPr>
        <p:spPr>
          <a:xfrm rot="-1964114">
            <a:off x="1358283" y="809314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4823664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43"/>
        <p:cNvGrpSpPr/>
        <p:nvPr/>
      </p:nvGrpSpPr>
      <p:grpSpPr>
        <a:xfrm>
          <a:off x="0" y="0"/>
          <a:ext cx="0" cy="0"/>
          <a:chOff x="0" y="0"/>
          <a:chExt cx="0" cy="0"/>
        </a:xfrm>
      </p:grpSpPr>
      <p:pic>
        <p:nvPicPr>
          <p:cNvPr id="244" name="Google Shape;244;p19"/>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45" name="Google Shape;245;p19"/>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6" name="Google Shape;246;p19"/>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7" name="Google Shape;247;p19"/>
          <p:cNvSpPr/>
          <p:nvPr/>
        </p:nvSpPr>
        <p:spPr>
          <a:xfrm rot="-2926236" flipH="1">
            <a:off x="17005936" y="8727263"/>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8" name="Google Shape;248;p19"/>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9" name="Google Shape;249;p19"/>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0" name="Google Shape;250;p19"/>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1" name="Google Shape;251;p19"/>
          <p:cNvSpPr/>
          <p:nvPr/>
        </p:nvSpPr>
        <p:spPr>
          <a:xfrm>
            <a:off x="17136851"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2" name="Google Shape;252;p19"/>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3" name="Google Shape;253;p19"/>
          <p:cNvSpPr/>
          <p:nvPr/>
        </p:nvSpPr>
        <p:spPr>
          <a:xfrm rot="3197591">
            <a:off x="254510" y="8515204"/>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4" name="Google Shape;254;p19"/>
          <p:cNvSpPr/>
          <p:nvPr/>
        </p:nvSpPr>
        <p:spPr>
          <a:xfrm rot="-1964114">
            <a:off x="17205733" y="8140726"/>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5" name="Google Shape;255;p19"/>
          <p:cNvSpPr/>
          <p:nvPr/>
        </p:nvSpPr>
        <p:spPr>
          <a:xfrm>
            <a:off x="576077" y="78314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7363052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56"/>
        <p:cNvGrpSpPr/>
        <p:nvPr/>
      </p:nvGrpSpPr>
      <p:grpSpPr>
        <a:xfrm>
          <a:off x="0" y="0"/>
          <a:ext cx="0" cy="0"/>
          <a:chOff x="0" y="0"/>
          <a:chExt cx="0" cy="0"/>
        </a:xfrm>
      </p:grpSpPr>
      <p:pic>
        <p:nvPicPr>
          <p:cNvPr id="257" name="Google Shape;257;p20"/>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58" name="Google Shape;258;p20"/>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0"/>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0" name="Google Shape;260;p20"/>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1" name="Google Shape;261;p20"/>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2" name="Google Shape;262;p20"/>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3" name="Google Shape;263;p20"/>
          <p:cNvSpPr/>
          <p:nvPr/>
        </p:nvSpPr>
        <p:spPr>
          <a:xfrm>
            <a:off x="17441651"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4" name="Google Shape;264;p20"/>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5" name="Google Shape;265;p20"/>
          <p:cNvSpPr/>
          <p:nvPr/>
        </p:nvSpPr>
        <p:spPr>
          <a:xfrm rot="-1964114">
            <a:off x="17510533" y="95208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6" name="Google Shape;266;p20"/>
          <p:cNvSpPr/>
          <p:nvPr/>
        </p:nvSpPr>
        <p:spPr>
          <a:xfrm rot="-1964114">
            <a:off x="503257" y="95208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154513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67"/>
        <p:cNvGrpSpPr/>
        <p:nvPr/>
      </p:nvGrpSpPr>
      <p:grpSpPr>
        <a:xfrm>
          <a:off x="0" y="0"/>
          <a:ext cx="0" cy="0"/>
          <a:chOff x="0" y="0"/>
          <a:chExt cx="0" cy="0"/>
        </a:xfrm>
      </p:grpSpPr>
      <p:pic>
        <p:nvPicPr>
          <p:cNvPr id="268" name="Google Shape;268;p21"/>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69" name="Google Shape;269;p21"/>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21"/>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1" name="Google Shape;271;p21"/>
          <p:cNvSpPr/>
          <p:nvPr/>
        </p:nvSpPr>
        <p:spPr>
          <a:xfrm>
            <a:off x="2592901" y="4327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2" name="Google Shape;272;p21"/>
          <p:cNvSpPr/>
          <p:nvPr/>
        </p:nvSpPr>
        <p:spPr>
          <a:xfrm rot="-834266">
            <a:off x="644942" y="18174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3" name="Google Shape;273;p21"/>
          <p:cNvSpPr/>
          <p:nvPr/>
        </p:nvSpPr>
        <p:spPr>
          <a:xfrm>
            <a:off x="576077" y="93973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4" name="Google Shape;274;p21"/>
          <p:cNvSpPr/>
          <p:nvPr/>
        </p:nvSpPr>
        <p:spPr>
          <a:xfrm rot="-5912491" flipH="1">
            <a:off x="16277709" y="-340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5" name="Google Shape;275;p21"/>
          <p:cNvSpPr/>
          <p:nvPr/>
        </p:nvSpPr>
        <p:spPr>
          <a:xfrm flipH="1">
            <a:off x="17259423" y="21777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6" name="Google Shape;276;p21"/>
          <p:cNvSpPr/>
          <p:nvPr/>
        </p:nvSpPr>
        <p:spPr>
          <a:xfrm rot="834266" flipH="1">
            <a:off x="15533680" y="3152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7" name="Google Shape;277;p21"/>
          <p:cNvSpPr/>
          <p:nvPr/>
        </p:nvSpPr>
        <p:spPr>
          <a:xfrm>
            <a:off x="16501877" y="97453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8" name="Google Shape;278;p21"/>
          <p:cNvSpPr/>
          <p:nvPr/>
        </p:nvSpPr>
        <p:spPr>
          <a:xfrm rot="-834266">
            <a:off x="17497492" y="88566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7531400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79"/>
        <p:cNvGrpSpPr/>
        <p:nvPr/>
      </p:nvGrpSpPr>
      <p:grpSpPr>
        <a:xfrm>
          <a:off x="0" y="0"/>
          <a:ext cx="0" cy="0"/>
          <a:chOff x="0" y="0"/>
          <a:chExt cx="0" cy="0"/>
        </a:xfrm>
      </p:grpSpPr>
      <p:pic>
        <p:nvPicPr>
          <p:cNvPr id="280" name="Google Shape;280;p2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81" name="Google Shape;281;p22"/>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2" name="Google Shape;282;p22"/>
          <p:cNvSpPr/>
          <p:nvPr/>
        </p:nvSpPr>
        <p:spPr>
          <a:xfrm rot="4571280">
            <a:off x="736272" y="-97747"/>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3" name="Google Shape;283;p22"/>
          <p:cNvSpPr/>
          <p:nvPr/>
        </p:nvSpPr>
        <p:spPr>
          <a:xfrm rot="-1530609">
            <a:off x="17185688" y="92978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4" name="Google Shape;284;p22"/>
          <p:cNvSpPr/>
          <p:nvPr/>
        </p:nvSpPr>
        <p:spPr>
          <a:xfrm rot="-1530609">
            <a:off x="2648438" y="278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5" name="Google Shape;285;p22"/>
          <p:cNvSpPr/>
          <p:nvPr/>
        </p:nvSpPr>
        <p:spPr>
          <a:xfrm rot="-392423">
            <a:off x="655406" y="933095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6" name="Google Shape;286;p22"/>
          <p:cNvSpPr/>
          <p:nvPr/>
        </p:nvSpPr>
        <p:spPr>
          <a:xfrm>
            <a:off x="586451" y="20353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7" name="Google Shape;287;p22"/>
          <p:cNvSpPr/>
          <p:nvPr/>
        </p:nvSpPr>
        <p:spPr>
          <a:xfrm rot="-4571280" flipH="1">
            <a:off x="16428192" y="-97747"/>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8" name="Google Shape;288;p22"/>
          <p:cNvSpPr/>
          <p:nvPr/>
        </p:nvSpPr>
        <p:spPr>
          <a:xfrm rot="1530609" flipH="1">
            <a:off x="15372966" y="278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9" name="Google Shape;289;p22"/>
          <p:cNvSpPr/>
          <p:nvPr/>
        </p:nvSpPr>
        <p:spPr>
          <a:xfrm flipH="1">
            <a:off x="17348041" y="21965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9402784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90"/>
        <p:cNvGrpSpPr/>
        <p:nvPr/>
      </p:nvGrpSpPr>
      <p:grpSpPr>
        <a:xfrm>
          <a:off x="0" y="0"/>
          <a:ext cx="0" cy="0"/>
          <a:chOff x="0" y="0"/>
          <a:chExt cx="0" cy="0"/>
        </a:xfrm>
      </p:grpSpPr>
      <p:pic>
        <p:nvPicPr>
          <p:cNvPr id="291" name="Google Shape;291;p2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92" name="Google Shape;292;p23"/>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 name="Google Shape;293;p23"/>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4" name="Google Shape;294;p23"/>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5" name="Google Shape;295;p23"/>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6" name="Google Shape;296;p23"/>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7" name="Google Shape;297;p23"/>
          <p:cNvSpPr/>
          <p:nvPr/>
        </p:nvSpPr>
        <p:spPr>
          <a:xfrm>
            <a:off x="17441651" y="22600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8" name="Google Shape;298;p23"/>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9" name="Google Shape;299;p23"/>
          <p:cNvSpPr/>
          <p:nvPr/>
        </p:nvSpPr>
        <p:spPr>
          <a:xfrm rot="4887509" flipH="1">
            <a:off x="1262105" y="833768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0" name="Google Shape;300;p23"/>
          <p:cNvSpPr/>
          <p:nvPr/>
        </p:nvSpPr>
        <p:spPr>
          <a:xfrm rot="-4570086">
            <a:off x="15979060" y="8251121"/>
            <a:ext cx="1086384" cy="220317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1" name="Google Shape;301;p23"/>
          <p:cNvSpPr/>
          <p:nvPr/>
        </p:nvSpPr>
        <p:spPr>
          <a:xfrm rot="10800000" flipH="1">
            <a:off x="3450151" y="93008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2" name="Google Shape;302;p23"/>
          <p:cNvSpPr/>
          <p:nvPr/>
        </p:nvSpPr>
        <p:spPr>
          <a:xfrm rot="-9965734" flipH="1">
            <a:off x="949742" y="8124523"/>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3" name="Google Shape;303;p23"/>
          <p:cNvSpPr/>
          <p:nvPr/>
        </p:nvSpPr>
        <p:spPr>
          <a:xfrm rot="10800000" flipH="1">
            <a:off x="16832051" y="82148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4" name="Google Shape;304;p23"/>
          <p:cNvSpPr/>
          <p:nvPr/>
        </p:nvSpPr>
        <p:spPr>
          <a:xfrm rot="-8835886" flipH="1">
            <a:off x="14619307" y="9184258"/>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3509571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20"/>
        <p:cNvGrpSpPr/>
        <p:nvPr/>
      </p:nvGrpSpPr>
      <p:grpSpPr>
        <a:xfrm>
          <a:off x="0" y="0"/>
          <a:ext cx="0" cy="0"/>
          <a:chOff x="0" y="0"/>
          <a:chExt cx="0" cy="0"/>
        </a:xfrm>
      </p:grpSpPr>
      <p:pic>
        <p:nvPicPr>
          <p:cNvPr id="321" name="Google Shape;321;p2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322" name="Google Shape;322;p25"/>
          <p:cNvSpPr txBox="1">
            <a:spLocks noGrp="1"/>
          </p:cNvSpPr>
          <p:nvPr>
            <p:ph type="subTitle" idx="1"/>
          </p:nvPr>
        </p:nvSpPr>
        <p:spPr>
          <a:xfrm>
            <a:off x="8988100" y="6124700"/>
            <a:ext cx="7869600" cy="20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 name="Google Shape;323;p25"/>
          <p:cNvSpPr txBox="1">
            <a:spLocks noGrp="1"/>
          </p:cNvSpPr>
          <p:nvPr>
            <p:ph type="title"/>
          </p:nvPr>
        </p:nvSpPr>
        <p:spPr>
          <a:xfrm>
            <a:off x="8988100" y="2762500"/>
            <a:ext cx="7869600" cy="336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4" name="Google Shape;324;p25"/>
          <p:cNvSpPr/>
          <p:nvPr/>
        </p:nvSpPr>
        <p:spPr>
          <a:xfrm rot="-6559251" flipH="1">
            <a:off x="15411189" y="174284"/>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5" name="Google Shape;325;p25"/>
          <p:cNvSpPr/>
          <p:nvPr/>
        </p:nvSpPr>
        <p:spPr>
          <a:xfrm rot="5922413">
            <a:off x="8282200" y="834490"/>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6" name="Google Shape;326;p25"/>
          <p:cNvSpPr/>
          <p:nvPr/>
        </p:nvSpPr>
        <p:spPr>
          <a:xfrm rot="4918883" flipH="1">
            <a:off x="12097244" y="8267246"/>
            <a:ext cx="1086112" cy="220262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7" name="Google Shape;327;p25"/>
          <p:cNvSpPr/>
          <p:nvPr/>
        </p:nvSpPr>
        <p:spPr>
          <a:xfrm rot="-2515187">
            <a:off x="2225287" y="844348"/>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8" name="Google Shape;328;p25"/>
          <p:cNvSpPr/>
          <p:nvPr/>
        </p:nvSpPr>
        <p:spPr>
          <a:xfrm>
            <a:off x="692801" y="35359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9" name="Google Shape;329;p25"/>
          <p:cNvSpPr/>
          <p:nvPr/>
        </p:nvSpPr>
        <p:spPr>
          <a:xfrm rot="-1530609">
            <a:off x="622688" y="96000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0" name="Google Shape;330;p25"/>
          <p:cNvSpPr/>
          <p:nvPr/>
        </p:nvSpPr>
        <p:spPr>
          <a:xfrm rot="-2700000">
            <a:off x="10427145" y="129197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1" name="Google Shape;331;p25"/>
          <p:cNvSpPr/>
          <p:nvPr/>
        </p:nvSpPr>
        <p:spPr>
          <a:xfrm>
            <a:off x="16636201" y="23306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2" name="Google Shape;332;p25"/>
          <p:cNvSpPr/>
          <p:nvPr/>
        </p:nvSpPr>
        <p:spPr>
          <a:xfrm rot="-2484460">
            <a:off x="14360004" y="99665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3" name="Google Shape;333;p25"/>
          <p:cNvSpPr/>
          <p:nvPr/>
        </p:nvSpPr>
        <p:spPr>
          <a:xfrm rot="-1530609">
            <a:off x="9803714" y="87130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4" name="Google Shape;334;p25"/>
          <p:cNvSpPr/>
          <p:nvPr/>
        </p:nvSpPr>
        <p:spPr>
          <a:xfrm>
            <a:off x="15395327" y="90906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5" name="Google Shape;335;p25"/>
          <p:cNvSpPr/>
          <p:nvPr/>
        </p:nvSpPr>
        <p:spPr>
          <a:xfrm rot="9118530" flipH="1">
            <a:off x="615284" y="637686"/>
            <a:ext cx="1085832" cy="220205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7874877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36"/>
        <p:cNvGrpSpPr/>
        <p:nvPr/>
      </p:nvGrpSpPr>
      <p:grpSpPr>
        <a:xfrm>
          <a:off x="0" y="0"/>
          <a:ext cx="0" cy="0"/>
          <a:chOff x="0" y="0"/>
          <a:chExt cx="0" cy="0"/>
        </a:xfrm>
      </p:grpSpPr>
      <p:pic>
        <p:nvPicPr>
          <p:cNvPr id="337" name="Google Shape;337;p2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338" name="Google Shape;338;p26"/>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9" name="Google Shape;339;p26"/>
          <p:cNvSpPr txBox="1">
            <a:spLocks noGrp="1"/>
          </p:cNvSpPr>
          <p:nvPr>
            <p:ph type="body" idx="1"/>
          </p:nvPr>
        </p:nvSpPr>
        <p:spPr>
          <a:xfrm>
            <a:off x="1440000" y="3183750"/>
            <a:ext cx="6979800" cy="60330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Clr>
                <a:schemeClr val="accent2"/>
              </a:buClr>
              <a:buSzPts val="1400"/>
              <a:buChar char="●"/>
              <a:defRPr>
                <a:solidFill>
                  <a:srgbClr val="434343"/>
                </a:solidFill>
              </a:defRPr>
            </a:lvl1pPr>
            <a:lvl2pPr marL="1828800" lvl="1" indent="-635000" rtl="0">
              <a:lnSpc>
                <a:spcPct val="115000"/>
              </a:lnSpc>
              <a:spcBef>
                <a:spcPts val="0"/>
              </a:spcBef>
              <a:spcAft>
                <a:spcPts val="0"/>
              </a:spcAft>
              <a:buClr>
                <a:srgbClr val="434343"/>
              </a:buClr>
              <a:buSzPts val="1400"/>
              <a:buChar char="○"/>
              <a:defRPr>
                <a:solidFill>
                  <a:srgbClr val="434343"/>
                </a:solidFill>
              </a:defRPr>
            </a:lvl2pPr>
            <a:lvl3pPr marL="2743200" lvl="2" indent="-635000" rtl="0">
              <a:lnSpc>
                <a:spcPct val="115000"/>
              </a:lnSpc>
              <a:spcBef>
                <a:spcPts val="0"/>
              </a:spcBef>
              <a:spcAft>
                <a:spcPts val="0"/>
              </a:spcAft>
              <a:buClr>
                <a:srgbClr val="434343"/>
              </a:buClr>
              <a:buSzPts val="1400"/>
              <a:buChar char="■"/>
              <a:defRPr>
                <a:solidFill>
                  <a:srgbClr val="434343"/>
                </a:solidFill>
              </a:defRPr>
            </a:lvl3pPr>
            <a:lvl4pPr marL="3657600" lvl="3" indent="-635000" rtl="0">
              <a:lnSpc>
                <a:spcPct val="115000"/>
              </a:lnSpc>
              <a:spcBef>
                <a:spcPts val="0"/>
              </a:spcBef>
              <a:spcAft>
                <a:spcPts val="0"/>
              </a:spcAft>
              <a:buClr>
                <a:srgbClr val="434343"/>
              </a:buClr>
              <a:buSzPts val="1400"/>
              <a:buChar char="●"/>
              <a:defRPr>
                <a:solidFill>
                  <a:srgbClr val="434343"/>
                </a:solidFill>
              </a:defRPr>
            </a:lvl4pPr>
            <a:lvl5pPr marL="4572000" lvl="4" indent="-635000" rtl="0">
              <a:lnSpc>
                <a:spcPct val="115000"/>
              </a:lnSpc>
              <a:spcBef>
                <a:spcPts val="0"/>
              </a:spcBef>
              <a:spcAft>
                <a:spcPts val="0"/>
              </a:spcAft>
              <a:buClr>
                <a:srgbClr val="434343"/>
              </a:buClr>
              <a:buSzPts val="1400"/>
              <a:buChar char="○"/>
              <a:defRPr>
                <a:solidFill>
                  <a:srgbClr val="434343"/>
                </a:solidFill>
              </a:defRPr>
            </a:lvl5pPr>
            <a:lvl6pPr marL="5486400" lvl="5" indent="-635000" rtl="0">
              <a:lnSpc>
                <a:spcPct val="115000"/>
              </a:lnSpc>
              <a:spcBef>
                <a:spcPts val="0"/>
              </a:spcBef>
              <a:spcAft>
                <a:spcPts val="0"/>
              </a:spcAft>
              <a:buClr>
                <a:srgbClr val="434343"/>
              </a:buClr>
              <a:buSzPts val="1400"/>
              <a:buChar char="■"/>
              <a:defRPr>
                <a:solidFill>
                  <a:srgbClr val="434343"/>
                </a:solidFill>
              </a:defRPr>
            </a:lvl6pPr>
            <a:lvl7pPr marL="6400800" lvl="6" indent="-635000" rtl="0">
              <a:lnSpc>
                <a:spcPct val="115000"/>
              </a:lnSpc>
              <a:spcBef>
                <a:spcPts val="0"/>
              </a:spcBef>
              <a:spcAft>
                <a:spcPts val="0"/>
              </a:spcAft>
              <a:buClr>
                <a:srgbClr val="434343"/>
              </a:buClr>
              <a:buSzPts val="1400"/>
              <a:buChar char="●"/>
              <a:defRPr>
                <a:solidFill>
                  <a:srgbClr val="434343"/>
                </a:solidFill>
              </a:defRPr>
            </a:lvl7pPr>
            <a:lvl8pPr marL="7315200" lvl="7" indent="-635000" rtl="0">
              <a:lnSpc>
                <a:spcPct val="115000"/>
              </a:lnSpc>
              <a:spcBef>
                <a:spcPts val="0"/>
              </a:spcBef>
              <a:spcAft>
                <a:spcPts val="0"/>
              </a:spcAft>
              <a:buClr>
                <a:srgbClr val="434343"/>
              </a:buClr>
              <a:buSzPts val="1400"/>
              <a:buChar char="○"/>
              <a:defRPr>
                <a:solidFill>
                  <a:srgbClr val="434343"/>
                </a:solidFill>
              </a:defRPr>
            </a:lvl8pPr>
            <a:lvl9pPr marL="8229600" lvl="8" indent="-6350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40" name="Google Shape;340;p26"/>
          <p:cNvSpPr/>
          <p:nvPr/>
        </p:nvSpPr>
        <p:spPr>
          <a:xfrm rot="6450879">
            <a:off x="1014978" y="85650"/>
            <a:ext cx="1085628" cy="220164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1" name="Google Shape;341;p26"/>
          <p:cNvSpPr/>
          <p:nvPr/>
        </p:nvSpPr>
        <p:spPr>
          <a:xfrm rot="-6299564" flipH="1">
            <a:off x="14523951" y="1348466"/>
            <a:ext cx="1085654" cy="220169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2" name="Google Shape;342;p26"/>
          <p:cNvSpPr/>
          <p:nvPr/>
        </p:nvSpPr>
        <p:spPr>
          <a:xfrm rot="3547492">
            <a:off x="1044606" y="7730120"/>
            <a:ext cx="1085552" cy="22014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3" name="Google Shape;343;p26"/>
          <p:cNvSpPr/>
          <p:nvPr/>
        </p:nvSpPr>
        <p:spPr>
          <a:xfrm rot="-3547492" flipH="1">
            <a:off x="16246506" y="7653920"/>
            <a:ext cx="1085552" cy="22014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4" name="Google Shape;344;p26"/>
          <p:cNvSpPr/>
          <p:nvPr/>
        </p:nvSpPr>
        <p:spPr>
          <a:xfrm>
            <a:off x="799451" y="239292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5" name="Google Shape;345;p26"/>
          <p:cNvSpPr/>
          <p:nvPr/>
        </p:nvSpPr>
        <p:spPr>
          <a:xfrm>
            <a:off x="15454801" y="95130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6" name="Google Shape;346;p26"/>
          <p:cNvSpPr/>
          <p:nvPr/>
        </p:nvSpPr>
        <p:spPr>
          <a:xfrm rot="2166447">
            <a:off x="2246413" y="947550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7" name="Google Shape;347;p26"/>
          <p:cNvSpPr/>
          <p:nvPr/>
        </p:nvSpPr>
        <p:spPr>
          <a:xfrm>
            <a:off x="16857777" y="16401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8" name="Google Shape;348;p26"/>
          <p:cNvSpPr/>
          <p:nvPr/>
        </p:nvSpPr>
        <p:spPr>
          <a:xfrm rot="3674689">
            <a:off x="17128671" y="3401584"/>
            <a:ext cx="305190" cy="32808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9" name="Google Shape;349;p26"/>
          <p:cNvSpPr/>
          <p:nvPr/>
        </p:nvSpPr>
        <p:spPr>
          <a:xfrm rot="2166447">
            <a:off x="15094263" y="6310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50" name="Google Shape;350;p26"/>
          <p:cNvSpPr/>
          <p:nvPr/>
        </p:nvSpPr>
        <p:spPr>
          <a:xfrm>
            <a:off x="2952427" y="6685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695532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4030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90"/>
        <p:cNvGrpSpPr/>
        <p:nvPr/>
      </p:nvGrpSpPr>
      <p:grpSpPr>
        <a:xfrm>
          <a:off x="0" y="0"/>
          <a:ext cx="0" cy="0"/>
          <a:chOff x="0" y="0"/>
          <a:chExt cx="0" cy="0"/>
        </a:xfrm>
      </p:grpSpPr>
      <p:pic>
        <p:nvPicPr>
          <p:cNvPr id="391" name="Google Shape;391;p30"/>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392" name="Google Shape;392;p30"/>
          <p:cNvSpPr txBox="1">
            <a:spLocks noGrp="1"/>
          </p:cNvSpPr>
          <p:nvPr>
            <p:ph type="subTitle" idx="1"/>
          </p:nvPr>
        </p:nvSpPr>
        <p:spPr>
          <a:xfrm>
            <a:off x="1438050" y="5462476"/>
            <a:ext cx="6151800" cy="286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93" name="Google Shape;393;p30"/>
          <p:cNvSpPr txBox="1">
            <a:spLocks noGrp="1"/>
          </p:cNvSpPr>
          <p:nvPr>
            <p:ph type="title"/>
          </p:nvPr>
        </p:nvSpPr>
        <p:spPr>
          <a:xfrm>
            <a:off x="1912350" y="3023924"/>
            <a:ext cx="5203200" cy="242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394" name="Google Shape;394;p30"/>
          <p:cNvSpPr txBox="1">
            <a:spLocks noGrp="1"/>
          </p:cNvSpPr>
          <p:nvPr>
            <p:ph type="title" idx="2"/>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5" name="Google Shape;395;p30"/>
          <p:cNvSpPr/>
          <p:nvPr/>
        </p:nvSpPr>
        <p:spPr>
          <a:xfrm rot="5912491">
            <a:off x="1512555" y="2048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6" name="Google Shape;396;p30"/>
          <p:cNvSpPr/>
          <p:nvPr/>
        </p:nvSpPr>
        <p:spPr>
          <a:xfrm>
            <a:off x="3300551" y="754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7" name="Google Shape;397;p30"/>
          <p:cNvSpPr/>
          <p:nvPr/>
        </p:nvSpPr>
        <p:spPr>
          <a:xfrm rot="-834266">
            <a:off x="1352592" y="21395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8" name="Google Shape;398;p30"/>
          <p:cNvSpPr/>
          <p:nvPr/>
        </p:nvSpPr>
        <p:spPr>
          <a:xfrm>
            <a:off x="690377" y="8541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9" name="Google Shape;399;p30"/>
          <p:cNvSpPr/>
          <p:nvPr/>
        </p:nvSpPr>
        <p:spPr>
          <a:xfrm rot="-5912491" flipH="1">
            <a:off x="15749859" y="20291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0" name="Google Shape;400;p30"/>
          <p:cNvSpPr/>
          <p:nvPr/>
        </p:nvSpPr>
        <p:spPr>
          <a:xfrm flipH="1">
            <a:off x="16501899" y="47876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1" name="Google Shape;401;p30"/>
          <p:cNvSpPr/>
          <p:nvPr/>
        </p:nvSpPr>
        <p:spPr>
          <a:xfrm rot="834266" flipH="1">
            <a:off x="14638330" y="2282217"/>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2" name="Google Shape;402;p30"/>
          <p:cNvSpPr/>
          <p:nvPr/>
        </p:nvSpPr>
        <p:spPr>
          <a:xfrm rot="-834266">
            <a:off x="1728042" y="942924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3" name="Google Shape;403;p30"/>
          <p:cNvSpPr/>
          <p:nvPr/>
        </p:nvSpPr>
        <p:spPr>
          <a:xfrm rot="4504430" flipH="1">
            <a:off x="6605050" y="7879366"/>
            <a:ext cx="1086384" cy="220317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4616683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19"/>
        <p:cNvGrpSpPr/>
        <p:nvPr/>
      </p:nvGrpSpPr>
      <p:grpSpPr>
        <a:xfrm>
          <a:off x="0" y="0"/>
          <a:ext cx="0" cy="0"/>
          <a:chOff x="0" y="0"/>
          <a:chExt cx="0" cy="0"/>
        </a:xfrm>
      </p:grpSpPr>
      <p:pic>
        <p:nvPicPr>
          <p:cNvPr id="420" name="Google Shape;420;p3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21" name="Google Shape;421;p32"/>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2" name="Google Shape;422;p32"/>
          <p:cNvSpPr txBox="1">
            <a:spLocks noGrp="1"/>
          </p:cNvSpPr>
          <p:nvPr>
            <p:ph type="subTitle" idx="1"/>
          </p:nvPr>
        </p:nvSpPr>
        <p:spPr>
          <a:xfrm>
            <a:off x="1440000" y="3098650"/>
            <a:ext cx="79896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423" name="Google Shape;423;p32"/>
          <p:cNvSpPr txBox="1">
            <a:spLocks noGrp="1"/>
          </p:cNvSpPr>
          <p:nvPr>
            <p:ph type="subTitle" idx="2"/>
          </p:nvPr>
        </p:nvSpPr>
        <p:spPr>
          <a:xfrm>
            <a:off x="1440050" y="4063816"/>
            <a:ext cx="7982400" cy="174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24" name="Google Shape;424;p32"/>
          <p:cNvSpPr txBox="1">
            <a:spLocks noGrp="1"/>
          </p:cNvSpPr>
          <p:nvPr>
            <p:ph type="subTitle" idx="3"/>
          </p:nvPr>
        </p:nvSpPr>
        <p:spPr>
          <a:xfrm>
            <a:off x="1440000" y="5945032"/>
            <a:ext cx="79896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425" name="Google Shape;425;p32"/>
          <p:cNvSpPr txBox="1">
            <a:spLocks noGrp="1"/>
          </p:cNvSpPr>
          <p:nvPr>
            <p:ph type="subTitle" idx="4"/>
          </p:nvPr>
        </p:nvSpPr>
        <p:spPr>
          <a:xfrm>
            <a:off x="1440000" y="6910200"/>
            <a:ext cx="7989600" cy="174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26" name="Google Shape;426;p32"/>
          <p:cNvSpPr/>
          <p:nvPr/>
        </p:nvSpPr>
        <p:spPr>
          <a:xfrm rot="5991879">
            <a:off x="1404132" y="495377"/>
            <a:ext cx="1085880" cy="220215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7" name="Google Shape;427;p32"/>
          <p:cNvSpPr/>
          <p:nvPr/>
        </p:nvSpPr>
        <p:spPr>
          <a:xfrm rot="-1530609">
            <a:off x="3258038" y="4952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8" name="Google Shape;428;p32"/>
          <p:cNvSpPr/>
          <p:nvPr/>
        </p:nvSpPr>
        <p:spPr>
          <a:xfrm>
            <a:off x="956501" y="28941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9" name="Google Shape;429;p32"/>
          <p:cNvSpPr/>
          <p:nvPr/>
        </p:nvSpPr>
        <p:spPr>
          <a:xfrm rot="-5991879" flipH="1">
            <a:off x="15797968" y="647777"/>
            <a:ext cx="1085880" cy="220215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0" name="Google Shape;430;p32"/>
          <p:cNvSpPr/>
          <p:nvPr/>
        </p:nvSpPr>
        <p:spPr>
          <a:xfrm rot="1530609" flipH="1">
            <a:off x="16758574" y="32425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1" name="Google Shape;431;p32"/>
          <p:cNvSpPr/>
          <p:nvPr/>
        </p:nvSpPr>
        <p:spPr>
          <a:xfrm flipH="1">
            <a:off x="15061349" y="6852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2" name="Google Shape;432;p32"/>
          <p:cNvSpPr/>
          <p:nvPr/>
        </p:nvSpPr>
        <p:spPr>
          <a:xfrm rot="4808121" flipH="1">
            <a:off x="7302508" y="8369177"/>
            <a:ext cx="1085880" cy="220215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3" name="Google Shape;433;p32"/>
          <p:cNvSpPr/>
          <p:nvPr/>
        </p:nvSpPr>
        <p:spPr>
          <a:xfrm rot="-1530609">
            <a:off x="9214788" y="94586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8181662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34"/>
        <p:cNvGrpSpPr/>
        <p:nvPr/>
      </p:nvGrpSpPr>
      <p:grpSpPr>
        <a:xfrm>
          <a:off x="0" y="0"/>
          <a:ext cx="0" cy="0"/>
          <a:chOff x="0" y="0"/>
          <a:chExt cx="0" cy="0"/>
        </a:xfrm>
      </p:grpSpPr>
      <p:pic>
        <p:nvPicPr>
          <p:cNvPr id="435" name="Google Shape;435;p3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36" name="Google Shape;436;p33"/>
          <p:cNvSpPr txBox="1">
            <a:spLocks noGrp="1"/>
          </p:cNvSpPr>
          <p:nvPr>
            <p:ph type="title"/>
          </p:nvPr>
        </p:nvSpPr>
        <p:spPr>
          <a:xfrm>
            <a:off x="1848846" y="5851050"/>
            <a:ext cx="4425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37" name="Google Shape;437;p33"/>
          <p:cNvSpPr txBox="1">
            <a:spLocks noGrp="1"/>
          </p:cNvSpPr>
          <p:nvPr>
            <p:ph type="subTitle" idx="1"/>
          </p:nvPr>
        </p:nvSpPr>
        <p:spPr>
          <a:xfrm>
            <a:off x="1848846" y="6781700"/>
            <a:ext cx="4425000" cy="15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8" name="Google Shape;438;p33"/>
          <p:cNvSpPr txBox="1">
            <a:spLocks noGrp="1"/>
          </p:cNvSpPr>
          <p:nvPr>
            <p:ph type="title" idx="2"/>
          </p:nvPr>
        </p:nvSpPr>
        <p:spPr>
          <a:xfrm>
            <a:off x="6931500" y="5851050"/>
            <a:ext cx="4425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39" name="Google Shape;439;p33"/>
          <p:cNvSpPr txBox="1">
            <a:spLocks noGrp="1"/>
          </p:cNvSpPr>
          <p:nvPr>
            <p:ph type="subTitle" idx="3"/>
          </p:nvPr>
        </p:nvSpPr>
        <p:spPr>
          <a:xfrm>
            <a:off x="6931500" y="6781700"/>
            <a:ext cx="4425000" cy="15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33"/>
          <p:cNvSpPr txBox="1">
            <a:spLocks noGrp="1"/>
          </p:cNvSpPr>
          <p:nvPr>
            <p:ph type="title" idx="4"/>
          </p:nvPr>
        </p:nvSpPr>
        <p:spPr>
          <a:xfrm>
            <a:off x="12014154" y="5851050"/>
            <a:ext cx="4425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41" name="Google Shape;441;p33"/>
          <p:cNvSpPr txBox="1">
            <a:spLocks noGrp="1"/>
          </p:cNvSpPr>
          <p:nvPr>
            <p:ph type="subTitle" idx="5"/>
          </p:nvPr>
        </p:nvSpPr>
        <p:spPr>
          <a:xfrm>
            <a:off x="12014154" y="6781700"/>
            <a:ext cx="4425000" cy="15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2" name="Google Shape;442;p33"/>
          <p:cNvSpPr txBox="1">
            <a:spLocks noGrp="1"/>
          </p:cNvSpPr>
          <p:nvPr>
            <p:ph type="title" idx="6"/>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3" name="Google Shape;443;p33"/>
          <p:cNvSpPr/>
          <p:nvPr/>
        </p:nvSpPr>
        <p:spPr>
          <a:xfrm rot="-5912491" flipH="1">
            <a:off x="16420941"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4" name="Google Shape;444;p33"/>
          <p:cNvSpPr/>
          <p:nvPr/>
        </p:nvSpPr>
        <p:spPr>
          <a:xfrm rot="2926236">
            <a:off x="842020" y="8515463"/>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5" name="Google Shape;445;p33"/>
          <p:cNvSpPr/>
          <p:nvPr/>
        </p:nvSpPr>
        <p:spPr>
          <a:xfrm rot="6972750">
            <a:off x="789493"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6" name="Google Shape;446;p33"/>
          <p:cNvSpPr/>
          <p:nvPr/>
        </p:nvSpPr>
        <p:spPr>
          <a:xfrm flipH="1">
            <a:off x="14875705"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7" name="Google Shape;447;p33"/>
          <p:cNvSpPr/>
          <p:nvPr/>
        </p:nvSpPr>
        <p:spPr>
          <a:xfrm rot="834266" flipH="1">
            <a:off x="1736141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8" name="Google Shape;448;p33"/>
          <p:cNvSpPr/>
          <p:nvPr/>
        </p:nvSpPr>
        <p:spPr>
          <a:xfrm flipH="1">
            <a:off x="17292581" y="83472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9" name="Google Shape;449;p33"/>
          <p:cNvSpPr/>
          <p:nvPr/>
        </p:nvSpPr>
        <p:spPr>
          <a:xfrm flipH="1">
            <a:off x="731805"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50" name="Google Shape;450;p33"/>
          <p:cNvSpPr/>
          <p:nvPr/>
        </p:nvSpPr>
        <p:spPr>
          <a:xfrm rot="1964114" flipH="1">
            <a:off x="2625091"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51" name="Google Shape;451;p33"/>
          <p:cNvSpPr/>
          <p:nvPr/>
        </p:nvSpPr>
        <p:spPr>
          <a:xfrm rot="1964114" flipH="1">
            <a:off x="902615" y="830945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52" name="Google Shape;452;p33"/>
          <p:cNvSpPr/>
          <p:nvPr/>
        </p:nvSpPr>
        <p:spPr>
          <a:xfrm rot="-3197591" flipH="1">
            <a:off x="16380456" y="8515204"/>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1288005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53"/>
        <p:cNvGrpSpPr/>
        <p:nvPr/>
      </p:nvGrpSpPr>
      <p:grpSpPr>
        <a:xfrm>
          <a:off x="0" y="0"/>
          <a:ext cx="0" cy="0"/>
          <a:chOff x="0" y="0"/>
          <a:chExt cx="0" cy="0"/>
        </a:xfrm>
      </p:grpSpPr>
      <p:pic>
        <p:nvPicPr>
          <p:cNvPr id="454" name="Google Shape;454;p34"/>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55" name="Google Shape;455;p34"/>
          <p:cNvSpPr txBox="1">
            <a:spLocks noGrp="1"/>
          </p:cNvSpPr>
          <p:nvPr>
            <p:ph type="title"/>
          </p:nvPr>
        </p:nvSpPr>
        <p:spPr>
          <a:xfrm>
            <a:off x="1440000" y="6769594"/>
            <a:ext cx="4672800" cy="9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456" name="Google Shape;456;p34"/>
          <p:cNvSpPr txBox="1">
            <a:spLocks noGrp="1"/>
          </p:cNvSpPr>
          <p:nvPr>
            <p:ph type="subTitle" idx="1"/>
          </p:nvPr>
        </p:nvSpPr>
        <p:spPr>
          <a:xfrm>
            <a:off x="1440000" y="7672554"/>
            <a:ext cx="4672800" cy="10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7" name="Google Shape;457;p34"/>
          <p:cNvSpPr txBox="1">
            <a:spLocks noGrp="1"/>
          </p:cNvSpPr>
          <p:nvPr>
            <p:ph type="title" idx="2"/>
          </p:nvPr>
        </p:nvSpPr>
        <p:spPr>
          <a:xfrm>
            <a:off x="6807596" y="6769594"/>
            <a:ext cx="4672800" cy="9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458" name="Google Shape;458;p34"/>
          <p:cNvSpPr txBox="1">
            <a:spLocks noGrp="1"/>
          </p:cNvSpPr>
          <p:nvPr>
            <p:ph type="subTitle" idx="3"/>
          </p:nvPr>
        </p:nvSpPr>
        <p:spPr>
          <a:xfrm>
            <a:off x="6807600" y="7672554"/>
            <a:ext cx="4672800" cy="10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9" name="Google Shape;459;p34"/>
          <p:cNvSpPr txBox="1">
            <a:spLocks noGrp="1"/>
          </p:cNvSpPr>
          <p:nvPr>
            <p:ph type="title" idx="4"/>
          </p:nvPr>
        </p:nvSpPr>
        <p:spPr>
          <a:xfrm>
            <a:off x="12175204" y="6769638"/>
            <a:ext cx="4672800" cy="9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460" name="Google Shape;460;p34"/>
          <p:cNvSpPr txBox="1">
            <a:spLocks noGrp="1"/>
          </p:cNvSpPr>
          <p:nvPr>
            <p:ph type="subTitle" idx="5"/>
          </p:nvPr>
        </p:nvSpPr>
        <p:spPr>
          <a:xfrm>
            <a:off x="12175212" y="7672604"/>
            <a:ext cx="4672800" cy="10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1" name="Google Shape;461;p34"/>
          <p:cNvSpPr txBox="1">
            <a:spLocks noGrp="1"/>
          </p:cNvSpPr>
          <p:nvPr>
            <p:ph type="title" idx="6"/>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2" name="Google Shape;462;p34"/>
          <p:cNvSpPr/>
          <p:nvPr/>
        </p:nvSpPr>
        <p:spPr>
          <a:xfrm rot="-4571280" flipH="1">
            <a:off x="16126238" y="61850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3" name="Google Shape;463;p34"/>
          <p:cNvSpPr/>
          <p:nvPr/>
        </p:nvSpPr>
        <p:spPr>
          <a:xfrm flipH="1">
            <a:off x="14176845" y="110087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4" name="Google Shape;464;p34"/>
          <p:cNvSpPr/>
          <p:nvPr/>
        </p:nvSpPr>
        <p:spPr>
          <a:xfrm flipH="1">
            <a:off x="735595" y="923602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5" name="Google Shape;465;p34"/>
          <p:cNvSpPr/>
          <p:nvPr/>
        </p:nvSpPr>
        <p:spPr>
          <a:xfrm flipH="1">
            <a:off x="17247963" y="31543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6" name="Google Shape;466;p34"/>
          <p:cNvSpPr/>
          <p:nvPr/>
        </p:nvSpPr>
        <p:spPr>
          <a:xfrm rot="-2700000" flipH="1">
            <a:off x="17317257" y="9295769"/>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7" name="Google Shape;467;p34"/>
          <p:cNvSpPr/>
          <p:nvPr/>
        </p:nvSpPr>
        <p:spPr>
          <a:xfrm flipH="1">
            <a:off x="8922263" y="95932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8" name="Google Shape;468;p34"/>
          <p:cNvSpPr/>
          <p:nvPr/>
        </p:nvSpPr>
        <p:spPr>
          <a:xfrm rot="4571280">
            <a:off x="1097640" y="61850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9" name="Google Shape;469;p34"/>
          <p:cNvSpPr/>
          <p:nvPr/>
        </p:nvSpPr>
        <p:spPr>
          <a:xfrm>
            <a:off x="843069" y="311657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70" name="Google Shape;470;p34"/>
          <p:cNvSpPr/>
          <p:nvPr/>
        </p:nvSpPr>
        <p:spPr>
          <a:xfrm>
            <a:off x="3437895" y="1138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2832204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1"/>
        <p:cNvGrpSpPr/>
        <p:nvPr/>
      </p:nvGrpSpPr>
      <p:grpSpPr>
        <a:xfrm>
          <a:off x="0" y="0"/>
          <a:ext cx="0" cy="0"/>
          <a:chOff x="0" y="0"/>
          <a:chExt cx="0" cy="0"/>
        </a:xfrm>
      </p:grpSpPr>
      <p:pic>
        <p:nvPicPr>
          <p:cNvPr id="472" name="Google Shape;472;p3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73" name="Google Shape;473;p35"/>
          <p:cNvSpPr txBox="1">
            <a:spLocks noGrp="1"/>
          </p:cNvSpPr>
          <p:nvPr>
            <p:ph type="title"/>
          </p:nvPr>
        </p:nvSpPr>
        <p:spPr>
          <a:xfrm>
            <a:off x="4384900" y="33475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4" name="Google Shape;474;p35"/>
          <p:cNvSpPr txBox="1">
            <a:spLocks noGrp="1"/>
          </p:cNvSpPr>
          <p:nvPr>
            <p:ph type="subTitle" idx="1"/>
          </p:nvPr>
        </p:nvSpPr>
        <p:spPr>
          <a:xfrm>
            <a:off x="4384900" y="43681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35"/>
          <p:cNvSpPr txBox="1">
            <a:spLocks noGrp="1"/>
          </p:cNvSpPr>
          <p:nvPr>
            <p:ph type="title" idx="2"/>
          </p:nvPr>
        </p:nvSpPr>
        <p:spPr>
          <a:xfrm>
            <a:off x="9473316" y="33475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6" name="Google Shape;476;p35"/>
          <p:cNvSpPr txBox="1">
            <a:spLocks noGrp="1"/>
          </p:cNvSpPr>
          <p:nvPr>
            <p:ph type="subTitle" idx="3"/>
          </p:nvPr>
        </p:nvSpPr>
        <p:spPr>
          <a:xfrm>
            <a:off x="9473316" y="43681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7" name="Google Shape;477;p35"/>
          <p:cNvSpPr txBox="1">
            <a:spLocks noGrp="1"/>
          </p:cNvSpPr>
          <p:nvPr>
            <p:ph type="title" idx="4"/>
          </p:nvPr>
        </p:nvSpPr>
        <p:spPr>
          <a:xfrm>
            <a:off x="4384900" y="62143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8" name="Google Shape;478;p35"/>
          <p:cNvSpPr txBox="1">
            <a:spLocks noGrp="1"/>
          </p:cNvSpPr>
          <p:nvPr>
            <p:ph type="subTitle" idx="5"/>
          </p:nvPr>
        </p:nvSpPr>
        <p:spPr>
          <a:xfrm>
            <a:off x="4384900" y="72349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9" name="Google Shape;479;p35"/>
          <p:cNvSpPr txBox="1">
            <a:spLocks noGrp="1"/>
          </p:cNvSpPr>
          <p:nvPr>
            <p:ph type="title" idx="6"/>
          </p:nvPr>
        </p:nvSpPr>
        <p:spPr>
          <a:xfrm>
            <a:off x="9473316" y="62143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80" name="Google Shape;480;p35"/>
          <p:cNvSpPr txBox="1">
            <a:spLocks noGrp="1"/>
          </p:cNvSpPr>
          <p:nvPr>
            <p:ph type="subTitle" idx="7"/>
          </p:nvPr>
        </p:nvSpPr>
        <p:spPr>
          <a:xfrm>
            <a:off x="9473316" y="72349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1" name="Google Shape;481;p35"/>
          <p:cNvSpPr txBox="1">
            <a:spLocks noGrp="1"/>
          </p:cNvSpPr>
          <p:nvPr>
            <p:ph type="title" idx="8"/>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2" name="Google Shape;482;p35"/>
          <p:cNvSpPr/>
          <p:nvPr/>
        </p:nvSpPr>
        <p:spPr>
          <a:xfrm rot="4571280">
            <a:off x="1110022"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3" name="Google Shape;483;p35"/>
          <p:cNvSpPr/>
          <p:nvPr/>
        </p:nvSpPr>
        <p:spPr>
          <a:xfrm rot="-5825275" flipH="1">
            <a:off x="16181521" y="366781"/>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4" name="Google Shape;484;p35"/>
          <p:cNvSpPr/>
          <p:nvPr/>
        </p:nvSpPr>
        <p:spPr>
          <a:xfrm rot="2166447">
            <a:off x="16976263" y="29442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5" name="Google Shape;485;p35"/>
          <p:cNvSpPr/>
          <p:nvPr/>
        </p:nvSpPr>
        <p:spPr>
          <a:xfrm rot="-1530609">
            <a:off x="16823738" y="9463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6" name="Google Shape;486;p35"/>
          <p:cNvSpPr/>
          <p:nvPr/>
        </p:nvSpPr>
        <p:spPr>
          <a:xfrm rot="-1530609">
            <a:off x="2609838" y="3263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7" name="Google Shape;487;p35"/>
          <p:cNvSpPr/>
          <p:nvPr/>
        </p:nvSpPr>
        <p:spPr>
          <a:xfrm rot="-392423">
            <a:off x="604156" y="839390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8" name="Google Shape;488;p35"/>
          <p:cNvSpPr/>
          <p:nvPr/>
        </p:nvSpPr>
        <p:spPr>
          <a:xfrm>
            <a:off x="535201" y="333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9" name="Google Shape;489;p35"/>
          <p:cNvSpPr/>
          <p:nvPr/>
        </p:nvSpPr>
        <p:spPr>
          <a:xfrm>
            <a:off x="1261951" y="9501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90" name="Google Shape;490;p35"/>
          <p:cNvSpPr/>
          <p:nvPr/>
        </p:nvSpPr>
        <p:spPr>
          <a:xfrm rot="804576">
            <a:off x="17348199" y="8437326"/>
            <a:ext cx="443846" cy="253076"/>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r>
              <a:rPr lang="en" sz="2800" kern="0">
                <a:solidFill>
                  <a:srgbClr val="000000"/>
                </a:solidFill>
                <a:cs typeface="Arial"/>
                <a:sym typeface="Arial"/>
              </a:rPr>
              <a:t> </a:t>
            </a:r>
            <a:endParaRPr sz="2800" kern="0" dirty="0">
              <a:solidFill>
                <a:srgbClr val="000000"/>
              </a:solidFill>
              <a:cs typeface="Arial"/>
              <a:sym typeface="Arial"/>
            </a:endParaRPr>
          </a:p>
        </p:txBody>
      </p:sp>
      <p:sp>
        <p:nvSpPr>
          <p:cNvPr id="491" name="Google Shape;491;p35"/>
          <p:cNvSpPr/>
          <p:nvPr/>
        </p:nvSpPr>
        <p:spPr>
          <a:xfrm>
            <a:off x="15331151" y="4519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2950291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92"/>
        <p:cNvGrpSpPr/>
        <p:nvPr/>
      </p:nvGrpSpPr>
      <p:grpSpPr>
        <a:xfrm>
          <a:off x="0" y="0"/>
          <a:ext cx="0" cy="0"/>
          <a:chOff x="0" y="0"/>
          <a:chExt cx="0" cy="0"/>
        </a:xfrm>
      </p:grpSpPr>
      <p:pic>
        <p:nvPicPr>
          <p:cNvPr id="493" name="Google Shape;493;p3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94" name="Google Shape;494;p36"/>
          <p:cNvSpPr txBox="1">
            <a:spLocks noGrp="1"/>
          </p:cNvSpPr>
          <p:nvPr>
            <p:ph type="title"/>
          </p:nvPr>
        </p:nvSpPr>
        <p:spPr>
          <a:xfrm>
            <a:off x="2238550" y="39782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95" name="Google Shape;495;p36"/>
          <p:cNvSpPr txBox="1">
            <a:spLocks noGrp="1"/>
          </p:cNvSpPr>
          <p:nvPr>
            <p:ph type="subTitle" idx="1"/>
          </p:nvPr>
        </p:nvSpPr>
        <p:spPr>
          <a:xfrm>
            <a:off x="2238550" y="469115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36"/>
          <p:cNvSpPr txBox="1">
            <a:spLocks noGrp="1"/>
          </p:cNvSpPr>
          <p:nvPr>
            <p:ph type="title" idx="2"/>
          </p:nvPr>
        </p:nvSpPr>
        <p:spPr>
          <a:xfrm>
            <a:off x="7077594" y="39782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97" name="Google Shape;497;p36"/>
          <p:cNvSpPr txBox="1">
            <a:spLocks noGrp="1"/>
          </p:cNvSpPr>
          <p:nvPr>
            <p:ph type="subTitle" idx="3"/>
          </p:nvPr>
        </p:nvSpPr>
        <p:spPr>
          <a:xfrm>
            <a:off x="7077600" y="469115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36"/>
          <p:cNvSpPr txBox="1">
            <a:spLocks noGrp="1"/>
          </p:cNvSpPr>
          <p:nvPr>
            <p:ph type="title" idx="4"/>
          </p:nvPr>
        </p:nvSpPr>
        <p:spPr>
          <a:xfrm>
            <a:off x="2238550" y="75345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99" name="Google Shape;499;p36"/>
          <p:cNvSpPr txBox="1">
            <a:spLocks noGrp="1"/>
          </p:cNvSpPr>
          <p:nvPr>
            <p:ph type="subTitle" idx="5"/>
          </p:nvPr>
        </p:nvSpPr>
        <p:spPr>
          <a:xfrm>
            <a:off x="2238550" y="824740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6"/>
          <p:cNvSpPr txBox="1">
            <a:spLocks noGrp="1"/>
          </p:cNvSpPr>
          <p:nvPr>
            <p:ph type="title" idx="6"/>
          </p:nvPr>
        </p:nvSpPr>
        <p:spPr>
          <a:xfrm>
            <a:off x="7077596" y="75345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01" name="Google Shape;501;p36"/>
          <p:cNvSpPr txBox="1">
            <a:spLocks noGrp="1"/>
          </p:cNvSpPr>
          <p:nvPr>
            <p:ph type="subTitle" idx="7"/>
          </p:nvPr>
        </p:nvSpPr>
        <p:spPr>
          <a:xfrm>
            <a:off x="7077600" y="824740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6"/>
          <p:cNvSpPr txBox="1">
            <a:spLocks noGrp="1"/>
          </p:cNvSpPr>
          <p:nvPr>
            <p:ph type="title" idx="8"/>
          </p:nvPr>
        </p:nvSpPr>
        <p:spPr>
          <a:xfrm>
            <a:off x="11916652" y="39782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03" name="Google Shape;503;p36"/>
          <p:cNvSpPr txBox="1">
            <a:spLocks noGrp="1"/>
          </p:cNvSpPr>
          <p:nvPr>
            <p:ph type="subTitle" idx="9"/>
          </p:nvPr>
        </p:nvSpPr>
        <p:spPr>
          <a:xfrm>
            <a:off x="11916662" y="469115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6"/>
          <p:cNvSpPr txBox="1">
            <a:spLocks noGrp="1"/>
          </p:cNvSpPr>
          <p:nvPr>
            <p:ph type="title" idx="13"/>
          </p:nvPr>
        </p:nvSpPr>
        <p:spPr>
          <a:xfrm>
            <a:off x="11916654" y="75345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05" name="Google Shape;505;p36"/>
          <p:cNvSpPr txBox="1">
            <a:spLocks noGrp="1"/>
          </p:cNvSpPr>
          <p:nvPr>
            <p:ph type="subTitle" idx="14"/>
          </p:nvPr>
        </p:nvSpPr>
        <p:spPr>
          <a:xfrm>
            <a:off x="11916662" y="824740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6"/>
          <p:cNvSpPr txBox="1">
            <a:spLocks noGrp="1"/>
          </p:cNvSpPr>
          <p:nvPr>
            <p:ph type="title" idx="15"/>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7" name="Google Shape;507;p36"/>
          <p:cNvSpPr/>
          <p:nvPr/>
        </p:nvSpPr>
        <p:spPr>
          <a:xfrm rot="-4571280" flipH="1">
            <a:off x="16050038"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08" name="Google Shape;508;p36"/>
          <p:cNvSpPr/>
          <p:nvPr/>
        </p:nvSpPr>
        <p:spPr>
          <a:xfrm rot="3524824" flipH="1">
            <a:off x="486375" y="7811354"/>
            <a:ext cx="1085654" cy="220169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09" name="Google Shape;509;p36"/>
          <p:cNvSpPr/>
          <p:nvPr/>
        </p:nvSpPr>
        <p:spPr>
          <a:xfrm rot="5825275">
            <a:off x="1495671" y="-6269"/>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0" name="Google Shape;510;p36"/>
          <p:cNvSpPr/>
          <p:nvPr/>
        </p:nvSpPr>
        <p:spPr>
          <a:xfrm flipH="1">
            <a:off x="14176845" y="64367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1" name="Google Shape;511;p36"/>
          <p:cNvSpPr/>
          <p:nvPr/>
        </p:nvSpPr>
        <p:spPr>
          <a:xfrm flipH="1">
            <a:off x="16857787" y="301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2" name="Google Shape;512;p36"/>
          <p:cNvSpPr/>
          <p:nvPr/>
        </p:nvSpPr>
        <p:spPr>
          <a:xfrm rot="-2700000" flipH="1">
            <a:off x="17041183" y="9276759"/>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3" name="Google Shape;513;p36"/>
          <p:cNvSpPr/>
          <p:nvPr/>
        </p:nvSpPr>
        <p:spPr>
          <a:xfrm flipH="1">
            <a:off x="3612145" y="47222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4" name="Google Shape;514;p36"/>
          <p:cNvSpPr/>
          <p:nvPr/>
        </p:nvSpPr>
        <p:spPr>
          <a:xfrm rot="2830679" flipH="1">
            <a:off x="1070824" y="2056207"/>
            <a:ext cx="305520" cy="32844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5" name="Google Shape;515;p36"/>
          <p:cNvSpPr/>
          <p:nvPr/>
        </p:nvSpPr>
        <p:spPr>
          <a:xfrm flipH="1">
            <a:off x="1002013" y="70444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8359429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72"/>
        <p:cNvGrpSpPr/>
        <p:nvPr/>
      </p:nvGrpSpPr>
      <p:grpSpPr>
        <a:xfrm>
          <a:off x="0" y="0"/>
          <a:ext cx="0" cy="0"/>
          <a:chOff x="0" y="0"/>
          <a:chExt cx="0" cy="0"/>
        </a:xfrm>
      </p:grpSpPr>
      <p:pic>
        <p:nvPicPr>
          <p:cNvPr id="573" name="Google Shape;573;p40"/>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74" name="Google Shape;574;p40"/>
          <p:cNvSpPr/>
          <p:nvPr/>
        </p:nvSpPr>
        <p:spPr>
          <a:xfrm rot="4571280">
            <a:off x="1110022"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5" name="Google Shape;575;p40"/>
          <p:cNvSpPr/>
          <p:nvPr/>
        </p:nvSpPr>
        <p:spPr>
          <a:xfrm rot="-5825275" flipH="1">
            <a:off x="16181521" y="366781"/>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6" name="Google Shape;576;p40"/>
          <p:cNvSpPr/>
          <p:nvPr/>
        </p:nvSpPr>
        <p:spPr>
          <a:xfrm rot="2166447">
            <a:off x="16976263" y="29442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7" name="Google Shape;577;p40"/>
          <p:cNvSpPr/>
          <p:nvPr/>
        </p:nvSpPr>
        <p:spPr>
          <a:xfrm rot="-1530609">
            <a:off x="16823738" y="9463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8" name="Google Shape;578;p40"/>
          <p:cNvSpPr/>
          <p:nvPr/>
        </p:nvSpPr>
        <p:spPr>
          <a:xfrm rot="-1530609">
            <a:off x="2609838" y="3263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9" name="Google Shape;579;p40"/>
          <p:cNvSpPr/>
          <p:nvPr/>
        </p:nvSpPr>
        <p:spPr>
          <a:xfrm rot="-392423">
            <a:off x="604156" y="839390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0" name="Google Shape;580;p40"/>
          <p:cNvSpPr/>
          <p:nvPr/>
        </p:nvSpPr>
        <p:spPr>
          <a:xfrm>
            <a:off x="535201" y="333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1" name="Google Shape;581;p40"/>
          <p:cNvSpPr/>
          <p:nvPr/>
        </p:nvSpPr>
        <p:spPr>
          <a:xfrm>
            <a:off x="1261951" y="9501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2" name="Google Shape;582;p40"/>
          <p:cNvSpPr/>
          <p:nvPr/>
        </p:nvSpPr>
        <p:spPr>
          <a:xfrm rot="804576">
            <a:off x="17348199" y="8437326"/>
            <a:ext cx="443846" cy="253076"/>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r>
              <a:rPr lang="en" sz="2800" kern="0">
                <a:solidFill>
                  <a:srgbClr val="000000"/>
                </a:solidFill>
                <a:cs typeface="Arial"/>
                <a:sym typeface="Arial"/>
              </a:rPr>
              <a:t> </a:t>
            </a:r>
            <a:endParaRPr sz="2800" kern="0" dirty="0">
              <a:solidFill>
                <a:srgbClr val="000000"/>
              </a:solidFill>
              <a:cs typeface="Arial"/>
              <a:sym typeface="Arial"/>
            </a:endParaRPr>
          </a:p>
        </p:txBody>
      </p:sp>
      <p:sp>
        <p:nvSpPr>
          <p:cNvPr id="583" name="Google Shape;583;p40"/>
          <p:cNvSpPr/>
          <p:nvPr/>
        </p:nvSpPr>
        <p:spPr>
          <a:xfrm>
            <a:off x="15331151" y="4519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4393593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84"/>
        <p:cNvGrpSpPr/>
        <p:nvPr/>
      </p:nvGrpSpPr>
      <p:grpSpPr>
        <a:xfrm>
          <a:off x="0" y="0"/>
          <a:ext cx="0" cy="0"/>
          <a:chOff x="0" y="0"/>
          <a:chExt cx="0" cy="0"/>
        </a:xfrm>
      </p:grpSpPr>
      <p:pic>
        <p:nvPicPr>
          <p:cNvPr id="585" name="Google Shape;585;p41"/>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86" name="Google Shape;586;p41"/>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7" name="Google Shape;587;p41"/>
          <p:cNvSpPr/>
          <p:nvPr/>
        </p:nvSpPr>
        <p:spPr>
          <a:xfrm rot="-2926236" flipH="1">
            <a:off x="15959912" y="786443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8" name="Google Shape;588;p41"/>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9" name="Google Shape;589;p41"/>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0" name="Google Shape;590;p41"/>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1" name="Google Shape;591;p41"/>
          <p:cNvSpPr/>
          <p:nvPr/>
        </p:nvSpPr>
        <p:spPr>
          <a:xfrm>
            <a:off x="17136851"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2" name="Google Shape;592;p41"/>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3" name="Google Shape;593;p41"/>
          <p:cNvSpPr/>
          <p:nvPr/>
        </p:nvSpPr>
        <p:spPr>
          <a:xfrm rot="3197591">
            <a:off x="1109536" y="7864170"/>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4" name="Google Shape;594;p41"/>
          <p:cNvSpPr/>
          <p:nvPr/>
        </p:nvSpPr>
        <p:spPr>
          <a:xfrm rot="-1964114">
            <a:off x="17205733" y="7835926"/>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5" name="Google Shape;595;p41"/>
          <p:cNvSpPr/>
          <p:nvPr/>
        </p:nvSpPr>
        <p:spPr>
          <a:xfrm>
            <a:off x="576077" y="75266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6856322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96"/>
        <p:cNvGrpSpPr/>
        <p:nvPr/>
      </p:nvGrpSpPr>
      <p:grpSpPr>
        <a:xfrm>
          <a:off x="0" y="0"/>
          <a:ext cx="0" cy="0"/>
          <a:chOff x="0" y="0"/>
          <a:chExt cx="0" cy="0"/>
        </a:xfrm>
      </p:grpSpPr>
      <p:pic>
        <p:nvPicPr>
          <p:cNvPr id="597" name="Google Shape;597;p4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98" name="Google Shape;598;p42"/>
          <p:cNvSpPr/>
          <p:nvPr/>
        </p:nvSpPr>
        <p:spPr>
          <a:xfrm rot="5912491">
            <a:off x="957305"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9" name="Google Shape;599;p42"/>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0" name="Google Shape;600;p42"/>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1" name="Google Shape;601;p42"/>
          <p:cNvSpPr/>
          <p:nvPr/>
        </p:nvSpPr>
        <p:spPr>
          <a:xfrm>
            <a:off x="17441651" y="22600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2" name="Google Shape;602;p42"/>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3" name="Google Shape;603;p42"/>
          <p:cNvSpPr/>
          <p:nvPr/>
        </p:nvSpPr>
        <p:spPr>
          <a:xfrm rot="10800000" flipH="1">
            <a:off x="1526101" y="95259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4" name="Google Shape;604;p42"/>
          <p:cNvSpPr/>
          <p:nvPr/>
        </p:nvSpPr>
        <p:spPr>
          <a:xfrm rot="-9965734" flipH="1">
            <a:off x="644942" y="8499423"/>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5" name="Google Shape;605;p42"/>
          <p:cNvSpPr/>
          <p:nvPr/>
        </p:nvSpPr>
        <p:spPr>
          <a:xfrm rot="-8835886" flipH="1">
            <a:off x="16027507" y="948813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6" name="Google Shape;606;p42"/>
          <p:cNvSpPr/>
          <p:nvPr/>
        </p:nvSpPr>
        <p:spPr>
          <a:xfrm rot="-5912491" flipH="1">
            <a:off x="16314805"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7" name="Google Shape;607;p42"/>
          <p:cNvSpPr/>
          <p:nvPr/>
        </p:nvSpPr>
        <p:spPr>
          <a:xfrm rot="-2700000" flipH="1">
            <a:off x="16582568" y="7753042"/>
            <a:ext cx="1085892" cy="2202180"/>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087004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608"/>
        <p:cNvGrpSpPr/>
        <p:nvPr/>
      </p:nvGrpSpPr>
      <p:grpSpPr>
        <a:xfrm>
          <a:off x="0" y="0"/>
          <a:ext cx="0" cy="0"/>
          <a:chOff x="0" y="0"/>
          <a:chExt cx="0" cy="0"/>
        </a:xfrm>
      </p:grpSpPr>
      <p:pic>
        <p:nvPicPr>
          <p:cNvPr id="609" name="Google Shape;609;p4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610" name="Google Shape;610;p43"/>
          <p:cNvSpPr/>
          <p:nvPr/>
        </p:nvSpPr>
        <p:spPr>
          <a:xfrm rot="-5912491" flipH="1">
            <a:off x="16270599"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1" name="Google Shape;611;p43"/>
          <p:cNvSpPr/>
          <p:nvPr/>
        </p:nvSpPr>
        <p:spPr>
          <a:xfrm flipH="1">
            <a:off x="14877763"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2" name="Google Shape;612;p43"/>
          <p:cNvSpPr/>
          <p:nvPr/>
        </p:nvSpPr>
        <p:spPr>
          <a:xfrm rot="834266" flipH="1">
            <a:off x="17363470"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3" name="Google Shape;613;p43"/>
          <p:cNvSpPr/>
          <p:nvPr/>
        </p:nvSpPr>
        <p:spPr>
          <a:xfrm flipH="1">
            <a:off x="429063" y="22600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4" name="Google Shape;614;p43"/>
          <p:cNvSpPr/>
          <p:nvPr/>
        </p:nvSpPr>
        <p:spPr>
          <a:xfrm rot="1964114" flipH="1">
            <a:off x="2627149"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5" name="Google Shape;615;p43"/>
          <p:cNvSpPr/>
          <p:nvPr/>
        </p:nvSpPr>
        <p:spPr>
          <a:xfrm rot="10800000">
            <a:off x="16344613" y="95259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6" name="Google Shape;616;p43"/>
          <p:cNvSpPr/>
          <p:nvPr/>
        </p:nvSpPr>
        <p:spPr>
          <a:xfrm rot="9965734">
            <a:off x="17363470" y="8499423"/>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7" name="Google Shape;617;p43"/>
          <p:cNvSpPr/>
          <p:nvPr/>
        </p:nvSpPr>
        <p:spPr>
          <a:xfrm rot="8835886">
            <a:off x="1980949" y="948813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8" name="Google Shape;618;p43"/>
          <p:cNvSpPr/>
          <p:nvPr/>
        </p:nvSpPr>
        <p:spPr>
          <a:xfrm rot="5912491">
            <a:off x="913099"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9" name="Google Shape;619;p43"/>
          <p:cNvSpPr/>
          <p:nvPr/>
        </p:nvSpPr>
        <p:spPr>
          <a:xfrm rot="2700000">
            <a:off x="645436" y="7753042"/>
            <a:ext cx="1085892" cy="2202180"/>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114310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solidFill>
                  <a:prstClr val="black">
                    <a:tint val="75000"/>
                  </a:prstClr>
                </a:solidFill>
              </a:rPr>
              <a:pPr/>
              <a:t>5/8/2025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4985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
                <a:srgbClr val="000000"/>
              </a:buClr>
              <a:buFont typeface="Arial"/>
              <a:buNone/>
            </a:pPr>
            <a:fld id="{3B526A92-8AAF-4BF0-85FE-B336BF0F8D2D}" type="datetimeFigureOut">
              <a:rPr lang="en-US" sz="2800" kern="0" smtClean="0">
                <a:solidFill>
                  <a:srgbClr val="000000"/>
                </a:solidFill>
                <a:cs typeface="Arial"/>
                <a:sym typeface="Arial"/>
              </a:rPr>
              <a:pPr>
                <a:buClr>
                  <a:srgbClr val="000000"/>
                </a:buClr>
                <a:buFont typeface="Arial"/>
                <a:buNone/>
              </a:pPr>
              <a:t>5/8/2025</a:t>
            </a:fld>
            <a:endParaRPr lang="en-US" sz="2800" kern="0" dirty="0">
              <a:solidFill>
                <a:srgbClr val="000000"/>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buFont typeface="Arial"/>
              <a:buNone/>
            </a:pPr>
            <a:endParaRPr lang="en-US" sz="2800" kern="0" dirty="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buFont typeface="Arial"/>
              <a:buNone/>
            </a:pPr>
            <a:fld id="{52AF2F91-6C79-4775-9E01-5F8EDCA63F89}" type="slidenum">
              <a:rPr lang="en-US" sz="2800" kern="0" smtClean="0">
                <a:solidFill>
                  <a:srgbClr val="000000"/>
                </a:solidFill>
                <a:cs typeface="Arial"/>
                <a:sym typeface="Arial"/>
              </a:rPr>
              <a:pPr>
                <a:buClr>
                  <a:srgbClr val="000000"/>
                </a:buClr>
                <a:buFont typeface="Arial"/>
                <a:buNone/>
              </a:pPr>
              <a:t>‹#›</a:t>
            </a:fld>
            <a:endParaRPr lang="en-US" sz="2800" kern="0" dirty="0">
              <a:solidFill>
                <a:srgbClr val="000000"/>
              </a:solidFill>
              <a:cs typeface="Arial"/>
              <a:sym typeface="Arial"/>
            </a:endParaRPr>
          </a:p>
        </p:txBody>
      </p:sp>
    </p:spTree>
    <p:extLst>
      <p:ext uri="{BB962C8B-B14F-4D97-AF65-F5344CB8AC3E}">
        <p14:creationId xmlns:p14="http://schemas.microsoft.com/office/powerpoint/2010/main" val="41191596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058300" y="1511850"/>
            <a:ext cx="14171400" cy="444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170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3914700" y="6329250"/>
            <a:ext cx="10458600" cy="819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600"/>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pic>
        <p:nvPicPr>
          <p:cNvPr id="11" name="Google Shape;11;p2"/>
          <p:cNvPicPr preferRelativeResize="0"/>
          <p:nvPr/>
        </p:nvPicPr>
        <p:blipFill>
          <a:blip r:embed="rId2">
            <a:alphaModFix amt="42000"/>
          </a:blip>
          <a:stretch>
            <a:fillRect/>
          </a:stretch>
        </p:blipFill>
        <p:spPr>
          <a:xfrm rot="-1572134">
            <a:off x="-1955077" y="-3639195"/>
            <a:ext cx="8533802" cy="5575294"/>
          </a:xfrm>
          <a:prstGeom prst="rect">
            <a:avLst/>
          </a:prstGeom>
          <a:noFill/>
          <a:ln>
            <a:noFill/>
          </a:ln>
        </p:spPr>
      </p:pic>
      <p:pic>
        <p:nvPicPr>
          <p:cNvPr id="12" name="Google Shape;12;p2"/>
          <p:cNvPicPr preferRelativeResize="0"/>
          <p:nvPr/>
        </p:nvPicPr>
        <p:blipFill>
          <a:blip r:embed="rId3">
            <a:alphaModFix amt="42000"/>
          </a:blip>
          <a:stretch>
            <a:fillRect/>
          </a:stretch>
        </p:blipFill>
        <p:spPr>
          <a:xfrm rot="4438950">
            <a:off x="13443596" y="-1024047"/>
            <a:ext cx="8533800" cy="5575298"/>
          </a:xfrm>
          <a:prstGeom prst="rect">
            <a:avLst/>
          </a:prstGeom>
          <a:noFill/>
          <a:ln>
            <a:noFill/>
          </a:ln>
        </p:spPr>
      </p:pic>
      <p:pic>
        <p:nvPicPr>
          <p:cNvPr id="13" name="Google Shape;13;p2"/>
          <p:cNvPicPr preferRelativeResize="0"/>
          <p:nvPr/>
        </p:nvPicPr>
        <p:blipFill>
          <a:blip r:embed="rId4">
            <a:alphaModFix/>
          </a:blip>
          <a:stretch>
            <a:fillRect/>
          </a:stretch>
        </p:blipFill>
        <p:spPr>
          <a:xfrm>
            <a:off x="12881145" y="-3967149"/>
            <a:ext cx="8462398" cy="5528650"/>
          </a:xfrm>
          <a:prstGeom prst="rect">
            <a:avLst/>
          </a:prstGeom>
          <a:noFill/>
          <a:ln>
            <a:noFill/>
          </a:ln>
        </p:spPr>
      </p:pic>
      <p:pic>
        <p:nvPicPr>
          <p:cNvPr id="14" name="Google Shape;14;p2"/>
          <p:cNvPicPr preferRelativeResize="0"/>
          <p:nvPr/>
        </p:nvPicPr>
        <p:blipFill>
          <a:blip r:embed="rId5">
            <a:alphaModFix/>
          </a:blip>
          <a:stretch>
            <a:fillRect/>
          </a:stretch>
        </p:blipFill>
        <p:spPr>
          <a:xfrm rot="-7430136">
            <a:off x="16523365" y="-735202"/>
            <a:ext cx="1902790" cy="3057396"/>
          </a:xfrm>
          <a:prstGeom prst="rect">
            <a:avLst/>
          </a:prstGeom>
          <a:noFill/>
          <a:ln>
            <a:noFill/>
          </a:ln>
        </p:spPr>
      </p:pic>
      <p:pic>
        <p:nvPicPr>
          <p:cNvPr id="15" name="Google Shape;15;p2"/>
          <p:cNvPicPr preferRelativeResize="0"/>
          <p:nvPr/>
        </p:nvPicPr>
        <p:blipFill>
          <a:blip r:embed="rId3">
            <a:alphaModFix amt="42000"/>
          </a:blip>
          <a:stretch>
            <a:fillRect/>
          </a:stretch>
        </p:blipFill>
        <p:spPr>
          <a:xfrm rot="-4438950" flipH="1">
            <a:off x="-4265654" y="470153"/>
            <a:ext cx="8533800" cy="5575298"/>
          </a:xfrm>
          <a:prstGeom prst="rect">
            <a:avLst/>
          </a:prstGeom>
          <a:noFill/>
          <a:ln>
            <a:noFill/>
          </a:ln>
        </p:spPr>
      </p:pic>
      <p:pic>
        <p:nvPicPr>
          <p:cNvPr id="16" name="Google Shape;16;p2"/>
          <p:cNvPicPr preferRelativeResize="0"/>
          <p:nvPr/>
        </p:nvPicPr>
        <p:blipFill>
          <a:blip r:embed="rId2">
            <a:alphaModFix amt="42000"/>
          </a:blip>
          <a:stretch>
            <a:fillRect/>
          </a:stretch>
        </p:blipFill>
        <p:spPr>
          <a:xfrm rot="6361050" flipH="1">
            <a:off x="13105470" y="7714767"/>
            <a:ext cx="8533800" cy="5575298"/>
          </a:xfrm>
          <a:prstGeom prst="rect">
            <a:avLst/>
          </a:prstGeom>
          <a:noFill/>
          <a:ln>
            <a:noFill/>
          </a:ln>
        </p:spPr>
      </p:pic>
      <p:pic>
        <p:nvPicPr>
          <p:cNvPr id="17" name="Google Shape;17;p2"/>
          <p:cNvPicPr preferRelativeResize="0"/>
          <p:nvPr/>
        </p:nvPicPr>
        <p:blipFill>
          <a:blip r:embed="rId3">
            <a:alphaModFix amt="42000"/>
          </a:blip>
          <a:stretch>
            <a:fillRect/>
          </a:stretch>
        </p:blipFill>
        <p:spPr>
          <a:xfrm rot="9802557">
            <a:off x="-4570463" y="7304898"/>
            <a:ext cx="8533802" cy="5575300"/>
          </a:xfrm>
          <a:prstGeom prst="rect">
            <a:avLst/>
          </a:prstGeom>
          <a:noFill/>
          <a:ln>
            <a:noFill/>
          </a:ln>
        </p:spPr>
      </p:pic>
      <p:pic>
        <p:nvPicPr>
          <p:cNvPr id="18" name="Google Shape;18;p2"/>
          <p:cNvPicPr preferRelativeResize="0"/>
          <p:nvPr/>
        </p:nvPicPr>
        <p:blipFill>
          <a:blip r:embed="rId4">
            <a:alphaModFix/>
          </a:blip>
          <a:stretch>
            <a:fillRect/>
          </a:stretch>
        </p:blipFill>
        <p:spPr>
          <a:xfrm rot="-9178279">
            <a:off x="-1917580" y="8905752"/>
            <a:ext cx="8462396" cy="5528648"/>
          </a:xfrm>
          <a:prstGeom prst="rect">
            <a:avLst/>
          </a:prstGeom>
          <a:noFill/>
          <a:ln>
            <a:noFill/>
          </a:ln>
        </p:spPr>
      </p:pic>
      <p:pic>
        <p:nvPicPr>
          <p:cNvPr id="19" name="Google Shape;19;p2"/>
          <p:cNvPicPr preferRelativeResize="0"/>
          <p:nvPr/>
        </p:nvPicPr>
        <p:blipFill>
          <a:blip r:embed="rId5">
            <a:alphaModFix/>
          </a:blip>
          <a:stretch>
            <a:fillRect/>
          </a:stretch>
        </p:blipFill>
        <p:spPr>
          <a:xfrm rot="4500004">
            <a:off x="-586229" y="8503234"/>
            <a:ext cx="1907302" cy="3064632"/>
          </a:xfrm>
          <a:prstGeom prst="rect">
            <a:avLst/>
          </a:prstGeom>
          <a:noFill/>
          <a:ln>
            <a:noFill/>
          </a:ln>
        </p:spPr>
      </p:pic>
      <p:pic>
        <p:nvPicPr>
          <p:cNvPr id="20" name="Google Shape;20;p2"/>
          <p:cNvPicPr preferRelativeResize="0"/>
          <p:nvPr/>
        </p:nvPicPr>
        <p:blipFill>
          <a:blip r:embed="rId3">
            <a:alphaModFix amt="42000"/>
          </a:blip>
          <a:stretch>
            <a:fillRect/>
          </a:stretch>
        </p:blipFill>
        <p:spPr>
          <a:xfrm rot="9921072">
            <a:off x="10920523" y="9035316"/>
            <a:ext cx="8533798" cy="5575296"/>
          </a:xfrm>
          <a:prstGeom prst="rect">
            <a:avLst/>
          </a:prstGeom>
          <a:noFill/>
          <a:ln>
            <a:noFill/>
          </a:ln>
        </p:spPr>
      </p:pic>
    </p:spTree>
    <p:extLst>
      <p:ext uri="{BB962C8B-B14F-4D97-AF65-F5344CB8AC3E}">
        <p14:creationId xmlns:p14="http://schemas.microsoft.com/office/powerpoint/2010/main" val="22562092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6"/>
        <p:cNvGrpSpPr/>
        <p:nvPr/>
      </p:nvGrpSpPr>
      <p:grpSpPr>
        <a:xfrm>
          <a:off x="0" y="0"/>
          <a:ext cx="0" cy="0"/>
          <a:chOff x="0" y="0"/>
          <a:chExt cx="0" cy="0"/>
        </a:xfrm>
      </p:grpSpPr>
      <p:sp>
        <p:nvSpPr>
          <p:cNvPr id="47" name="Google Shape;47;p5"/>
          <p:cNvSpPr txBox="1">
            <a:spLocks noGrp="1"/>
          </p:cNvSpPr>
          <p:nvPr>
            <p:ph type="subTitle" idx="1"/>
          </p:nvPr>
        </p:nvSpPr>
        <p:spPr>
          <a:xfrm>
            <a:off x="2255226" y="5176522"/>
            <a:ext cx="5815200" cy="69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1pPr>
            <a:lvl2pPr lvl="1" algn="ctr">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2pPr>
            <a:lvl3pPr lvl="2" algn="ctr">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3pPr>
            <a:lvl4pPr lvl="3" algn="ctr">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4pPr>
            <a:lvl5pPr lvl="4" algn="ctr">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5pPr>
            <a:lvl6pPr lvl="5" algn="ctr">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6pPr>
            <a:lvl7pPr lvl="6" algn="ctr">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7pPr>
            <a:lvl8pPr lvl="7" algn="ctr">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8pPr>
            <a:lvl9pPr lvl="8" algn="ctr">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9pPr>
          </a:lstStyle>
          <a:p>
            <a:endParaRPr/>
          </a:p>
        </p:txBody>
      </p:sp>
      <p:sp>
        <p:nvSpPr>
          <p:cNvPr id="48" name="Google Shape;48;p5"/>
          <p:cNvSpPr txBox="1">
            <a:spLocks noGrp="1"/>
          </p:cNvSpPr>
          <p:nvPr>
            <p:ph type="subTitle" idx="2"/>
          </p:nvPr>
        </p:nvSpPr>
        <p:spPr>
          <a:xfrm>
            <a:off x="2255226" y="5877050"/>
            <a:ext cx="5815200" cy="171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5"/>
          <p:cNvSpPr txBox="1">
            <a:spLocks noGrp="1"/>
          </p:cNvSpPr>
          <p:nvPr>
            <p:ph type="title"/>
          </p:nvPr>
        </p:nvSpPr>
        <p:spPr>
          <a:xfrm>
            <a:off x="1440000" y="890050"/>
            <a:ext cx="154080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5"/>
          <p:cNvSpPr txBox="1">
            <a:spLocks noGrp="1"/>
          </p:cNvSpPr>
          <p:nvPr>
            <p:ph type="subTitle" idx="3"/>
          </p:nvPr>
        </p:nvSpPr>
        <p:spPr>
          <a:xfrm>
            <a:off x="10217576" y="5176522"/>
            <a:ext cx="58152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1pPr>
            <a:lvl2pPr lvl="1" algn="ctr" rtl="0">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2pPr>
            <a:lvl3pPr lvl="2" algn="ctr" rtl="0">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3pPr>
            <a:lvl4pPr lvl="3" algn="ctr" rtl="0">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4pPr>
            <a:lvl5pPr lvl="4" algn="ctr" rtl="0">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5pPr>
            <a:lvl6pPr lvl="5" algn="ctr" rtl="0">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6pPr>
            <a:lvl7pPr lvl="6" algn="ctr" rtl="0">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7pPr>
            <a:lvl8pPr lvl="7" algn="ctr" rtl="0">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8pPr>
            <a:lvl9pPr lvl="8" algn="ctr" rtl="0">
              <a:lnSpc>
                <a:spcPct val="100000"/>
              </a:lnSpc>
              <a:spcBef>
                <a:spcPts val="0"/>
              </a:spcBef>
              <a:spcAft>
                <a:spcPts val="0"/>
              </a:spcAft>
              <a:buClr>
                <a:schemeClr val="accent3"/>
              </a:buClr>
              <a:buSzPts val="2100"/>
              <a:buFont typeface="Fahkwang"/>
              <a:buNone/>
              <a:defRPr sz="4200">
                <a:solidFill>
                  <a:schemeClr val="accent3"/>
                </a:solidFill>
                <a:latin typeface="Fahkwang"/>
                <a:ea typeface="Fahkwang"/>
                <a:cs typeface="Fahkwang"/>
                <a:sym typeface="Fahkwang"/>
              </a:defRPr>
            </a:lvl9pPr>
          </a:lstStyle>
          <a:p>
            <a:endParaRPr/>
          </a:p>
        </p:txBody>
      </p:sp>
      <p:sp>
        <p:nvSpPr>
          <p:cNvPr id="51" name="Google Shape;51;p5"/>
          <p:cNvSpPr txBox="1">
            <a:spLocks noGrp="1"/>
          </p:cNvSpPr>
          <p:nvPr>
            <p:ph type="subTitle" idx="4"/>
          </p:nvPr>
        </p:nvSpPr>
        <p:spPr>
          <a:xfrm>
            <a:off x="10217576" y="5877050"/>
            <a:ext cx="5815200" cy="171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2" name="Google Shape;52;p5"/>
          <p:cNvPicPr preferRelativeResize="0"/>
          <p:nvPr/>
        </p:nvPicPr>
        <p:blipFill>
          <a:blip r:embed="rId2">
            <a:alphaModFix amt="63000"/>
          </a:blip>
          <a:stretch>
            <a:fillRect/>
          </a:stretch>
        </p:blipFill>
        <p:spPr>
          <a:xfrm rot="-8100000">
            <a:off x="-4347685" y="7887459"/>
            <a:ext cx="8462394" cy="5528654"/>
          </a:xfrm>
          <a:prstGeom prst="rect">
            <a:avLst/>
          </a:prstGeom>
          <a:noFill/>
          <a:ln>
            <a:noFill/>
          </a:ln>
        </p:spPr>
      </p:pic>
      <p:pic>
        <p:nvPicPr>
          <p:cNvPr id="53" name="Google Shape;53;p5"/>
          <p:cNvPicPr preferRelativeResize="0"/>
          <p:nvPr/>
        </p:nvPicPr>
        <p:blipFill>
          <a:blip r:embed="rId3">
            <a:alphaModFix/>
          </a:blip>
          <a:stretch>
            <a:fillRect/>
          </a:stretch>
        </p:blipFill>
        <p:spPr>
          <a:xfrm rot="7063443">
            <a:off x="-2520587" y="7007118"/>
            <a:ext cx="3157282" cy="3374044"/>
          </a:xfrm>
          <a:prstGeom prst="rect">
            <a:avLst/>
          </a:prstGeom>
          <a:noFill/>
          <a:ln>
            <a:noFill/>
          </a:ln>
        </p:spPr>
      </p:pic>
      <p:pic>
        <p:nvPicPr>
          <p:cNvPr id="54" name="Google Shape;54;p5"/>
          <p:cNvPicPr preferRelativeResize="0"/>
          <p:nvPr/>
        </p:nvPicPr>
        <p:blipFill>
          <a:blip r:embed="rId4">
            <a:alphaModFix amt="42000"/>
          </a:blip>
          <a:stretch>
            <a:fillRect/>
          </a:stretch>
        </p:blipFill>
        <p:spPr>
          <a:xfrm rot="-4030513" flipH="1">
            <a:off x="-3885399" y="-2393002"/>
            <a:ext cx="6848802" cy="4474460"/>
          </a:xfrm>
          <a:prstGeom prst="rect">
            <a:avLst/>
          </a:prstGeom>
          <a:noFill/>
          <a:ln>
            <a:noFill/>
          </a:ln>
        </p:spPr>
      </p:pic>
      <p:pic>
        <p:nvPicPr>
          <p:cNvPr id="55" name="Google Shape;55;p5"/>
          <p:cNvPicPr preferRelativeResize="0"/>
          <p:nvPr/>
        </p:nvPicPr>
        <p:blipFill>
          <a:blip r:embed="rId5">
            <a:alphaModFix amt="42000"/>
          </a:blip>
          <a:stretch>
            <a:fillRect/>
          </a:stretch>
        </p:blipFill>
        <p:spPr>
          <a:xfrm rot="10098492" flipH="1">
            <a:off x="-939719" y="8936124"/>
            <a:ext cx="8533802" cy="5575300"/>
          </a:xfrm>
          <a:prstGeom prst="rect">
            <a:avLst/>
          </a:prstGeom>
          <a:noFill/>
          <a:ln>
            <a:noFill/>
          </a:ln>
        </p:spPr>
      </p:pic>
      <p:pic>
        <p:nvPicPr>
          <p:cNvPr id="56" name="Google Shape;56;p5"/>
          <p:cNvPicPr preferRelativeResize="0"/>
          <p:nvPr/>
        </p:nvPicPr>
        <p:blipFill>
          <a:blip r:embed="rId5">
            <a:alphaModFix amt="42000"/>
          </a:blip>
          <a:stretch>
            <a:fillRect/>
          </a:stretch>
        </p:blipFill>
        <p:spPr>
          <a:xfrm rot="6790456">
            <a:off x="15624375" y="6100318"/>
            <a:ext cx="8533806" cy="5575292"/>
          </a:xfrm>
          <a:prstGeom prst="rect">
            <a:avLst/>
          </a:prstGeom>
          <a:noFill/>
          <a:ln>
            <a:noFill/>
          </a:ln>
        </p:spPr>
      </p:pic>
      <p:pic>
        <p:nvPicPr>
          <p:cNvPr id="57" name="Google Shape;57;p5"/>
          <p:cNvPicPr preferRelativeResize="0"/>
          <p:nvPr/>
        </p:nvPicPr>
        <p:blipFill>
          <a:blip r:embed="rId4">
            <a:alphaModFix amt="42000"/>
          </a:blip>
          <a:stretch>
            <a:fillRect/>
          </a:stretch>
        </p:blipFill>
        <p:spPr>
          <a:xfrm rot="10456230" flipH="1">
            <a:off x="11141732" y="9164093"/>
            <a:ext cx="8533804" cy="5575294"/>
          </a:xfrm>
          <a:prstGeom prst="rect">
            <a:avLst/>
          </a:prstGeom>
          <a:noFill/>
          <a:ln>
            <a:noFill/>
          </a:ln>
        </p:spPr>
      </p:pic>
      <p:pic>
        <p:nvPicPr>
          <p:cNvPr id="58" name="Google Shape;58;p5"/>
          <p:cNvPicPr preferRelativeResize="0"/>
          <p:nvPr/>
        </p:nvPicPr>
        <p:blipFill>
          <a:blip r:embed="rId2">
            <a:alphaModFix/>
          </a:blip>
          <a:stretch>
            <a:fillRect/>
          </a:stretch>
        </p:blipFill>
        <p:spPr>
          <a:xfrm rot="1621721">
            <a:off x="14877124" y="-3339456"/>
            <a:ext cx="7921552" cy="5175304"/>
          </a:xfrm>
          <a:prstGeom prst="rect">
            <a:avLst/>
          </a:prstGeom>
          <a:noFill/>
          <a:ln>
            <a:noFill/>
          </a:ln>
        </p:spPr>
      </p:pic>
      <p:pic>
        <p:nvPicPr>
          <p:cNvPr id="59" name="Google Shape;59;p5"/>
          <p:cNvPicPr preferRelativeResize="0"/>
          <p:nvPr/>
        </p:nvPicPr>
        <p:blipFill>
          <a:blip r:embed="rId3">
            <a:alphaModFix/>
          </a:blip>
          <a:stretch>
            <a:fillRect/>
          </a:stretch>
        </p:blipFill>
        <p:spPr>
          <a:xfrm rot="-8803508" flipH="1">
            <a:off x="16847151" y="-2162257"/>
            <a:ext cx="2973950" cy="3178162"/>
          </a:xfrm>
          <a:prstGeom prst="rect">
            <a:avLst/>
          </a:prstGeom>
          <a:noFill/>
          <a:ln>
            <a:noFill/>
          </a:ln>
        </p:spPr>
      </p:pic>
    </p:spTree>
    <p:extLst>
      <p:ext uri="{BB962C8B-B14F-4D97-AF65-F5344CB8AC3E}">
        <p14:creationId xmlns:p14="http://schemas.microsoft.com/office/powerpoint/2010/main" val="6816550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1440000" y="890050"/>
            <a:ext cx="154080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2" name="Google Shape;62;p6"/>
          <p:cNvPicPr preferRelativeResize="0"/>
          <p:nvPr/>
        </p:nvPicPr>
        <p:blipFill>
          <a:blip r:embed="rId2">
            <a:alphaModFix amt="42000"/>
          </a:blip>
          <a:stretch>
            <a:fillRect/>
          </a:stretch>
        </p:blipFill>
        <p:spPr>
          <a:xfrm rot="-6929859">
            <a:off x="-4974807" y="7453498"/>
            <a:ext cx="8533798" cy="5575300"/>
          </a:xfrm>
          <a:prstGeom prst="rect">
            <a:avLst/>
          </a:prstGeom>
          <a:noFill/>
          <a:ln>
            <a:noFill/>
          </a:ln>
        </p:spPr>
      </p:pic>
      <p:pic>
        <p:nvPicPr>
          <p:cNvPr id="63" name="Google Shape;63;p6"/>
          <p:cNvPicPr preferRelativeResize="0"/>
          <p:nvPr/>
        </p:nvPicPr>
        <p:blipFill>
          <a:blip r:embed="rId3">
            <a:alphaModFix/>
          </a:blip>
          <a:stretch>
            <a:fillRect/>
          </a:stretch>
        </p:blipFill>
        <p:spPr>
          <a:xfrm rot="-9178279">
            <a:off x="-3567230" y="9149802"/>
            <a:ext cx="8462396" cy="5528648"/>
          </a:xfrm>
          <a:prstGeom prst="rect">
            <a:avLst/>
          </a:prstGeom>
          <a:noFill/>
          <a:ln>
            <a:noFill/>
          </a:ln>
        </p:spPr>
      </p:pic>
      <p:pic>
        <p:nvPicPr>
          <p:cNvPr id="64" name="Google Shape;64;p6"/>
          <p:cNvPicPr preferRelativeResize="0"/>
          <p:nvPr/>
        </p:nvPicPr>
        <p:blipFill>
          <a:blip r:embed="rId4">
            <a:alphaModFix/>
          </a:blip>
          <a:stretch>
            <a:fillRect/>
          </a:stretch>
        </p:blipFill>
        <p:spPr>
          <a:xfrm rot="1718793">
            <a:off x="1390095" y="9488634"/>
            <a:ext cx="1907302" cy="3064632"/>
          </a:xfrm>
          <a:prstGeom prst="rect">
            <a:avLst/>
          </a:prstGeom>
          <a:noFill/>
          <a:ln>
            <a:noFill/>
          </a:ln>
        </p:spPr>
      </p:pic>
      <p:pic>
        <p:nvPicPr>
          <p:cNvPr id="65" name="Google Shape;65;p6"/>
          <p:cNvPicPr preferRelativeResize="0"/>
          <p:nvPr/>
        </p:nvPicPr>
        <p:blipFill>
          <a:blip r:embed="rId5">
            <a:alphaModFix/>
          </a:blip>
          <a:stretch>
            <a:fillRect/>
          </a:stretch>
        </p:blipFill>
        <p:spPr>
          <a:xfrm>
            <a:off x="16141800" y="-3003049"/>
            <a:ext cx="5004900" cy="4964854"/>
          </a:xfrm>
          <a:prstGeom prst="rect">
            <a:avLst/>
          </a:prstGeom>
          <a:noFill/>
          <a:ln>
            <a:noFill/>
          </a:ln>
        </p:spPr>
      </p:pic>
    </p:spTree>
    <p:extLst>
      <p:ext uri="{BB962C8B-B14F-4D97-AF65-F5344CB8AC3E}">
        <p14:creationId xmlns:p14="http://schemas.microsoft.com/office/powerpoint/2010/main" val="16504832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4"/>
        <p:cNvGrpSpPr/>
        <p:nvPr/>
      </p:nvGrpSpPr>
      <p:grpSpPr>
        <a:xfrm>
          <a:off x="0" y="0"/>
          <a:ext cx="0" cy="0"/>
          <a:chOff x="0" y="0"/>
          <a:chExt cx="0" cy="0"/>
        </a:xfrm>
      </p:grpSpPr>
      <p:sp>
        <p:nvSpPr>
          <p:cNvPr id="85" name="Google Shape;85;p9"/>
          <p:cNvSpPr txBox="1">
            <a:spLocks noGrp="1"/>
          </p:cNvSpPr>
          <p:nvPr>
            <p:ph type="title"/>
          </p:nvPr>
        </p:nvSpPr>
        <p:spPr>
          <a:xfrm>
            <a:off x="3357000" y="2781752"/>
            <a:ext cx="115740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8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86" name="Google Shape;86;p9"/>
          <p:cNvSpPr txBox="1">
            <a:spLocks noGrp="1"/>
          </p:cNvSpPr>
          <p:nvPr>
            <p:ph type="subTitle" idx="1"/>
          </p:nvPr>
        </p:nvSpPr>
        <p:spPr>
          <a:xfrm>
            <a:off x="3526800" y="4780650"/>
            <a:ext cx="11234400" cy="272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6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pic>
        <p:nvPicPr>
          <p:cNvPr id="87" name="Google Shape;87;p9"/>
          <p:cNvPicPr preferRelativeResize="0"/>
          <p:nvPr/>
        </p:nvPicPr>
        <p:blipFill>
          <a:blip r:embed="rId2">
            <a:alphaModFix/>
          </a:blip>
          <a:stretch>
            <a:fillRect/>
          </a:stretch>
        </p:blipFill>
        <p:spPr>
          <a:xfrm rot="10800000" flipH="1">
            <a:off x="1" y="3524652"/>
            <a:ext cx="6477502" cy="6848696"/>
          </a:xfrm>
          <a:prstGeom prst="rect">
            <a:avLst/>
          </a:prstGeom>
          <a:noFill/>
          <a:ln>
            <a:noFill/>
          </a:ln>
        </p:spPr>
      </p:pic>
      <p:pic>
        <p:nvPicPr>
          <p:cNvPr id="88" name="Google Shape;88;p9"/>
          <p:cNvPicPr preferRelativeResize="0"/>
          <p:nvPr/>
        </p:nvPicPr>
        <p:blipFill>
          <a:blip r:embed="rId3">
            <a:alphaModFix amt="42000"/>
          </a:blip>
          <a:stretch>
            <a:fillRect/>
          </a:stretch>
        </p:blipFill>
        <p:spPr>
          <a:xfrm rot="-1771295">
            <a:off x="-3331905" y="-2964548"/>
            <a:ext cx="8533806" cy="5575300"/>
          </a:xfrm>
          <a:prstGeom prst="rect">
            <a:avLst/>
          </a:prstGeom>
          <a:noFill/>
          <a:ln>
            <a:noFill/>
          </a:ln>
        </p:spPr>
      </p:pic>
      <p:pic>
        <p:nvPicPr>
          <p:cNvPr id="89" name="Google Shape;89;p9"/>
          <p:cNvPicPr preferRelativeResize="0"/>
          <p:nvPr/>
        </p:nvPicPr>
        <p:blipFill>
          <a:blip r:embed="rId4">
            <a:alphaModFix/>
          </a:blip>
          <a:stretch>
            <a:fillRect/>
          </a:stretch>
        </p:blipFill>
        <p:spPr>
          <a:xfrm rot="1448344" flipH="1">
            <a:off x="-1110303" y="-3931111"/>
            <a:ext cx="6844314" cy="4471518"/>
          </a:xfrm>
          <a:prstGeom prst="rect">
            <a:avLst/>
          </a:prstGeom>
          <a:noFill/>
          <a:ln>
            <a:noFill/>
          </a:ln>
        </p:spPr>
      </p:pic>
      <p:pic>
        <p:nvPicPr>
          <p:cNvPr id="90" name="Google Shape;90;p9"/>
          <p:cNvPicPr preferRelativeResize="0"/>
          <p:nvPr/>
        </p:nvPicPr>
        <p:blipFill>
          <a:blip r:embed="rId4">
            <a:alphaModFix/>
          </a:blip>
          <a:stretch>
            <a:fillRect/>
          </a:stretch>
        </p:blipFill>
        <p:spPr>
          <a:xfrm rot="7791725">
            <a:off x="14397000" y="8137437"/>
            <a:ext cx="6844312" cy="4471518"/>
          </a:xfrm>
          <a:prstGeom prst="rect">
            <a:avLst/>
          </a:prstGeom>
          <a:noFill/>
          <a:ln>
            <a:noFill/>
          </a:ln>
        </p:spPr>
      </p:pic>
      <p:pic>
        <p:nvPicPr>
          <p:cNvPr id="91" name="Google Shape;91;p9"/>
          <p:cNvPicPr preferRelativeResize="0"/>
          <p:nvPr/>
        </p:nvPicPr>
        <p:blipFill>
          <a:blip r:embed="rId3">
            <a:alphaModFix amt="42000"/>
          </a:blip>
          <a:stretch>
            <a:fillRect/>
          </a:stretch>
        </p:blipFill>
        <p:spPr>
          <a:xfrm rot="9948443" flipH="1">
            <a:off x="11407696" y="8049252"/>
            <a:ext cx="8533804" cy="5575300"/>
          </a:xfrm>
          <a:prstGeom prst="rect">
            <a:avLst/>
          </a:prstGeom>
          <a:noFill/>
          <a:ln>
            <a:noFill/>
          </a:ln>
        </p:spPr>
      </p:pic>
      <p:pic>
        <p:nvPicPr>
          <p:cNvPr id="92" name="Google Shape;92;p9"/>
          <p:cNvPicPr preferRelativeResize="0"/>
          <p:nvPr/>
        </p:nvPicPr>
        <p:blipFill>
          <a:blip r:embed="rId5">
            <a:alphaModFix/>
          </a:blip>
          <a:stretch>
            <a:fillRect/>
          </a:stretch>
        </p:blipFill>
        <p:spPr>
          <a:xfrm rot="10800000" flipH="1">
            <a:off x="11503300" y="1"/>
            <a:ext cx="6784700" cy="7173498"/>
          </a:xfrm>
          <a:prstGeom prst="rect">
            <a:avLst/>
          </a:prstGeom>
          <a:noFill/>
          <a:ln>
            <a:noFill/>
          </a:ln>
        </p:spPr>
      </p:pic>
    </p:spTree>
    <p:extLst>
      <p:ext uri="{BB962C8B-B14F-4D97-AF65-F5344CB8AC3E}">
        <p14:creationId xmlns:p14="http://schemas.microsoft.com/office/powerpoint/2010/main" val="29977849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8"/>
        <p:cNvGrpSpPr/>
        <p:nvPr/>
      </p:nvGrpSpPr>
      <p:grpSpPr>
        <a:xfrm>
          <a:off x="0" y="0"/>
          <a:ext cx="0" cy="0"/>
          <a:chOff x="0" y="0"/>
          <a:chExt cx="0" cy="0"/>
        </a:xfrm>
      </p:grpSpPr>
    </p:spTree>
    <p:extLst>
      <p:ext uri="{BB962C8B-B14F-4D97-AF65-F5344CB8AC3E}">
        <p14:creationId xmlns:p14="http://schemas.microsoft.com/office/powerpoint/2010/main" val="12304866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9"/>
        <p:cNvGrpSpPr/>
        <p:nvPr/>
      </p:nvGrpSpPr>
      <p:grpSpPr>
        <a:xfrm>
          <a:off x="0" y="0"/>
          <a:ext cx="0" cy="0"/>
          <a:chOff x="0" y="0"/>
          <a:chExt cx="0" cy="0"/>
        </a:xfrm>
      </p:grpSpPr>
      <p:sp>
        <p:nvSpPr>
          <p:cNvPr id="110" name="Google Shape;110;p13"/>
          <p:cNvSpPr txBox="1">
            <a:spLocks noGrp="1"/>
          </p:cNvSpPr>
          <p:nvPr>
            <p:ph type="title"/>
          </p:nvPr>
        </p:nvSpPr>
        <p:spPr>
          <a:xfrm>
            <a:off x="1440000" y="3954920"/>
            <a:ext cx="4672800" cy="6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200">
                <a:solidFill>
                  <a:schemeClr val="accent3"/>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111" name="Google Shape;111;p13"/>
          <p:cNvSpPr txBox="1">
            <a:spLocks noGrp="1"/>
          </p:cNvSpPr>
          <p:nvPr>
            <p:ph type="title" idx="2" hasCustomPrompt="1"/>
          </p:nvPr>
        </p:nvSpPr>
        <p:spPr>
          <a:xfrm>
            <a:off x="2864700" y="2963266"/>
            <a:ext cx="1823400" cy="8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8800">
                <a:latin typeface="Ingrid Darling"/>
                <a:ea typeface="Ingrid Darling"/>
                <a:cs typeface="Ingrid Darling"/>
                <a:sym typeface="Ingrid Darling"/>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12" name="Google Shape;112;p13"/>
          <p:cNvSpPr txBox="1">
            <a:spLocks noGrp="1"/>
          </p:cNvSpPr>
          <p:nvPr>
            <p:ph type="subTitle" idx="1"/>
          </p:nvPr>
        </p:nvSpPr>
        <p:spPr>
          <a:xfrm>
            <a:off x="1440000" y="4658600"/>
            <a:ext cx="467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3"/>
          </p:nvPr>
        </p:nvSpPr>
        <p:spPr>
          <a:xfrm>
            <a:off x="1440000" y="890050"/>
            <a:ext cx="154080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4" name="Google Shape;114;p13"/>
          <p:cNvSpPr txBox="1">
            <a:spLocks noGrp="1"/>
          </p:cNvSpPr>
          <p:nvPr>
            <p:ph type="title" idx="4"/>
          </p:nvPr>
        </p:nvSpPr>
        <p:spPr>
          <a:xfrm>
            <a:off x="6807600" y="3954920"/>
            <a:ext cx="4672800" cy="6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200">
                <a:solidFill>
                  <a:schemeClr val="accent3"/>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115" name="Google Shape;115;p13"/>
          <p:cNvSpPr txBox="1">
            <a:spLocks noGrp="1"/>
          </p:cNvSpPr>
          <p:nvPr>
            <p:ph type="title" idx="5" hasCustomPrompt="1"/>
          </p:nvPr>
        </p:nvSpPr>
        <p:spPr>
          <a:xfrm>
            <a:off x="8232300" y="2963266"/>
            <a:ext cx="1823400" cy="8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8800">
                <a:latin typeface="Ingrid Darling"/>
                <a:ea typeface="Ingrid Darling"/>
                <a:cs typeface="Ingrid Darling"/>
                <a:sym typeface="Ingrid Darling"/>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16" name="Google Shape;116;p13"/>
          <p:cNvSpPr txBox="1">
            <a:spLocks noGrp="1"/>
          </p:cNvSpPr>
          <p:nvPr>
            <p:ph type="subTitle" idx="6"/>
          </p:nvPr>
        </p:nvSpPr>
        <p:spPr>
          <a:xfrm>
            <a:off x="6807600" y="4658600"/>
            <a:ext cx="467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idx="7"/>
          </p:nvPr>
        </p:nvSpPr>
        <p:spPr>
          <a:xfrm>
            <a:off x="12175200" y="3954920"/>
            <a:ext cx="4672800" cy="6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200">
                <a:solidFill>
                  <a:schemeClr val="accent3"/>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118" name="Google Shape;118;p13"/>
          <p:cNvSpPr txBox="1">
            <a:spLocks noGrp="1"/>
          </p:cNvSpPr>
          <p:nvPr>
            <p:ph type="title" idx="8" hasCustomPrompt="1"/>
          </p:nvPr>
        </p:nvSpPr>
        <p:spPr>
          <a:xfrm>
            <a:off x="13599900" y="2963266"/>
            <a:ext cx="1823400" cy="8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8800">
                <a:latin typeface="Ingrid Darling"/>
                <a:ea typeface="Ingrid Darling"/>
                <a:cs typeface="Ingrid Darling"/>
                <a:sym typeface="Ingrid Darling"/>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19" name="Google Shape;119;p13"/>
          <p:cNvSpPr txBox="1">
            <a:spLocks noGrp="1"/>
          </p:cNvSpPr>
          <p:nvPr>
            <p:ph type="subTitle" idx="9"/>
          </p:nvPr>
        </p:nvSpPr>
        <p:spPr>
          <a:xfrm>
            <a:off x="12175200" y="4658600"/>
            <a:ext cx="467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 name="Google Shape;120;p13"/>
          <p:cNvSpPr txBox="1">
            <a:spLocks noGrp="1"/>
          </p:cNvSpPr>
          <p:nvPr>
            <p:ph type="title" idx="13"/>
          </p:nvPr>
        </p:nvSpPr>
        <p:spPr>
          <a:xfrm>
            <a:off x="4123800" y="7629820"/>
            <a:ext cx="4672800" cy="6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200">
                <a:solidFill>
                  <a:schemeClr val="accent3"/>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121" name="Google Shape;121;p13"/>
          <p:cNvSpPr txBox="1">
            <a:spLocks noGrp="1"/>
          </p:cNvSpPr>
          <p:nvPr>
            <p:ph type="title" idx="14" hasCustomPrompt="1"/>
          </p:nvPr>
        </p:nvSpPr>
        <p:spPr>
          <a:xfrm>
            <a:off x="5548500" y="6638166"/>
            <a:ext cx="1823400" cy="8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8800">
                <a:latin typeface="Ingrid Darling"/>
                <a:ea typeface="Ingrid Darling"/>
                <a:cs typeface="Ingrid Darling"/>
                <a:sym typeface="Ingrid Darling"/>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22" name="Google Shape;122;p13"/>
          <p:cNvSpPr txBox="1">
            <a:spLocks noGrp="1"/>
          </p:cNvSpPr>
          <p:nvPr>
            <p:ph type="subTitle" idx="15"/>
          </p:nvPr>
        </p:nvSpPr>
        <p:spPr>
          <a:xfrm>
            <a:off x="4123800" y="8333500"/>
            <a:ext cx="467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 name="Google Shape;123;p13"/>
          <p:cNvSpPr txBox="1">
            <a:spLocks noGrp="1"/>
          </p:cNvSpPr>
          <p:nvPr>
            <p:ph type="title" idx="16"/>
          </p:nvPr>
        </p:nvSpPr>
        <p:spPr>
          <a:xfrm>
            <a:off x="9491400" y="7629820"/>
            <a:ext cx="4672800" cy="6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200">
                <a:solidFill>
                  <a:schemeClr val="accent3"/>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124" name="Google Shape;124;p13"/>
          <p:cNvSpPr txBox="1">
            <a:spLocks noGrp="1"/>
          </p:cNvSpPr>
          <p:nvPr>
            <p:ph type="title" idx="17" hasCustomPrompt="1"/>
          </p:nvPr>
        </p:nvSpPr>
        <p:spPr>
          <a:xfrm>
            <a:off x="10916100" y="6638166"/>
            <a:ext cx="1823400" cy="8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8800">
                <a:latin typeface="Ingrid Darling"/>
                <a:ea typeface="Ingrid Darling"/>
                <a:cs typeface="Ingrid Darling"/>
                <a:sym typeface="Ingrid Darling"/>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25" name="Google Shape;125;p13"/>
          <p:cNvSpPr txBox="1">
            <a:spLocks noGrp="1"/>
          </p:cNvSpPr>
          <p:nvPr>
            <p:ph type="subTitle" idx="18"/>
          </p:nvPr>
        </p:nvSpPr>
        <p:spPr>
          <a:xfrm>
            <a:off x="9491400" y="8333500"/>
            <a:ext cx="467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126" name="Google Shape;126;p13"/>
          <p:cNvPicPr preferRelativeResize="0"/>
          <p:nvPr/>
        </p:nvPicPr>
        <p:blipFill>
          <a:blip r:embed="rId2">
            <a:alphaModFix amt="63000"/>
          </a:blip>
          <a:stretch>
            <a:fillRect/>
          </a:stretch>
        </p:blipFill>
        <p:spPr>
          <a:xfrm rot="-3918722" flipH="1">
            <a:off x="-5683088" y="-2135170"/>
            <a:ext cx="8462396" cy="5528648"/>
          </a:xfrm>
          <a:prstGeom prst="rect">
            <a:avLst/>
          </a:prstGeom>
          <a:noFill/>
          <a:ln>
            <a:noFill/>
          </a:ln>
        </p:spPr>
      </p:pic>
      <p:pic>
        <p:nvPicPr>
          <p:cNvPr id="127" name="Google Shape;127;p13"/>
          <p:cNvPicPr preferRelativeResize="0"/>
          <p:nvPr/>
        </p:nvPicPr>
        <p:blipFill>
          <a:blip r:embed="rId3">
            <a:alphaModFix/>
          </a:blip>
          <a:stretch>
            <a:fillRect/>
          </a:stretch>
        </p:blipFill>
        <p:spPr>
          <a:xfrm rot="3736557" flipH="1">
            <a:off x="-2520587" y="384876"/>
            <a:ext cx="3157282" cy="3374044"/>
          </a:xfrm>
          <a:prstGeom prst="rect">
            <a:avLst/>
          </a:prstGeom>
          <a:noFill/>
          <a:ln>
            <a:noFill/>
          </a:ln>
        </p:spPr>
      </p:pic>
      <p:pic>
        <p:nvPicPr>
          <p:cNvPr id="128" name="Google Shape;128;p13"/>
          <p:cNvPicPr preferRelativeResize="0"/>
          <p:nvPr/>
        </p:nvPicPr>
        <p:blipFill>
          <a:blip r:embed="rId4">
            <a:alphaModFix amt="42000"/>
          </a:blip>
          <a:stretch>
            <a:fillRect/>
          </a:stretch>
        </p:blipFill>
        <p:spPr>
          <a:xfrm rot="-9921072" flipH="1">
            <a:off x="-1857467" y="9035316"/>
            <a:ext cx="8533798" cy="5575296"/>
          </a:xfrm>
          <a:prstGeom prst="rect">
            <a:avLst/>
          </a:prstGeom>
          <a:noFill/>
          <a:ln>
            <a:noFill/>
          </a:ln>
        </p:spPr>
      </p:pic>
      <p:pic>
        <p:nvPicPr>
          <p:cNvPr id="129" name="Google Shape;129;p13"/>
          <p:cNvPicPr preferRelativeResize="0"/>
          <p:nvPr/>
        </p:nvPicPr>
        <p:blipFill>
          <a:blip r:embed="rId5">
            <a:alphaModFix amt="42000"/>
          </a:blip>
          <a:stretch>
            <a:fillRect/>
          </a:stretch>
        </p:blipFill>
        <p:spPr>
          <a:xfrm rot="-6361050">
            <a:off x="-5473168" y="6844717"/>
            <a:ext cx="8533800" cy="5575298"/>
          </a:xfrm>
          <a:prstGeom prst="rect">
            <a:avLst/>
          </a:prstGeom>
          <a:noFill/>
          <a:ln>
            <a:noFill/>
          </a:ln>
        </p:spPr>
      </p:pic>
      <p:pic>
        <p:nvPicPr>
          <p:cNvPr id="130" name="Google Shape;130;p13"/>
          <p:cNvPicPr preferRelativeResize="0"/>
          <p:nvPr/>
        </p:nvPicPr>
        <p:blipFill>
          <a:blip r:embed="rId5">
            <a:alphaModFix amt="42000"/>
          </a:blip>
          <a:stretch>
            <a:fillRect/>
          </a:stretch>
        </p:blipFill>
        <p:spPr>
          <a:xfrm rot="1572134" flipH="1">
            <a:off x="11627729" y="-3639195"/>
            <a:ext cx="8533802" cy="5575294"/>
          </a:xfrm>
          <a:prstGeom prst="rect">
            <a:avLst/>
          </a:prstGeom>
          <a:noFill/>
          <a:ln>
            <a:noFill/>
          </a:ln>
        </p:spPr>
      </p:pic>
      <p:pic>
        <p:nvPicPr>
          <p:cNvPr id="131" name="Google Shape;131;p13"/>
          <p:cNvPicPr preferRelativeResize="0"/>
          <p:nvPr/>
        </p:nvPicPr>
        <p:blipFill>
          <a:blip r:embed="rId4">
            <a:alphaModFix amt="42000"/>
          </a:blip>
          <a:stretch>
            <a:fillRect/>
          </a:stretch>
        </p:blipFill>
        <p:spPr>
          <a:xfrm rot="4438950">
            <a:off x="14830556" y="-486547"/>
            <a:ext cx="8533800" cy="5575298"/>
          </a:xfrm>
          <a:prstGeom prst="rect">
            <a:avLst/>
          </a:prstGeom>
          <a:noFill/>
          <a:ln>
            <a:noFill/>
          </a:ln>
        </p:spPr>
      </p:pic>
      <p:pic>
        <p:nvPicPr>
          <p:cNvPr id="132" name="Google Shape;132;p13"/>
          <p:cNvPicPr preferRelativeResize="0"/>
          <p:nvPr/>
        </p:nvPicPr>
        <p:blipFill>
          <a:blip r:embed="rId2">
            <a:alphaModFix/>
          </a:blip>
          <a:stretch>
            <a:fillRect/>
          </a:stretch>
        </p:blipFill>
        <p:spPr>
          <a:xfrm rot="9178279" flipH="1">
            <a:off x="11509236" y="9667752"/>
            <a:ext cx="8462396" cy="5528648"/>
          </a:xfrm>
          <a:prstGeom prst="rect">
            <a:avLst/>
          </a:prstGeom>
          <a:noFill/>
          <a:ln>
            <a:noFill/>
          </a:ln>
        </p:spPr>
      </p:pic>
      <p:pic>
        <p:nvPicPr>
          <p:cNvPr id="133" name="Google Shape;133;p13"/>
          <p:cNvPicPr preferRelativeResize="0"/>
          <p:nvPr/>
        </p:nvPicPr>
        <p:blipFill>
          <a:blip r:embed="rId3">
            <a:alphaModFix/>
          </a:blip>
          <a:stretch>
            <a:fillRect/>
          </a:stretch>
        </p:blipFill>
        <p:spPr>
          <a:xfrm rot="-3736540">
            <a:off x="16724799" y="7785346"/>
            <a:ext cx="3913398" cy="4182100"/>
          </a:xfrm>
          <a:prstGeom prst="rect">
            <a:avLst/>
          </a:prstGeom>
          <a:noFill/>
          <a:ln>
            <a:noFill/>
          </a:ln>
        </p:spPr>
      </p:pic>
    </p:spTree>
    <p:extLst>
      <p:ext uri="{BB962C8B-B14F-4D97-AF65-F5344CB8AC3E}">
        <p14:creationId xmlns:p14="http://schemas.microsoft.com/office/powerpoint/2010/main" val="35638414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7"/>
        <p:cNvGrpSpPr/>
        <p:nvPr/>
      </p:nvGrpSpPr>
      <p:grpSpPr>
        <a:xfrm>
          <a:off x="0" y="0"/>
          <a:ext cx="0" cy="0"/>
          <a:chOff x="0" y="0"/>
          <a:chExt cx="0" cy="0"/>
        </a:xfrm>
      </p:grpSpPr>
      <p:sp>
        <p:nvSpPr>
          <p:cNvPr id="148" name="Google Shape;148;p15"/>
          <p:cNvSpPr txBox="1">
            <a:spLocks noGrp="1"/>
          </p:cNvSpPr>
          <p:nvPr>
            <p:ph type="subTitle" idx="1"/>
          </p:nvPr>
        </p:nvSpPr>
        <p:spPr>
          <a:xfrm>
            <a:off x="1440000" y="3041800"/>
            <a:ext cx="7647000" cy="510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49" name="Google Shape;149;p15"/>
          <p:cNvSpPr txBox="1">
            <a:spLocks noGrp="1"/>
          </p:cNvSpPr>
          <p:nvPr>
            <p:ph type="title"/>
          </p:nvPr>
        </p:nvSpPr>
        <p:spPr>
          <a:xfrm>
            <a:off x="1440000" y="890050"/>
            <a:ext cx="154080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50" name="Google Shape;150;p15"/>
          <p:cNvPicPr preferRelativeResize="0"/>
          <p:nvPr/>
        </p:nvPicPr>
        <p:blipFill>
          <a:blip r:embed="rId2">
            <a:alphaModFix amt="63000"/>
          </a:blip>
          <a:stretch>
            <a:fillRect/>
          </a:stretch>
        </p:blipFill>
        <p:spPr>
          <a:xfrm rot="8100000" flipH="1">
            <a:off x="14236819" y="7334659"/>
            <a:ext cx="8462394" cy="5528654"/>
          </a:xfrm>
          <a:prstGeom prst="rect">
            <a:avLst/>
          </a:prstGeom>
          <a:noFill/>
          <a:ln>
            <a:noFill/>
          </a:ln>
        </p:spPr>
      </p:pic>
      <p:pic>
        <p:nvPicPr>
          <p:cNvPr id="151" name="Google Shape;151;p15"/>
          <p:cNvPicPr preferRelativeResize="0"/>
          <p:nvPr/>
        </p:nvPicPr>
        <p:blipFill>
          <a:blip r:embed="rId3">
            <a:alphaModFix/>
          </a:blip>
          <a:stretch>
            <a:fillRect/>
          </a:stretch>
        </p:blipFill>
        <p:spPr>
          <a:xfrm rot="-5850004" flipH="1">
            <a:off x="16889383" y="7355067"/>
            <a:ext cx="3157278" cy="3374042"/>
          </a:xfrm>
          <a:prstGeom prst="rect">
            <a:avLst/>
          </a:prstGeom>
          <a:noFill/>
          <a:ln>
            <a:noFill/>
          </a:ln>
        </p:spPr>
      </p:pic>
      <p:pic>
        <p:nvPicPr>
          <p:cNvPr id="152" name="Google Shape;152;p15"/>
          <p:cNvPicPr preferRelativeResize="0"/>
          <p:nvPr/>
        </p:nvPicPr>
        <p:blipFill>
          <a:blip r:embed="rId4">
            <a:alphaModFix amt="42000"/>
          </a:blip>
          <a:stretch>
            <a:fillRect/>
          </a:stretch>
        </p:blipFill>
        <p:spPr>
          <a:xfrm rot="4030513">
            <a:off x="14733027" y="-1922202"/>
            <a:ext cx="6848802" cy="4474460"/>
          </a:xfrm>
          <a:prstGeom prst="rect">
            <a:avLst/>
          </a:prstGeom>
          <a:noFill/>
          <a:ln>
            <a:noFill/>
          </a:ln>
        </p:spPr>
      </p:pic>
      <p:pic>
        <p:nvPicPr>
          <p:cNvPr id="153" name="Google Shape;153;p15"/>
          <p:cNvPicPr preferRelativeResize="0"/>
          <p:nvPr/>
        </p:nvPicPr>
        <p:blipFill>
          <a:blip r:embed="rId5">
            <a:alphaModFix amt="42000"/>
          </a:blip>
          <a:stretch>
            <a:fillRect/>
          </a:stretch>
        </p:blipFill>
        <p:spPr>
          <a:xfrm rot="10438892">
            <a:off x="11064441" y="8874419"/>
            <a:ext cx="8533806" cy="5575302"/>
          </a:xfrm>
          <a:prstGeom prst="rect">
            <a:avLst/>
          </a:prstGeom>
          <a:noFill/>
          <a:ln>
            <a:noFill/>
          </a:ln>
        </p:spPr>
      </p:pic>
      <p:pic>
        <p:nvPicPr>
          <p:cNvPr id="154" name="Google Shape;154;p15"/>
          <p:cNvPicPr preferRelativeResize="0"/>
          <p:nvPr/>
        </p:nvPicPr>
        <p:blipFill>
          <a:blip r:embed="rId5">
            <a:alphaModFix amt="42000"/>
          </a:blip>
          <a:stretch>
            <a:fillRect/>
          </a:stretch>
        </p:blipFill>
        <p:spPr>
          <a:xfrm rot="-6790456" flipH="1">
            <a:off x="-5806655" y="5547518"/>
            <a:ext cx="8533806" cy="5575292"/>
          </a:xfrm>
          <a:prstGeom prst="rect">
            <a:avLst/>
          </a:prstGeom>
          <a:noFill/>
          <a:ln>
            <a:noFill/>
          </a:ln>
        </p:spPr>
      </p:pic>
      <p:pic>
        <p:nvPicPr>
          <p:cNvPr id="155" name="Google Shape;155;p15"/>
          <p:cNvPicPr preferRelativeResize="0"/>
          <p:nvPr/>
        </p:nvPicPr>
        <p:blipFill>
          <a:blip r:embed="rId4">
            <a:alphaModFix amt="42000"/>
          </a:blip>
          <a:stretch>
            <a:fillRect/>
          </a:stretch>
        </p:blipFill>
        <p:spPr>
          <a:xfrm rot="-10456230">
            <a:off x="-1057860" y="9204943"/>
            <a:ext cx="8533804" cy="5575294"/>
          </a:xfrm>
          <a:prstGeom prst="rect">
            <a:avLst/>
          </a:prstGeom>
          <a:noFill/>
          <a:ln>
            <a:noFill/>
          </a:ln>
        </p:spPr>
      </p:pic>
      <p:pic>
        <p:nvPicPr>
          <p:cNvPr id="156" name="Google Shape;156;p15"/>
          <p:cNvPicPr preferRelativeResize="0"/>
          <p:nvPr/>
        </p:nvPicPr>
        <p:blipFill>
          <a:blip r:embed="rId2">
            <a:alphaModFix/>
          </a:blip>
          <a:stretch>
            <a:fillRect/>
          </a:stretch>
        </p:blipFill>
        <p:spPr>
          <a:xfrm rot="-1621721" flipH="1">
            <a:off x="-4447150" y="-3892256"/>
            <a:ext cx="7921552" cy="5175304"/>
          </a:xfrm>
          <a:prstGeom prst="rect">
            <a:avLst/>
          </a:prstGeom>
          <a:noFill/>
          <a:ln>
            <a:noFill/>
          </a:ln>
        </p:spPr>
      </p:pic>
      <p:pic>
        <p:nvPicPr>
          <p:cNvPr id="157" name="Google Shape;157;p15"/>
          <p:cNvPicPr preferRelativeResize="0"/>
          <p:nvPr/>
        </p:nvPicPr>
        <p:blipFill>
          <a:blip r:embed="rId3">
            <a:alphaModFix/>
          </a:blip>
          <a:stretch>
            <a:fillRect/>
          </a:stretch>
        </p:blipFill>
        <p:spPr>
          <a:xfrm rot="8803508">
            <a:off x="-1469573" y="-2715057"/>
            <a:ext cx="2973950" cy="3178162"/>
          </a:xfrm>
          <a:prstGeom prst="rect">
            <a:avLst/>
          </a:prstGeom>
          <a:noFill/>
          <a:ln>
            <a:noFill/>
          </a:ln>
        </p:spPr>
      </p:pic>
    </p:spTree>
    <p:extLst>
      <p:ext uri="{BB962C8B-B14F-4D97-AF65-F5344CB8AC3E}">
        <p14:creationId xmlns:p14="http://schemas.microsoft.com/office/powerpoint/2010/main" val="21521122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8"/>
        <p:cNvGrpSpPr/>
        <p:nvPr/>
      </p:nvGrpSpPr>
      <p:grpSpPr>
        <a:xfrm>
          <a:off x="0" y="0"/>
          <a:ext cx="0" cy="0"/>
          <a:chOff x="0" y="0"/>
          <a:chExt cx="0" cy="0"/>
        </a:xfrm>
      </p:grpSpPr>
      <p:sp>
        <p:nvSpPr>
          <p:cNvPr id="159" name="Google Shape;159;p16"/>
          <p:cNvSpPr txBox="1">
            <a:spLocks noGrp="1"/>
          </p:cNvSpPr>
          <p:nvPr>
            <p:ph type="title"/>
          </p:nvPr>
        </p:nvSpPr>
        <p:spPr>
          <a:xfrm>
            <a:off x="1440000" y="890050"/>
            <a:ext cx="154080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0" name="Google Shape;160;p16"/>
          <p:cNvSpPr txBox="1">
            <a:spLocks noGrp="1"/>
          </p:cNvSpPr>
          <p:nvPr>
            <p:ph type="title" idx="2"/>
          </p:nvPr>
        </p:nvSpPr>
        <p:spPr>
          <a:xfrm>
            <a:off x="1440000" y="5233376"/>
            <a:ext cx="4672800" cy="51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4200">
                <a:solidFill>
                  <a:schemeClr val="accent3"/>
                </a:solidFill>
              </a:defRPr>
            </a:lvl1pPr>
            <a:lvl2pPr lvl="1" algn="ctr" rtl="0">
              <a:spcBef>
                <a:spcPts val="0"/>
              </a:spcBef>
              <a:spcAft>
                <a:spcPts val="0"/>
              </a:spcAft>
              <a:buClr>
                <a:schemeClr val="accent3"/>
              </a:buClr>
              <a:buSzPts val="2100"/>
              <a:buNone/>
              <a:defRPr sz="4200">
                <a:solidFill>
                  <a:schemeClr val="accent3"/>
                </a:solidFill>
              </a:defRPr>
            </a:lvl2pPr>
            <a:lvl3pPr lvl="2" algn="ctr" rtl="0">
              <a:spcBef>
                <a:spcPts val="0"/>
              </a:spcBef>
              <a:spcAft>
                <a:spcPts val="0"/>
              </a:spcAft>
              <a:buClr>
                <a:schemeClr val="accent3"/>
              </a:buClr>
              <a:buSzPts val="2100"/>
              <a:buNone/>
              <a:defRPr sz="4200">
                <a:solidFill>
                  <a:schemeClr val="accent3"/>
                </a:solidFill>
              </a:defRPr>
            </a:lvl3pPr>
            <a:lvl4pPr lvl="3" algn="ctr" rtl="0">
              <a:spcBef>
                <a:spcPts val="0"/>
              </a:spcBef>
              <a:spcAft>
                <a:spcPts val="0"/>
              </a:spcAft>
              <a:buClr>
                <a:schemeClr val="accent3"/>
              </a:buClr>
              <a:buSzPts val="2100"/>
              <a:buNone/>
              <a:defRPr sz="4200">
                <a:solidFill>
                  <a:schemeClr val="accent3"/>
                </a:solidFill>
              </a:defRPr>
            </a:lvl4pPr>
            <a:lvl5pPr lvl="4" algn="ctr" rtl="0">
              <a:spcBef>
                <a:spcPts val="0"/>
              </a:spcBef>
              <a:spcAft>
                <a:spcPts val="0"/>
              </a:spcAft>
              <a:buClr>
                <a:schemeClr val="accent3"/>
              </a:buClr>
              <a:buSzPts val="2100"/>
              <a:buNone/>
              <a:defRPr sz="4200">
                <a:solidFill>
                  <a:schemeClr val="accent3"/>
                </a:solidFill>
              </a:defRPr>
            </a:lvl5pPr>
            <a:lvl6pPr lvl="5" algn="ctr" rtl="0">
              <a:spcBef>
                <a:spcPts val="0"/>
              </a:spcBef>
              <a:spcAft>
                <a:spcPts val="0"/>
              </a:spcAft>
              <a:buClr>
                <a:schemeClr val="accent3"/>
              </a:buClr>
              <a:buSzPts val="2100"/>
              <a:buNone/>
              <a:defRPr sz="4200">
                <a:solidFill>
                  <a:schemeClr val="accent3"/>
                </a:solidFill>
              </a:defRPr>
            </a:lvl6pPr>
            <a:lvl7pPr lvl="6" algn="ctr" rtl="0">
              <a:spcBef>
                <a:spcPts val="0"/>
              </a:spcBef>
              <a:spcAft>
                <a:spcPts val="0"/>
              </a:spcAft>
              <a:buClr>
                <a:schemeClr val="accent3"/>
              </a:buClr>
              <a:buSzPts val="2100"/>
              <a:buNone/>
              <a:defRPr sz="4200">
                <a:solidFill>
                  <a:schemeClr val="accent3"/>
                </a:solidFill>
              </a:defRPr>
            </a:lvl7pPr>
            <a:lvl8pPr lvl="7" algn="ctr" rtl="0">
              <a:spcBef>
                <a:spcPts val="0"/>
              </a:spcBef>
              <a:spcAft>
                <a:spcPts val="0"/>
              </a:spcAft>
              <a:buClr>
                <a:schemeClr val="accent3"/>
              </a:buClr>
              <a:buSzPts val="2100"/>
              <a:buNone/>
              <a:defRPr sz="4200">
                <a:solidFill>
                  <a:schemeClr val="accent3"/>
                </a:solidFill>
              </a:defRPr>
            </a:lvl8pPr>
            <a:lvl9pPr lvl="8" algn="ctr" rtl="0">
              <a:spcBef>
                <a:spcPts val="0"/>
              </a:spcBef>
              <a:spcAft>
                <a:spcPts val="0"/>
              </a:spcAft>
              <a:buClr>
                <a:schemeClr val="accent3"/>
              </a:buClr>
              <a:buSzPts val="2100"/>
              <a:buNone/>
              <a:defRPr sz="4200">
                <a:solidFill>
                  <a:schemeClr val="accent3"/>
                </a:solidFill>
              </a:defRPr>
            </a:lvl9pPr>
          </a:lstStyle>
          <a:p>
            <a:endParaRPr/>
          </a:p>
        </p:txBody>
      </p:sp>
      <p:sp>
        <p:nvSpPr>
          <p:cNvPr id="161" name="Google Shape;161;p16"/>
          <p:cNvSpPr txBox="1">
            <a:spLocks noGrp="1"/>
          </p:cNvSpPr>
          <p:nvPr>
            <p:ph type="subTitle" idx="1"/>
          </p:nvPr>
        </p:nvSpPr>
        <p:spPr>
          <a:xfrm>
            <a:off x="1440000" y="5815900"/>
            <a:ext cx="4672800" cy="139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6"/>
          <p:cNvSpPr txBox="1">
            <a:spLocks noGrp="1"/>
          </p:cNvSpPr>
          <p:nvPr>
            <p:ph type="title" idx="3"/>
          </p:nvPr>
        </p:nvSpPr>
        <p:spPr>
          <a:xfrm>
            <a:off x="6807600" y="5233376"/>
            <a:ext cx="4672800" cy="51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4200">
                <a:solidFill>
                  <a:schemeClr val="accent3"/>
                </a:solidFill>
              </a:defRPr>
            </a:lvl1pPr>
            <a:lvl2pPr lvl="1" algn="ctr" rtl="0">
              <a:spcBef>
                <a:spcPts val="0"/>
              </a:spcBef>
              <a:spcAft>
                <a:spcPts val="0"/>
              </a:spcAft>
              <a:buClr>
                <a:schemeClr val="accent3"/>
              </a:buClr>
              <a:buSzPts val="2100"/>
              <a:buNone/>
              <a:defRPr sz="4200">
                <a:solidFill>
                  <a:schemeClr val="accent3"/>
                </a:solidFill>
              </a:defRPr>
            </a:lvl2pPr>
            <a:lvl3pPr lvl="2" algn="ctr" rtl="0">
              <a:spcBef>
                <a:spcPts val="0"/>
              </a:spcBef>
              <a:spcAft>
                <a:spcPts val="0"/>
              </a:spcAft>
              <a:buClr>
                <a:schemeClr val="accent3"/>
              </a:buClr>
              <a:buSzPts val="2100"/>
              <a:buNone/>
              <a:defRPr sz="4200">
                <a:solidFill>
                  <a:schemeClr val="accent3"/>
                </a:solidFill>
              </a:defRPr>
            </a:lvl3pPr>
            <a:lvl4pPr lvl="3" algn="ctr" rtl="0">
              <a:spcBef>
                <a:spcPts val="0"/>
              </a:spcBef>
              <a:spcAft>
                <a:spcPts val="0"/>
              </a:spcAft>
              <a:buClr>
                <a:schemeClr val="accent3"/>
              </a:buClr>
              <a:buSzPts val="2100"/>
              <a:buNone/>
              <a:defRPr sz="4200">
                <a:solidFill>
                  <a:schemeClr val="accent3"/>
                </a:solidFill>
              </a:defRPr>
            </a:lvl4pPr>
            <a:lvl5pPr lvl="4" algn="ctr" rtl="0">
              <a:spcBef>
                <a:spcPts val="0"/>
              </a:spcBef>
              <a:spcAft>
                <a:spcPts val="0"/>
              </a:spcAft>
              <a:buClr>
                <a:schemeClr val="accent3"/>
              </a:buClr>
              <a:buSzPts val="2100"/>
              <a:buNone/>
              <a:defRPr sz="4200">
                <a:solidFill>
                  <a:schemeClr val="accent3"/>
                </a:solidFill>
              </a:defRPr>
            </a:lvl5pPr>
            <a:lvl6pPr lvl="5" algn="ctr" rtl="0">
              <a:spcBef>
                <a:spcPts val="0"/>
              </a:spcBef>
              <a:spcAft>
                <a:spcPts val="0"/>
              </a:spcAft>
              <a:buClr>
                <a:schemeClr val="accent3"/>
              </a:buClr>
              <a:buSzPts val="2100"/>
              <a:buNone/>
              <a:defRPr sz="4200">
                <a:solidFill>
                  <a:schemeClr val="accent3"/>
                </a:solidFill>
              </a:defRPr>
            </a:lvl6pPr>
            <a:lvl7pPr lvl="6" algn="ctr" rtl="0">
              <a:spcBef>
                <a:spcPts val="0"/>
              </a:spcBef>
              <a:spcAft>
                <a:spcPts val="0"/>
              </a:spcAft>
              <a:buClr>
                <a:schemeClr val="accent3"/>
              </a:buClr>
              <a:buSzPts val="2100"/>
              <a:buNone/>
              <a:defRPr sz="4200">
                <a:solidFill>
                  <a:schemeClr val="accent3"/>
                </a:solidFill>
              </a:defRPr>
            </a:lvl7pPr>
            <a:lvl8pPr lvl="7" algn="ctr" rtl="0">
              <a:spcBef>
                <a:spcPts val="0"/>
              </a:spcBef>
              <a:spcAft>
                <a:spcPts val="0"/>
              </a:spcAft>
              <a:buClr>
                <a:schemeClr val="accent3"/>
              </a:buClr>
              <a:buSzPts val="2100"/>
              <a:buNone/>
              <a:defRPr sz="4200">
                <a:solidFill>
                  <a:schemeClr val="accent3"/>
                </a:solidFill>
              </a:defRPr>
            </a:lvl8pPr>
            <a:lvl9pPr lvl="8" algn="ctr" rtl="0">
              <a:spcBef>
                <a:spcPts val="0"/>
              </a:spcBef>
              <a:spcAft>
                <a:spcPts val="0"/>
              </a:spcAft>
              <a:buClr>
                <a:schemeClr val="accent3"/>
              </a:buClr>
              <a:buSzPts val="2100"/>
              <a:buNone/>
              <a:defRPr sz="4200">
                <a:solidFill>
                  <a:schemeClr val="accent3"/>
                </a:solidFill>
              </a:defRPr>
            </a:lvl9pPr>
          </a:lstStyle>
          <a:p>
            <a:endParaRPr/>
          </a:p>
        </p:txBody>
      </p:sp>
      <p:sp>
        <p:nvSpPr>
          <p:cNvPr id="163" name="Google Shape;163;p16"/>
          <p:cNvSpPr txBox="1">
            <a:spLocks noGrp="1"/>
          </p:cNvSpPr>
          <p:nvPr>
            <p:ph type="subTitle" idx="4"/>
          </p:nvPr>
        </p:nvSpPr>
        <p:spPr>
          <a:xfrm>
            <a:off x="6807600" y="5815900"/>
            <a:ext cx="4672800" cy="139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6"/>
          <p:cNvSpPr txBox="1">
            <a:spLocks noGrp="1"/>
          </p:cNvSpPr>
          <p:nvPr>
            <p:ph type="title" idx="5"/>
          </p:nvPr>
        </p:nvSpPr>
        <p:spPr>
          <a:xfrm>
            <a:off x="12175200" y="5233376"/>
            <a:ext cx="4672800" cy="51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4200">
                <a:solidFill>
                  <a:schemeClr val="accent3"/>
                </a:solidFill>
              </a:defRPr>
            </a:lvl1pPr>
            <a:lvl2pPr lvl="1" algn="ctr" rtl="0">
              <a:spcBef>
                <a:spcPts val="0"/>
              </a:spcBef>
              <a:spcAft>
                <a:spcPts val="0"/>
              </a:spcAft>
              <a:buClr>
                <a:schemeClr val="accent3"/>
              </a:buClr>
              <a:buSzPts val="2100"/>
              <a:buNone/>
              <a:defRPr sz="4200">
                <a:solidFill>
                  <a:schemeClr val="accent3"/>
                </a:solidFill>
              </a:defRPr>
            </a:lvl2pPr>
            <a:lvl3pPr lvl="2" algn="ctr" rtl="0">
              <a:spcBef>
                <a:spcPts val="0"/>
              </a:spcBef>
              <a:spcAft>
                <a:spcPts val="0"/>
              </a:spcAft>
              <a:buClr>
                <a:schemeClr val="accent3"/>
              </a:buClr>
              <a:buSzPts val="2100"/>
              <a:buNone/>
              <a:defRPr sz="4200">
                <a:solidFill>
                  <a:schemeClr val="accent3"/>
                </a:solidFill>
              </a:defRPr>
            </a:lvl3pPr>
            <a:lvl4pPr lvl="3" algn="ctr" rtl="0">
              <a:spcBef>
                <a:spcPts val="0"/>
              </a:spcBef>
              <a:spcAft>
                <a:spcPts val="0"/>
              </a:spcAft>
              <a:buClr>
                <a:schemeClr val="accent3"/>
              </a:buClr>
              <a:buSzPts val="2100"/>
              <a:buNone/>
              <a:defRPr sz="4200">
                <a:solidFill>
                  <a:schemeClr val="accent3"/>
                </a:solidFill>
              </a:defRPr>
            </a:lvl4pPr>
            <a:lvl5pPr lvl="4" algn="ctr" rtl="0">
              <a:spcBef>
                <a:spcPts val="0"/>
              </a:spcBef>
              <a:spcAft>
                <a:spcPts val="0"/>
              </a:spcAft>
              <a:buClr>
                <a:schemeClr val="accent3"/>
              </a:buClr>
              <a:buSzPts val="2100"/>
              <a:buNone/>
              <a:defRPr sz="4200">
                <a:solidFill>
                  <a:schemeClr val="accent3"/>
                </a:solidFill>
              </a:defRPr>
            </a:lvl5pPr>
            <a:lvl6pPr lvl="5" algn="ctr" rtl="0">
              <a:spcBef>
                <a:spcPts val="0"/>
              </a:spcBef>
              <a:spcAft>
                <a:spcPts val="0"/>
              </a:spcAft>
              <a:buClr>
                <a:schemeClr val="accent3"/>
              </a:buClr>
              <a:buSzPts val="2100"/>
              <a:buNone/>
              <a:defRPr sz="4200">
                <a:solidFill>
                  <a:schemeClr val="accent3"/>
                </a:solidFill>
              </a:defRPr>
            </a:lvl6pPr>
            <a:lvl7pPr lvl="6" algn="ctr" rtl="0">
              <a:spcBef>
                <a:spcPts val="0"/>
              </a:spcBef>
              <a:spcAft>
                <a:spcPts val="0"/>
              </a:spcAft>
              <a:buClr>
                <a:schemeClr val="accent3"/>
              </a:buClr>
              <a:buSzPts val="2100"/>
              <a:buNone/>
              <a:defRPr sz="4200">
                <a:solidFill>
                  <a:schemeClr val="accent3"/>
                </a:solidFill>
              </a:defRPr>
            </a:lvl7pPr>
            <a:lvl8pPr lvl="7" algn="ctr" rtl="0">
              <a:spcBef>
                <a:spcPts val="0"/>
              </a:spcBef>
              <a:spcAft>
                <a:spcPts val="0"/>
              </a:spcAft>
              <a:buClr>
                <a:schemeClr val="accent3"/>
              </a:buClr>
              <a:buSzPts val="2100"/>
              <a:buNone/>
              <a:defRPr sz="4200">
                <a:solidFill>
                  <a:schemeClr val="accent3"/>
                </a:solidFill>
              </a:defRPr>
            </a:lvl8pPr>
            <a:lvl9pPr lvl="8" algn="ctr" rtl="0">
              <a:spcBef>
                <a:spcPts val="0"/>
              </a:spcBef>
              <a:spcAft>
                <a:spcPts val="0"/>
              </a:spcAft>
              <a:buClr>
                <a:schemeClr val="accent3"/>
              </a:buClr>
              <a:buSzPts val="2100"/>
              <a:buNone/>
              <a:defRPr sz="4200">
                <a:solidFill>
                  <a:schemeClr val="accent3"/>
                </a:solidFill>
              </a:defRPr>
            </a:lvl9pPr>
          </a:lstStyle>
          <a:p>
            <a:endParaRPr/>
          </a:p>
        </p:txBody>
      </p:sp>
      <p:sp>
        <p:nvSpPr>
          <p:cNvPr id="165" name="Google Shape;165;p16"/>
          <p:cNvSpPr txBox="1">
            <a:spLocks noGrp="1"/>
          </p:cNvSpPr>
          <p:nvPr>
            <p:ph type="subTitle" idx="6"/>
          </p:nvPr>
        </p:nvSpPr>
        <p:spPr>
          <a:xfrm>
            <a:off x="12175200" y="5815900"/>
            <a:ext cx="4672800" cy="139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6" name="Google Shape;166;p16"/>
          <p:cNvPicPr preferRelativeResize="0"/>
          <p:nvPr/>
        </p:nvPicPr>
        <p:blipFill>
          <a:blip r:embed="rId2">
            <a:alphaModFix amt="42000"/>
          </a:blip>
          <a:stretch>
            <a:fillRect/>
          </a:stretch>
        </p:blipFill>
        <p:spPr>
          <a:xfrm rot="10098492" flipH="1">
            <a:off x="10742845" y="8869298"/>
            <a:ext cx="8533802" cy="5575300"/>
          </a:xfrm>
          <a:prstGeom prst="rect">
            <a:avLst/>
          </a:prstGeom>
          <a:noFill/>
          <a:ln>
            <a:noFill/>
          </a:ln>
        </p:spPr>
      </p:pic>
      <p:pic>
        <p:nvPicPr>
          <p:cNvPr id="167" name="Google Shape;167;p16"/>
          <p:cNvPicPr preferRelativeResize="0"/>
          <p:nvPr/>
        </p:nvPicPr>
        <p:blipFill>
          <a:blip r:embed="rId3">
            <a:alphaModFix amt="42000"/>
          </a:blip>
          <a:stretch>
            <a:fillRect/>
          </a:stretch>
        </p:blipFill>
        <p:spPr>
          <a:xfrm rot="-10456230">
            <a:off x="4627868" y="8869319"/>
            <a:ext cx="8533804" cy="5575294"/>
          </a:xfrm>
          <a:prstGeom prst="rect">
            <a:avLst/>
          </a:prstGeom>
          <a:noFill/>
          <a:ln>
            <a:noFill/>
          </a:ln>
        </p:spPr>
      </p:pic>
      <p:pic>
        <p:nvPicPr>
          <p:cNvPr id="168" name="Google Shape;168;p16"/>
          <p:cNvPicPr preferRelativeResize="0"/>
          <p:nvPr/>
        </p:nvPicPr>
        <p:blipFill>
          <a:blip r:embed="rId3">
            <a:alphaModFix amt="42000"/>
          </a:blip>
          <a:stretch>
            <a:fillRect/>
          </a:stretch>
        </p:blipFill>
        <p:spPr>
          <a:xfrm rot="1723993" flipH="1">
            <a:off x="14233370" y="-3062484"/>
            <a:ext cx="8533800" cy="5575296"/>
          </a:xfrm>
          <a:prstGeom prst="rect">
            <a:avLst/>
          </a:prstGeom>
          <a:noFill/>
          <a:ln>
            <a:noFill/>
          </a:ln>
        </p:spPr>
      </p:pic>
      <p:pic>
        <p:nvPicPr>
          <p:cNvPr id="169" name="Google Shape;169;p16"/>
          <p:cNvPicPr preferRelativeResize="0"/>
          <p:nvPr/>
        </p:nvPicPr>
        <p:blipFill>
          <a:blip r:embed="rId2">
            <a:alphaModFix amt="42000"/>
          </a:blip>
          <a:stretch>
            <a:fillRect/>
          </a:stretch>
        </p:blipFill>
        <p:spPr>
          <a:xfrm rot="10098492" flipH="1">
            <a:off x="-2846905" y="9083098"/>
            <a:ext cx="8533802" cy="5575300"/>
          </a:xfrm>
          <a:prstGeom prst="rect">
            <a:avLst/>
          </a:prstGeom>
          <a:noFill/>
          <a:ln>
            <a:noFill/>
          </a:ln>
        </p:spPr>
      </p:pic>
      <p:pic>
        <p:nvPicPr>
          <p:cNvPr id="170" name="Google Shape;170;p16"/>
          <p:cNvPicPr preferRelativeResize="0"/>
          <p:nvPr/>
        </p:nvPicPr>
        <p:blipFill>
          <a:blip r:embed="rId4">
            <a:alphaModFix amt="42000"/>
          </a:blip>
          <a:stretch>
            <a:fillRect/>
          </a:stretch>
        </p:blipFill>
        <p:spPr>
          <a:xfrm rot="-2700000" flipH="1">
            <a:off x="-4421001" y="-3920860"/>
            <a:ext cx="8533802" cy="5575296"/>
          </a:xfrm>
          <a:prstGeom prst="rect">
            <a:avLst/>
          </a:prstGeom>
          <a:noFill/>
          <a:ln>
            <a:noFill/>
          </a:ln>
        </p:spPr>
      </p:pic>
      <p:pic>
        <p:nvPicPr>
          <p:cNvPr id="171" name="Google Shape;171;p16"/>
          <p:cNvPicPr preferRelativeResize="0"/>
          <p:nvPr/>
        </p:nvPicPr>
        <p:blipFill>
          <a:blip r:embed="rId5">
            <a:alphaModFix/>
          </a:blip>
          <a:stretch>
            <a:fillRect/>
          </a:stretch>
        </p:blipFill>
        <p:spPr>
          <a:xfrm rot="7430136" flipH="1">
            <a:off x="-1105507" y="-2058590"/>
            <a:ext cx="1902790" cy="3057396"/>
          </a:xfrm>
          <a:prstGeom prst="rect">
            <a:avLst/>
          </a:prstGeom>
          <a:noFill/>
          <a:ln>
            <a:noFill/>
          </a:ln>
        </p:spPr>
      </p:pic>
    </p:spTree>
    <p:extLst>
      <p:ext uri="{BB962C8B-B14F-4D97-AF65-F5344CB8AC3E}">
        <p14:creationId xmlns:p14="http://schemas.microsoft.com/office/powerpoint/2010/main" val="13961123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86"/>
        <p:cNvGrpSpPr/>
        <p:nvPr/>
      </p:nvGrpSpPr>
      <p:grpSpPr>
        <a:xfrm>
          <a:off x="0" y="0"/>
          <a:ext cx="0" cy="0"/>
          <a:chOff x="0" y="0"/>
          <a:chExt cx="0" cy="0"/>
        </a:xfrm>
      </p:grpSpPr>
      <p:sp>
        <p:nvSpPr>
          <p:cNvPr id="187" name="Google Shape;187;p18"/>
          <p:cNvSpPr txBox="1">
            <a:spLocks noGrp="1"/>
          </p:cNvSpPr>
          <p:nvPr>
            <p:ph type="title"/>
          </p:nvPr>
        </p:nvSpPr>
        <p:spPr>
          <a:xfrm>
            <a:off x="3821254" y="3301500"/>
            <a:ext cx="4621200" cy="69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4200">
                <a:solidFill>
                  <a:schemeClr val="accent3"/>
                </a:solidFill>
              </a:defRPr>
            </a:lvl1pPr>
            <a:lvl2pPr lvl="1" algn="ctr" rtl="0">
              <a:spcBef>
                <a:spcPts val="0"/>
              </a:spcBef>
              <a:spcAft>
                <a:spcPts val="0"/>
              </a:spcAft>
              <a:buClr>
                <a:schemeClr val="accent3"/>
              </a:buClr>
              <a:buSzPts val="2100"/>
              <a:buNone/>
              <a:defRPr sz="4200">
                <a:solidFill>
                  <a:schemeClr val="accent3"/>
                </a:solidFill>
              </a:defRPr>
            </a:lvl2pPr>
            <a:lvl3pPr lvl="2" algn="ctr" rtl="0">
              <a:spcBef>
                <a:spcPts val="0"/>
              </a:spcBef>
              <a:spcAft>
                <a:spcPts val="0"/>
              </a:spcAft>
              <a:buClr>
                <a:schemeClr val="accent3"/>
              </a:buClr>
              <a:buSzPts val="2100"/>
              <a:buNone/>
              <a:defRPr sz="4200">
                <a:solidFill>
                  <a:schemeClr val="accent3"/>
                </a:solidFill>
              </a:defRPr>
            </a:lvl3pPr>
            <a:lvl4pPr lvl="3" algn="ctr" rtl="0">
              <a:spcBef>
                <a:spcPts val="0"/>
              </a:spcBef>
              <a:spcAft>
                <a:spcPts val="0"/>
              </a:spcAft>
              <a:buClr>
                <a:schemeClr val="accent3"/>
              </a:buClr>
              <a:buSzPts val="2100"/>
              <a:buNone/>
              <a:defRPr sz="4200">
                <a:solidFill>
                  <a:schemeClr val="accent3"/>
                </a:solidFill>
              </a:defRPr>
            </a:lvl4pPr>
            <a:lvl5pPr lvl="4" algn="ctr" rtl="0">
              <a:spcBef>
                <a:spcPts val="0"/>
              </a:spcBef>
              <a:spcAft>
                <a:spcPts val="0"/>
              </a:spcAft>
              <a:buClr>
                <a:schemeClr val="accent3"/>
              </a:buClr>
              <a:buSzPts val="2100"/>
              <a:buNone/>
              <a:defRPr sz="4200">
                <a:solidFill>
                  <a:schemeClr val="accent3"/>
                </a:solidFill>
              </a:defRPr>
            </a:lvl5pPr>
            <a:lvl6pPr lvl="5" algn="ctr" rtl="0">
              <a:spcBef>
                <a:spcPts val="0"/>
              </a:spcBef>
              <a:spcAft>
                <a:spcPts val="0"/>
              </a:spcAft>
              <a:buClr>
                <a:schemeClr val="accent3"/>
              </a:buClr>
              <a:buSzPts val="2100"/>
              <a:buNone/>
              <a:defRPr sz="4200">
                <a:solidFill>
                  <a:schemeClr val="accent3"/>
                </a:solidFill>
              </a:defRPr>
            </a:lvl6pPr>
            <a:lvl7pPr lvl="6" algn="ctr" rtl="0">
              <a:spcBef>
                <a:spcPts val="0"/>
              </a:spcBef>
              <a:spcAft>
                <a:spcPts val="0"/>
              </a:spcAft>
              <a:buClr>
                <a:schemeClr val="accent3"/>
              </a:buClr>
              <a:buSzPts val="2100"/>
              <a:buNone/>
              <a:defRPr sz="4200">
                <a:solidFill>
                  <a:schemeClr val="accent3"/>
                </a:solidFill>
              </a:defRPr>
            </a:lvl7pPr>
            <a:lvl8pPr lvl="7" algn="ctr" rtl="0">
              <a:spcBef>
                <a:spcPts val="0"/>
              </a:spcBef>
              <a:spcAft>
                <a:spcPts val="0"/>
              </a:spcAft>
              <a:buClr>
                <a:schemeClr val="accent3"/>
              </a:buClr>
              <a:buSzPts val="2100"/>
              <a:buNone/>
              <a:defRPr sz="4200">
                <a:solidFill>
                  <a:schemeClr val="accent3"/>
                </a:solidFill>
              </a:defRPr>
            </a:lvl8pPr>
            <a:lvl9pPr lvl="8" algn="ctr" rtl="0">
              <a:spcBef>
                <a:spcPts val="0"/>
              </a:spcBef>
              <a:spcAft>
                <a:spcPts val="0"/>
              </a:spcAft>
              <a:buClr>
                <a:schemeClr val="accent3"/>
              </a:buClr>
              <a:buSzPts val="2100"/>
              <a:buNone/>
              <a:defRPr sz="4200">
                <a:solidFill>
                  <a:schemeClr val="accent3"/>
                </a:solidFill>
              </a:defRPr>
            </a:lvl9pPr>
          </a:lstStyle>
          <a:p>
            <a:endParaRPr/>
          </a:p>
        </p:txBody>
      </p:sp>
      <p:sp>
        <p:nvSpPr>
          <p:cNvPr id="188" name="Google Shape;188;p18"/>
          <p:cNvSpPr txBox="1">
            <a:spLocks noGrp="1"/>
          </p:cNvSpPr>
          <p:nvPr>
            <p:ph type="subTitle" idx="1"/>
          </p:nvPr>
        </p:nvSpPr>
        <p:spPr>
          <a:xfrm>
            <a:off x="3821254" y="3950688"/>
            <a:ext cx="46212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18"/>
          <p:cNvSpPr txBox="1">
            <a:spLocks noGrp="1"/>
          </p:cNvSpPr>
          <p:nvPr>
            <p:ph type="title" idx="2"/>
          </p:nvPr>
        </p:nvSpPr>
        <p:spPr>
          <a:xfrm>
            <a:off x="1440000" y="890050"/>
            <a:ext cx="154080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0" name="Google Shape;190;p18"/>
          <p:cNvSpPr txBox="1">
            <a:spLocks noGrp="1"/>
          </p:cNvSpPr>
          <p:nvPr>
            <p:ph type="title" idx="3"/>
          </p:nvPr>
        </p:nvSpPr>
        <p:spPr>
          <a:xfrm>
            <a:off x="3821254" y="6311410"/>
            <a:ext cx="4621200" cy="69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4200">
                <a:solidFill>
                  <a:schemeClr val="accent3"/>
                </a:solidFill>
              </a:defRPr>
            </a:lvl1pPr>
            <a:lvl2pPr lvl="1" algn="ctr" rtl="0">
              <a:spcBef>
                <a:spcPts val="0"/>
              </a:spcBef>
              <a:spcAft>
                <a:spcPts val="0"/>
              </a:spcAft>
              <a:buClr>
                <a:schemeClr val="accent3"/>
              </a:buClr>
              <a:buSzPts val="2100"/>
              <a:buNone/>
              <a:defRPr sz="4200">
                <a:solidFill>
                  <a:schemeClr val="accent3"/>
                </a:solidFill>
              </a:defRPr>
            </a:lvl2pPr>
            <a:lvl3pPr lvl="2" algn="ctr" rtl="0">
              <a:spcBef>
                <a:spcPts val="0"/>
              </a:spcBef>
              <a:spcAft>
                <a:spcPts val="0"/>
              </a:spcAft>
              <a:buClr>
                <a:schemeClr val="accent3"/>
              </a:buClr>
              <a:buSzPts val="2100"/>
              <a:buNone/>
              <a:defRPr sz="4200">
                <a:solidFill>
                  <a:schemeClr val="accent3"/>
                </a:solidFill>
              </a:defRPr>
            </a:lvl3pPr>
            <a:lvl4pPr lvl="3" algn="ctr" rtl="0">
              <a:spcBef>
                <a:spcPts val="0"/>
              </a:spcBef>
              <a:spcAft>
                <a:spcPts val="0"/>
              </a:spcAft>
              <a:buClr>
                <a:schemeClr val="accent3"/>
              </a:buClr>
              <a:buSzPts val="2100"/>
              <a:buNone/>
              <a:defRPr sz="4200">
                <a:solidFill>
                  <a:schemeClr val="accent3"/>
                </a:solidFill>
              </a:defRPr>
            </a:lvl4pPr>
            <a:lvl5pPr lvl="4" algn="ctr" rtl="0">
              <a:spcBef>
                <a:spcPts val="0"/>
              </a:spcBef>
              <a:spcAft>
                <a:spcPts val="0"/>
              </a:spcAft>
              <a:buClr>
                <a:schemeClr val="accent3"/>
              </a:buClr>
              <a:buSzPts val="2100"/>
              <a:buNone/>
              <a:defRPr sz="4200">
                <a:solidFill>
                  <a:schemeClr val="accent3"/>
                </a:solidFill>
              </a:defRPr>
            </a:lvl5pPr>
            <a:lvl6pPr lvl="5" algn="ctr" rtl="0">
              <a:spcBef>
                <a:spcPts val="0"/>
              </a:spcBef>
              <a:spcAft>
                <a:spcPts val="0"/>
              </a:spcAft>
              <a:buClr>
                <a:schemeClr val="accent3"/>
              </a:buClr>
              <a:buSzPts val="2100"/>
              <a:buNone/>
              <a:defRPr sz="4200">
                <a:solidFill>
                  <a:schemeClr val="accent3"/>
                </a:solidFill>
              </a:defRPr>
            </a:lvl6pPr>
            <a:lvl7pPr lvl="6" algn="ctr" rtl="0">
              <a:spcBef>
                <a:spcPts val="0"/>
              </a:spcBef>
              <a:spcAft>
                <a:spcPts val="0"/>
              </a:spcAft>
              <a:buClr>
                <a:schemeClr val="accent3"/>
              </a:buClr>
              <a:buSzPts val="2100"/>
              <a:buNone/>
              <a:defRPr sz="4200">
                <a:solidFill>
                  <a:schemeClr val="accent3"/>
                </a:solidFill>
              </a:defRPr>
            </a:lvl7pPr>
            <a:lvl8pPr lvl="7" algn="ctr" rtl="0">
              <a:spcBef>
                <a:spcPts val="0"/>
              </a:spcBef>
              <a:spcAft>
                <a:spcPts val="0"/>
              </a:spcAft>
              <a:buClr>
                <a:schemeClr val="accent3"/>
              </a:buClr>
              <a:buSzPts val="2100"/>
              <a:buNone/>
              <a:defRPr sz="4200">
                <a:solidFill>
                  <a:schemeClr val="accent3"/>
                </a:solidFill>
              </a:defRPr>
            </a:lvl8pPr>
            <a:lvl9pPr lvl="8" algn="ctr" rtl="0">
              <a:spcBef>
                <a:spcPts val="0"/>
              </a:spcBef>
              <a:spcAft>
                <a:spcPts val="0"/>
              </a:spcAft>
              <a:buClr>
                <a:schemeClr val="accent3"/>
              </a:buClr>
              <a:buSzPts val="2100"/>
              <a:buNone/>
              <a:defRPr sz="4200">
                <a:solidFill>
                  <a:schemeClr val="accent3"/>
                </a:solidFill>
              </a:defRPr>
            </a:lvl9pPr>
          </a:lstStyle>
          <a:p>
            <a:endParaRPr/>
          </a:p>
        </p:txBody>
      </p:sp>
      <p:sp>
        <p:nvSpPr>
          <p:cNvPr id="191" name="Google Shape;191;p18"/>
          <p:cNvSpPr txBox="1">
            <a:spLocks noGrp="1"/>
          </p:cNvSpPr>
          <p:nvPr>
            <p:ph type="subTitle" idx="4"/>
          </p:nvPr>
        </p:nvSpPr>
        <p:spPr>
          <a:xfrm>
            <a:off x="3821254" y="6960596"/>
            <a:ext cx="46212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18"/>
          <p:cNvSpPr txBox="1">
            <a:spLocks noGrp="1"/>
          </p:cNvSpPr>
          <p:nvPr>
            <p:ph type="title" idx="5"/>
          </p:nvPr>
        </p:nvSpPr>
        <p:spPr>
          <a:xfrm>
            <a:off x="11288854" y="3301500"/>
            <a:ext cx="4621200" cy="69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4200">
                <a:solidFill>
                  <a:schemeClr val="accent3"/>
                </a:solidFill>
              </a:defRPr>
            </a:lvl1pPr>
            <a:lvl2pPr lvl="1" algn="ctr" rtl="0">
              <a:spcBef>
                <a:spcPts val="0"/>
              </a:spcBef>
              <a:spcAft>
                <a:spcPts val="0"/>
              </a:spcAft>
              <a:buClr>
                <a:schemeClr val="accent3"/>
              </a:buClr>
              <a:buSzPts val="2100"/>
              <a:buNone/>
              <a:defRPr sz="4200">
                <a:solidFill>
                  <a:schemeClr val="accent3"/>
                </a:solidFill>
              </a:defRPr>
            </a:lvl2pPr>
            <a:lvl3pPr lvl="2" algn="ctr" rtl="0">
              <a:spcBef>
                <a:spcPts val="0"/>
              </a:spcBef>
              <a:spcAft>
                <a:spcPts val="0"/>
              </a:spcAft>
              <a:buClr>
                <a:schemeClr val="accent3"/>
              </a:buClr>
              <a:buSzPts val="2100"/>
              <a:buNone/>
              <a:defRPr sz="4200">
                <a:solidFill>
                  <a:schemeClr val="accent3"/>
                </a:solidFill>
              </a:defRPr>
            </a:lvl3pPr>
            <a:lvl4pPr lvl="3" algn="ctr" rtl="0">
              <a:spcBef>
                <a:spcPts val="0"/>
              </a:spcBef>
              <a:spcAft>
                <a:spcPts val="0"/>
              </a:spcAft>
              <a:buClr>
                <a:schemeClr val="accent3"/>
              </a:buClr>
              <a:buSzPts val="2100"/>
              <a:buNone/>
              <a:defRPr sz="4200">
                <a:solidFill>
                  <a:schemeClr val="accent3"/>
                </a:solidFill>
              </a:defRPr>
            </a:lvl4pPr>
            <a:lvl5pPr lvl="4" algn="ctr" rtl="0">
              <a:spcBef>
                <a:spcPts val="0"/>
              </a:spcBef>
              <a:spcAft>
                <a:spcPts val="0"/>
              </a:spcAft>
              <a:buClr>
                <a:schemeClr val="accent3"/>
              </a:buClr>
              <a:buSzPts val="2100"/>
              <a:buNone/>
              <a:defRPr sz="4200">
                <a:solidFill>
                  <a:schemeClr val="accent3"/>
                </a:solidFill>
              </a:defRPr>
            </a:lvl5pPr>
            <a:lvl6pPr lvl="5" algn="ctr" rtl="0">
              <a:spcBef>
                <a:spcPts val="0"/>
              </a:spcBef>
              <a:spcAft>
                <a:spcPts val="0"/>
              </a:spcAft>
              <a:buClr>
                <a:schemeClr val="accent3"/>
              </a:buClr>
              <a:buSzPts val="2100"/>
              <a:buNone/>
              <a:defRPr sz="4200">
                <a:solidFill>
                  <a:schemeClr val="accent3"/>
                </a:solidFill>
              </a:defRPr>
            </a:lvl6pPr>
            <a:lvl7pPr lvl="6" algn="ctr" rtl="0">
              <a:spcBef>
                <a:spcPts val="0"/>
              </a:spcBef>
              <a:spcAft>
                <a:spcPts val="0"/>
              </a:spcAft>
              <a:buClr>
                <a:schemeClr val="accent3"/>
              </a:buClr>
              <a:buSzPts val="2100"/>
              <a:buNone/>
              <a:defRPr sz="4200">
                <a:solidFill>
                  <a:schemeClr val="accent3"/>
                </a:solidFill>
              </a:defRPr>
            </a:lvl7pPr>
            <a:lvl8pPr lvl="7" algn="ctr" rtl="0">
              <a:spcBef>
                <a:spcPts val="0"/>
              </a:spcBef>
              <a:spcAft>
                <a:spcPts val="0"/>
              </a:spcAft>
              <a:buClr>
                <a:schemeClr val="accent3"/>
              </a:buClr>
              <a:buSzPts val="2100"/>
              <a:buNone/>
              <a:defRPr sz="4200">
                <a:solidFill>
                  <a:schemeClr val="accent3"/>
                </a:solidFill>
              </a:defRPr>
            </a:lvl8pPr>
            <a:lvl9pPr lvl="8" algn="ctr" rtl="0">
              <a:spcBef>
                <a:spcPts val="0"/>
              </a:spcBef>
              <a:spcAft>
                <a:spcPts val="0"/>
              </a:spcAft>
              <a:buClr>
                <a:schemeClr val="accent3"/>
              </a:buClr>
              <a:buSzPts val="2100"/>
              <a:buNone/>
              <a:defRPr sz="4200">
                <a:solidFill>
                  <a:schemeClr val="accent3"/>
                </a:solidFill>
              </a:defRPr>
            </a:lvl9pPr>
          </a:lstStyle>
          <a:p>
            <a:endParaRPr/>
          </a:p>
        </p:txBody>
      </p:sp>
      <p:sp>
        <p:nvSpPr>
          <p:cNvPr id="193" name="Google Shape;193;p18"/>
          <p:cNvSpPr txBox="1">
            <a:spLocks noGrp="1"/>
          </p:cNvSpPr>
          <p:nvPr>
            <p:ph type="subTitle" idx="6"/>
          </p:nvPr>
        </p:nvSpPr>
        <p:spPr>
          <a:xfrm>
            <a:off x="11288854" y="3950688"/>
            <a:ext cx="46212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18"/>
          <p:cNvSpPr txBox="1">
            <a:spLocks noGrp="1"/>
          </p:cNvSpPr>
          <p:nvPr>
            <p:ph type="title" idx="7"/>
          </p:nvPr>
        </p:nvSpPr>
        <p:spPr>
          <a:xfrm>
            <a:off x="11288854" y="6311412"/>
            <a:ext cx="4621200" cy="69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4200">
                <a:solidFill>
                  <a:schemeClr val="accent3"/>
                </a:solidFill>
              </a:defRPr>
            </a:lvl1pPr>
            <a:lvl2pPr lvl="1" algn="ctr" rtl="0">
              <a:spcBef>
                <a:spcPts val="0"/>
              </a:spcBef>
              <a:spcAft>
                <a:spcPts val="0"/>
              </a:spcAft>
              <a:buClr>
                <a:schemeClr val="accent3"/>
              </a:buClr>
              <a:buSzPts val="2100"/>
              <a:buNone/>
              <a:defRPr sz="4200">
                <a:solidFill>
                  <a:schemeClr val="accent3"/>
                </a:solidFill>
              </a:defRPr>
            </a:lvl2pPr>
            <a:lvl3pPr lvl="2" algn="ctr" rtl="0">
              <a:spcBef>
                <a:spcPts val="0"/>
              </a:spcBef>
              <a:spcAft>
                <a:spcPts val="0"/>
              </a:spcAft>
              <a:buClr>
                <a:schemeClr val="accent3"/>
              </a:buClr>
              <a:buSzPts val="2100"/>
              <a:buNone/>
              <a:defRPr sz="4200">
                <a:solidFill>
                  <a:schemeClr val="accent3"/>
                </a:solidFill>
              </a:defRPr>
            </a:lvl3pPr>
            <a:lvl4pPr lvl="3" algn="ctr" rtl="0">
              <a:spcBef>
                <a:spcPts val="0"/>
              </a:spcBef>
              <a:spcAft>
                <a:spcPts val="0"/>
              </a:spcAft>
              <a:buClr>
                <a:schemeClr val="accent3"/>
              </a:buClr>
              <a:buSzPts val="2100"/>
              <a:buNone/>
              <a:defRPr sz="4200">
                <a:solidFill>
                  <a:schemeClr val="accent3"/>
                </a:solidFill>
              </a:defRPr>
            </a:lvl4pPr>
            <a:lvl5pPr lvl="4" algn="ctr" rtl="0">
              <a:spcBef>
                <a:spcPts val="0"/>
              </a:spcBef>
              <a:spcAft>
                <a:spcPts val="0"/>
              </a:spcAft>
              <a:buClr>
                <a:schemeClr val="accent3"/>
              </a:buClr>
              <a:buSzPts val="2100"/>
              <a:buNone/>
              <a:defRPr sz="4200">
                <a:solidFill>
                  <a:schemeClr val="accent3"/>
                </a:solidFill>
              </a:defRPr>
            </a:lvl5pPr>
            <a:lvl6pPr lvl="5" algn="ctr" rtl="0">
              <a:spcBef>
                <a:spcPts val="0"/>
              </a:spcBef>
              <a:spcAft>
                <a:spcPts val="0"/>
              </a:spcAft>
              <a:buClr>
                <a:schemeClr val="accent3"/>
              </a:buClr>
              <a:buSzPts val="2100"/>
              <a:buNone/>
              <a:defRPr sz="4200">
                <a:solidFill>
                  <a:schemeClr val="accent3"/>
                </a:solidFill>
              </a:defRPr>
            </a:lvl6pPr>
            <a:lvl7pPr lvl="6" algn="ctr" rtl="0">
              <a:spcBef>
                <a:spcPts val="0"/>
              </a:spcBef>
              <a:spcAft>
                <a:spcPts val="0"/>
              </a:spcAft>
              <a:buClr>
                <a:schemeClr val="accent3"/>
              </a:buClr>
              <a:buSzPts val="2100"/>
              <a:buNone/>
              <a:defRPr sz="4200">
                <a:solidFill>
                  <a:schemeClr val="accent3"/>
                </a:solidFill>
              </a:defRPr>
            </a:lvl7pPr>
            <a:lvl8pPr lvl="7" algn="ctr" rtl="0">
              <a:spcBef>
                <a:spcPts val="0"/>
              </a:spcBef>
              <a:spcAft>
                <a:spcPts val="0"/>
              </a:spcAft>
              <a:buClr>
                <a:schemeClr val="accent3"/>
              </a:buClr>
              <a:buSzPts val="2100"/>
              <a:buNone/>
              <a:defRPr sz="4200">
                <a:solidFill>
                  <a:schemeClr val="accent3"/>
                </a:solidFill>
              </a:defRPr>
            </a:lvl8pPr>
            <a:lvl9pPr lvl="8" algn="ctr" rtl="0">
              <a:spcBef>
                <a:spcPts val="0"/>
              </a:spcBef>
              <a:spcAft>
                <a:spcPts val="0"/>
              </a:spcAft>
              <a:buClr>
                <a:schemeClr val="accent3"/>
              </a:buClr>
              <a:buSzPts val="2100"/>
              <a:buNone/>
              <a:defRPr sz="4200">
                <a:solidFill>
                  <a:schemeClr val="accent3"/>
                </a:solidFill>
              </a:defRPr>
            </a:lvl9pPr>
          </a:lstStyle>
          <a:p>
            <a:endParaRPr/>
          </a:p>
        </p:txBody>
      </p:sp>
      <p:sp>
        <p:nvSpPr>
          <p:cNvPr id="195" name="Google Shape;195;p18"/>
          <p:cNvSpPr txBox="1">
            <a:spLocks noGrp="1"/>
          </p:cNvSpPr>
          <p:nvPr>
            <p:ph type="subTitle" idx="8"/>
          </p:nvPr>
        </p:nvSpPr>
        <p:spPr>
          <a:xfrm>
            <a:off x="11288854" y="6960600"/>
            <a:ext cx="46212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96" name="Google Shape;196;p18"/>
          <p:cNvPicPr preferRelativeResize="0"/>
          <p:nvPr/>
        </p:nvPicPr>
        <p:blipFill>
          <a:blip r:embed="rId2">
            <a:alphaModFix amt="63000"/>
          </a:blip>
          <a:stretch>
            <a:fillRect/>
          </a:stretch>
        </p:blipFill>
        <p:spPr>
          <a:xfrm rot="3918722">
            <a:off x="15137978" y="-2587670"/>
            <a:ext cx="8462396" cy="5528648"/>
          </a:xfrm>
          <a:prstGeom prst="rect">
            <a:avLst/>
          </a:prstGeom>
          <a:noFill/>
          <a:ln>
            <a:noFill/>
          </a:ln>
        </p:spPr>
      </p:pic>
      <p:pic>
        <p:nvPicPr>
          <p:cNvPr id="197" name="Google Shape;197;p18"/>
          <p:cNvPicPr preferRelativeResize="0"/>
          <p:nvPr/>
        </p:nvPicPr>
        <p:blipFill>
          <a:blip r:embed="rId3">
            <a:alphaModFix/>
          </a:blip>
          <a:stretch>
            <a:fillRect/>
          </a:stretch>
        </p:blipFill>
        <p:spPr>
          <a:xfrm rot="-3736557">
            <a:off x="17250443" y="-788124"/>
            <a:ext cx="3157282" cy="3374044"/>
          </a:xfrm>
          <a:prstGeom prst="rect">
            <a:avLst/>
          </a:prstGeom>
          <a:noFill/>
          <a:ln>
            <a:noFill/>
          </a:ln>
        </p:spPr>
      </p:pic>
      <p:pic>
        <p:nvPicPr>
          <p:cNvPr id="198" name="Google Shape;198;p18"/>
          <p:cNvPicPr preferRelativeResize="0"/>
          <p:nvPr/>
        </p:nvPicPr>
        <p:blipFill>
          <a:blip r:embed="rId4">
            <a:alphaModFix amt="42000"/>
          </a:blip>
          <a:stretch>
            <a:fillRect/>
          </a:stretch>
        </p:blipFill>
        <p:spPr>
          <a:xfrm rot="8591293" flipH="1">
            <a:off x="13619805" y="8103218"/>
            <a:ext cx="8533802" cy="5575296"/>
          </a:xfrm>
          <a:prstGeom prst="rect">
            <a:avLst/>
          </a:prstGeom>
          <a:noFill/>
          <a:ln>
            <a:noFill/>
          </a:ln>
        </p:spPr>
      </p:pic>
      <p:pic>
        <p:nvPicPr>
          <p:cNvPr id="199" name="Google Shape;199;p18"/>
          <p:cNvPicPr preferRelativeResize="0"/>
          <p:nvPr/>
        </p:nvPicPr>
        <p:blipFill>
          <a:blip r:embed="rId5">
            <a:alphaModFix amt="42000"/>
          </a:blip>
          <a:stretch>
            <a:fillRect/>
          </a:stretch>
        </p:blipFill>
        <p:spPr>
          <a:xfrm rot="-3095686" flipH="1">
            <a:off x="-4759616" y="-3574297"/>
            <a:ext cx="8533796" cy="5575298"/>
          </a:xfrm>
          <a:prstGeom prst="rect">
            <a:avLst/>
          </a:prstGeom>
          <a:noFill/>
          <a:ln>
            <a:noFill/>
          </a:ln>
        </p:spPr>
      </p:pic>
      <p:pic>
        <p:nvPicPr>
          <p:cNvPr id="200" name="Google Shape;200;p18"/>
          <p:cNvPicPr preferRelativeResize="0"/>
          <p:nvPr/>
        </p:nvPicPr>
        <p:blipFill>
          <a:blip r:embed="rId2">
            <a:alphaModFix/>
          </a:blip>
          <a:stretch>
            <a:fillRect/>
          </a:stretch>
        </p:blipFill>
        <p:spPr>
          <a:xfrm rot="-9178279">
            <a:off x="-2054344" y="9215252"/>
            <a:ext cx="8462396" cy="5528648"/>
          </a:xfrm>
          <a:prstGeom prst="rect">
            <a:avLst/>
          </a:prstGeom>
          <a:noFill/>
          <a:ln>
            <a:noFill/>
          </a:ln>
        </p:spPr>
      </p:pic>
      <p:pic>
        <p:nvPicPr>
          <p:cNvPr id="201" name="Google Shape;201;p18"/>
          <p:cNvPicPr preferRelativeResize="0"/>
          <p:nvPr/>
        </p:nvPicPr>
        <p:blipFill>
          <a:blip r:embed="rId3">
            <a:alphaModFix/>
          </a:blip>
          <a:stretch>
            <a:fillRect/>
          </a:stretch>
        </p:blipFill>
        <p:spPr>
          <a:xfrm rot="3736540" flipH="1">
            <a:off x="-2720909" y="7332846"/>
            <a:ext cx="3913398" cy="4182100"/>
          </a:xfrm>
          <a:prstGeom prst="rect">
            <a:avLst/>
          </a:prstGeom>
          <a:noFill/>
          <a:ln>
            <a:noFill/>
          </a:ln>
        </p:spPr>
      </p:pic>
    </p:spTree>
    <p:extLst>
      <p:ext uri="{BB962C8B-B14F-4D97-AF65-F5344CB8AC3E}">
        <p14:creationId xmlns:p14="http://schemas.microsoft.com/office/powerpoint/2010/main" val="731982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solidFill>
                  <a:prstClr val="black">
                    <a:tint val="75000"/>
                  </a:prstClr>
                </a:solidFill>
              </a:rPr>
              <a:pPr/>
              <a:t>5/8/2025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9487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2"/>
        <p:cNvGrpSpPr/>
        <p:nvPr/>
      </p:nvGrpSpPr>
      <p:grpSpPr>
        <a:xfrm>
          <a:off x="0" y="0"/>
          <a:ext cx="0" cy="0"/>
          <a:chOff x="0" y="0"/>
          <a:chExt cx="0" cy="0"/>
        </a:xfrm>
      </p:grpSpPr>
      <p:sp>
        <p:nvSpPr>
          <p:cNvPr id="203" name="Google Shape;203;p19"/>
          <p:cNvSpPr txBox="1">
            <a:spLocks noGrp="1"/>
          </p:cNvSpPr>
          <p:nvPr>
            <p:ph type="title"/>
          </p:nvPr>
        </p:nvSpPr>
        <p:spPr>
          <a:xfrm>
            <a:off x="1439954" y="3836900"/>
            <a:ext cx="4611000" cy="69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4200">
                <a:solidFill>
                  <a:schemeClr val="accent3"/>
                </a:solidFill>
              </a:defRPr>
            </a:lvl1pPr>
            <a:lvl2pPr lvl="1" algn="ctr" rtl="0">
              <a:spcBef>
                <a:spcPts val="0"/>
              </a:spcBef>
              <a:spcAft>
                <a:spcPts val="0"/>
              </a:spcAft>
              <a:buClr>
                <a:schemeClr val="accent3"/>
              </a:buClr>
              <a:buSzPts val="2100"/>
              <a:buNone/>
              <a:defRPr sz="4200">
                <a:solidFill>
                  <a:schemeClr val="accent3"/>
                </a:solidFill>
              </a:defRPr>
            </a:lvl2pPr>
            <a:lvl3pPr lvl="2" algn="ctr" rtl="0">
              <a:spcBef>
                <a:spcPts val="0"/>
              </a:spcBef>
              <a:spcAft>
                <a:spcPts val="0"/>
              </a:spcAft>
              <a:buClr>
                <a:schemeClr val="accent3"/>
              </a:buClr>
              <a:buSzPts val="2100"/>
              <a:buNone/>
              <a:defRPr sz="4200">
                <a:solidFill>
                  <a:schemeClr val="accent3"/>
                </a:solidFill>
              </a:defRPr>
            </a:lvl3pPr>
            <a:lvl4pPr lvl="3" algn="ctr" rtl="0">
              <a:spcBef>
                <a:spcPts val="0"/>
              </a:spcBef>
              <a:spcAft>
                <a:spcPts val="0"/>
              </a:spcAft>
              <a:buClr>
                <a:schemeClr val="accent3"/>
              </a:buClr>
              <a:buSzPts val="2100"/>
              <a:buNone/>
              <a:defRPr sz="4200">
                <a:solidFill>
                  <a:schemeClr val="accent3"/>
                </a:solidFill>
              </a:defRPr>
            </a:lvl4pPr>
            <a:lvl5pPr lvl="4" algn="ctr" rtl="0">
              <a:spcBef>
                <a:spcPts val="0"/>
              </a:spcBef>
              <a:spcAft>
                <a:spcPts val="0"/>
              </a:spcAft>
              <a:buClr>
                <a:schemeClr val="accent3"/>
              </a:buClr>
              <a:buSzPts val="2100"/>
              <a:buNone/>
              <a:defRPr sz="4200">
                <a:solidFill>
                  <a:schemeClr val="accent3"/>
                </a:solidFill>
              </a:defRPr>
            </a:lvl5pPr>
            <a:lvl6pPr lvl="5" algn="ctr" rtl="0">
              <a:spcBef>
                <a:spcPts val="0"/>
              </a:spcBef>
              <a:spcAft>
                <a:spcPts val="0"/>
              </a:spcAft>
              <a:buClr>
                <a:schemeClr val="accent3"/>
              </a:buClr>
              <a:buSzPts val="2100"/>
              <a:buNone/>
              <a:defRPr sz="4200">
                <a:solidFill>
                  <a:schemeClr val="accent3"/>
                </a:solidFill>
              </a:defRPr>
            </a:lvl6pPr>
            <a:lvl7pPr lvl="6" algn="ctr" rtl="0">
              <a:spcBef>
                <a:spcPts val="0"/>
              </a:spcBef>
              <a:spcAft>
                <a:spcPts val="0"/>
              </a:spcAft>
              <a:buClr>
                <a:schemeClr val="accent3"/>
              </a:buClr>
              <a:buSzPts val="2100"/>
              <a:buNone/>
              <a:defRPr sz="4200">
                <a:solidFill>
                  <a:schemeClr val="accent3"/>
                </a:solidFill>
              </a:defRPr>
            </a:lvl7pPr>
            <a:lvl8pPr lvl="7" algn="ctr" rtl="0">
              <a:spcBef>
                <a:spcPts val="0"/>
              </a:spcBef>
              <a:spcAft>
                <a:spcPts val="0"/>
              </a:spcAft>
              <a:buClr>
                <a:schemeClr val="accent3"/>
              </a:buClr>
              <a:buSzPts val="2100"/>
              <a:buNone/>
              <a:defRPr sz="4200">
                <a:solidFill>
                  <a:schemeClr val="accent3"/>
                </a:solidFill>
              </a:defRPr>
            </a:lvl8pPr>
            <a:lvl9pPr lvl="8" algn="ctr" rtl="0">
              <a:spcBef>
                <a:spcPts val="0"/>
              </a:spcBef>
              <a:spcAft>
                <a:spcPts val="0"/>
              </a:spcAft>
              <a:buClr>
                <a:schemeClr val="accent3"/>
              </a:buClr>
              <a:buSzPts val="2100"/>
              <a:buNone/>
              <a:defRPr sz="4200">
                <a:solidFill>
                  <a:schemeClr val="accent3"/>
                </a:solidFill>
              </a:defRPr>
            </a:lvl9pPr>
          </a:lstStyle>
          <a:p>
            <a:endParaRPr/>
          </a:p>
        </p:txBody>
      </p:sp>
      <p:sp>
        <p:nvSpPr>
          <p:cNvPr id="204" name="Google Shape;204;p19"/>
          <p:cNvSpPr txBox="1">
            <a:spLocks noGrp="1"/>
          </p:cNvSpPr>
          <p:nvPr>
            <p:ph type="subTitle" idx="1"/>
          </p:nvPr>
        </p:nvSpPr>
        <p:spPr>
          <a:xfrm>
            <a:off x="1439954" y="449560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 name="Google Shape;205;p19"/>
          <p:cNvSpPr txBox="1">
            <a:spLocks noGrp="1"/>
          </p:cNvSpPr>
          <p:nvPr>
            <p:ph type="title" idx="2"/>
          </p:nvPr>
        </p:nvSpPr>
        <p:spPr>
          <a:xfrm>
            <a:off x="6838500" y="3836900"/>
            <a:ext cx="4611000" cy="69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4200">
                <a:solidFill>
                  <a:schemeClr val="accent3"/>
                </a:solidFill>
              </a:defRPr>
            </a:lvl1pPr>
            <a:lvl2pPr lvl="1" algn="ctr" rtl="0">
              <a:spcBef>
                <a:spcPts val="0"/>
              </a:spcBef>
              <a:spcAft>
                <a:spcPts val="0"/>
              </a:spcAft>
              <a:buClr>
                <a:schemeClr val="accent3"/>
              </a:buClr>
              <a:buSzPts val="2100"/>
              <a:buNone/>
              <a:defRPr sz="4200">
                <a:solidFill>
                  <a:schemeClr val="accent3"/>
                </a:solidFill>
              </a:defRPr>
            </a:lvl2pPr>
            <a:lvl3pPr lvl="2" algn="ctr" rtl="0">
              <a:spcBef>
                <a:spcPts val="0"/>
              </a:spcBef>
              <a:spcAft>
                <a:spcPts val="0"/>
              </a:spcAft>
              <a:buClr>
                <a:schemeClr val="accent3"/>
              </a:buClr>
              <a:buSzPts val="2100"/>
              <a:buNone/>
              <a:defRPr sz="4200">
                <a:solidFill>
                  <a:schemeClr val="accent3"/>
                </a:solidFill>
              </a:defRPr>
            </a:lvl3pPr>
            <a:lvl4pPr lvl="3" algn="ctr" rtl="0">
              <a:spcBef>
                <a:spcPts val="0"/>
              </a:spcBef>
              <a:spcAft>
                <a:spcPts val="0"/>
              </a:spcAft>
              <a:buClr>
                <a:schemeClr val="accent3"/>
              </a:buClr>
              <a:buSzPts val="2100"/>
              <a:buNone/>
              <a:defRPr sz="4200">
                <a:solidFill>
                  <a:schemeClr val="accent3"/>
                </a:solidFill>
              </a:defRPr>
            </a:lvl4pPr>
            <a:lvl5pPr lvl="4" algn="ctr" rtl="0">
              <a:spcBef>
                <a:spcPts val="0"/>
              </a:spcBef>
              <a:spcAft>
                <a:spcPts val="0"/>
              </a:spcAft>
              <a:buClr>
                <a:schemeClr val="accent3"/>
              </a:buClr>
              <a:buSzPts val="2100"/>
              <a:buNone/>
              <a:defRPr sz="4200">
                <a:solidFill>
                  <a:schemeClr val="accent3"/>
                </a:solidFill>
              </a:defRPr>
            </a:lvl5pPr>
            <a:lvl6pPr lvl="5" algn="ctr" rtl="0">
              <a:spcBef>
                <a:spcPts val="0"/>
              </a:spcBef>
              <a:spcAft>
                <a:spcPts val="0"/>
              </a:spcAft>
              <a:buClr>
                <a:schemeClr val="accent3"/>
              </a:buClr>
              <a:buSzPts val="2100"/>
              <a:buNone/>
              <a:defRPr sz="4200">
                <a:solidFill>
                  <a:schemeClr val="accent3"/>
                </a:solidFill>
              </a:defRPr>
            </a:lvl6pPr>
            <a:lvl7pPr lvl="6" algn="ctr" rtl="0">
              <a:spcBef>
                <a:spcPts val="0"/>
              </a:spcBef>
              <a:spcAft>
                <a:spcPts val="0"/>
              </a:spcAft>
              <a:buClr>
                <a:schemeClr val="accent3"/>
              </a:buClr>
              <a:buSzPts val="2100"/>
              <a:buNone/>
              <a:defRPr sz="4200">
                <a:solidFill>
                  <a:schemeClr val="accent3"/>
                </a:solidFill>
              </a:defRPr>
            </a:lvl7pPr>
            <a:lvl8pPr lvl="7" algn="ctr" rtl="0">
              <a:spcBef>
                <a:spcPts val="0"/>
              </a:spcBef>
              <a:spcAft>
                <a:spcPts val="0"/>
              </a:spcAft>
              <a:buClr>
                <a:schemeClr val="accent3"/>
              </a:buClr>
              <a:buSzPts val="2100"/>
              <a:buNone/>
              <a:defRPr sz="4200">
                <a:solidFill>
                  <a:schemeClr val="accent3"/>
                </a:solidFill>
              </a:defRPr>
            </a:lvl8pPr>
            <a:lvl9pPr lvl="8" algn="ctr" rtl="0">
              <a:spcBef>
                <a:spcPts val="0"/>
              </a:spcBef>
              <a:spcAft>
                <a:spcPts val="0"/>
              </a:spcAft>
              <a:buClr>
                <a:schemeClr val="accent3"/>
              </a:buClr>
              <a:buSzPts val="2100"/>
              <a:buNone/>
              <a:defRPr sz="4200">
                <a:solidFill>
                  <a:schemeClr val="accent3"/>
                </a:solidFill>
              </a:defRPr>
            </a:lvl9pPr>
          </a:lstStyle>
          <a:p>
            <a:endParaRPr/>
          </a:p>
        </p:txBody>
      </p:sp>
      <p:sp>
        <p:nvSpPr>
          <p:cNvPr id="206" name="Google Shape;206;p19"/>
          <p:cNvSpPr txBox="1">
            <a:spLocks noGrp="1"/>
          </p:cNvSpPr>
          <p:nvPr>
            <p:ph type="subTitle" idx="3"/>
          </p:nvPr>
        </p:nvSpPr>
        <p:spPr>
          <a:xfrm>
            <a:off x="6838494" y="449560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19"/>
          <p:cNvSpPr txBox="1">
            <a:spLocks noGrp="1"/>
          </p:cNvSpPr>
          <p:nvPr>
            <p:ph type="title" idx="4"/>
          </p:nvPr>
        </p:nvSpPr>
        <p:spPr>
          <a:xfrm>
            <a:off x="1439954" y="7032600"/>
            <a:ext cx="4611000" cy="69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4200">
                <a:solidFill>
                  <a:schemeClr val="accent3"/>
                </a:solidFill>
              </a:defRPr>
            </a:lvl1pPr>
            <a:lvl2pPr lvl="1" algn="ctr" rtl="0">
              <a:spcBef>
                <a:spcPts val="0"/>
              </a:spcBef>
              <a:spcAft>
                <a:spcPts val="0"/>
              </a:spcAft>
              <a:buClr>
                <a:schemeClr val="accent3"/>
              </a:buClr>
              <a:buSzPts val="2100"/>
              <a:buNone/>
              <a:defRPr sz="4200">
                <a:solidFill>
                  <a:schemeClr val="accent3"/>
                </a:solidFill>
              </a:defRPr>
            </a:lvl2pPr>
            <a:lvl3pPr lvl="2" algn="ctr" rtl="0">
              <a:spcBef>
                <a:spcPts val="0"/>
              </a:spcBef>
              <a:spcAft>
                <a:spcPts val="0"/>
              </a:spcAft>
              <a:buClr>
                <a:schemeClr val="accent3"/>
              </a:buClr>
              <a:buSzPts val="2100"/>
              <a:buNone/>
              <a:defRPr sz="4200">
                <a:solidFill>
                  <a:schemeClr val="accent3"/>
                </a:solidFill>
              </a:defRPr>
            </a:lvl3pPr>
            <a:lvl4pPr lvl="3" algn="ctr" rtl="0">
              <a:spcBef>
                <a:spcPts val="0"/>
              </a:spcBef>
              <a:spcAft>
                <a:spcPts val="0"/>
              </a:spcAft>
              <a:buClr>
                <a:schemeClr val="accent3"/>
              </a:buClr>
              <a:buSzPts val="2100"/>
              <a:buNone/>
              <a:defRPr sz="4200">
                <a:solidFill>
                  <a:schemeClr val="accent3"/>
                </a:solidFill>
              </a:defRPr>
            </a:lvl4pPr>
            <a:lvl5pPr lvl="4" algn="ctr" rtl="0">
              <a:spcBef>
                <a:spcPts val="0"/>
              </a:spcBef>
              <a:spcAft>
                <a:spcPts val="0"/>
              </a:spcAft>
              <a:buClr>
                <a:schemeClr val="accent3"/>
              </a:buClr>
              <a:buSzPts val="2100"/>
              <a:buNone/>
              <a:defRPr sz="4200">
                <a:solidFill>
                  <a:schemeClr val="accent3"/>
                </a:solidFill>
              </a:defRPr>
            </a:lvl5pPr>
            <a:lvl6pPr lvl="5" algn="ctr" rtl="0">
              <a:spcBef>
                <a:spcPts val="0"/>
              </a:spcBef>
              <a:spcAft>
                <a:spcPts val="0"/>
              </a:spcAft>
              <a:buClr>
                <a:schemeClr val="accent3"/>
              </a:buClr>
              <a:buSzPts val="2100"/>
              <a:buNone/>
              <a:defRPr sz="4200">
                <a:solidFill>
                  <a:schemeClr val="accent3"/>
                </a:solidFill>
              </a:defRPr>
            </a:lvl6pPr>
            <a:lvl7pPr lvl="6" algn="ctr" rtl="0">
              <a:spcBef>
                <a:spcPts val="0"/>
              </a:spcBef>
              <a:spcAft>
                <a:spcPts val="0"/>
              </a:spcAft>
              <a:buClr>
                <a:schemeClr val="accent3"/>
              </a:buClr>
              <a:buSzPts val="2100"/>
              <a:buNone/>
              <a:defRPr sz="4200">
                <a:solidFill>
                  <a:schemeClr val="accent3"/>
                </a:solidFill>
              </a:defRPr>
            </a:lvl7pPr>
            <a:lvl8pPr lvl="7" algn="ctr" rtl="0">
              <a:spcBef>
                <a:spcPts val="0"/>
              </a:spcBef>
              <a:spcAft>
                <a:spcPts val="0"/>
              </a:spcAft>
              <a:buClr>
                <a:schemeClr val="accent3"/>
              </a:buClr>
              <a:buSzPts val="2100"/>
              <a:buNone/>
              <a:defRPr sz="4200">
                <a:solidFill>
                  <a:schemeClr val="accent3"/>
                </a:solidFill>
              </a:defRPr>
            </a:lvl8pPr>
            <a:lvl9pPr lvl="8" algn="ctr" rtl="0">
              <a:spcBef>
                <a:spcPts val="0"/>
              </a:spcBef>
              <a:spcAft>
                <a:spcPts val="0"/>
              </a:spcAft>
              <a:buClr>
                <a:schemeClr val="accent3"/>
              </a:buClr>
              <a:buSzPts val="2100"/>
              <a:buNone/>
              <a:defRPr sz="4200">
                <a:solidFill>
                  <a:schemeClr val="accent3"/>
                </a:solidFill>
              </a:defRPr>
            </a:lvl9pPr>
          </a:lstStyle>
          <a:p>
            <a:endParaRPr/>
          </a:p>
        </p:txBody>
      </p:sp>
      <p:sp>
        <p:nvSpPr>
          <p:cNvPr id="208" name="Google Shape;208;p19"/>
          <p:cNvSpPr txBox="1">
            <a:spLocks noGrp="1"/>
          </p:cNvSpPr>
          <p:nvPr>
            <p:ph type="subTitle" idx="5"/>
          </p:nvPr>
        </p:nvSpPr>
        <p:spPr>
          <a:xfrm>
            <a:off x="1439954" y="769130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9"/>
          <p:cNvSpPr txBox="1">
            <a:spLocks noGrp="1"/>
          </p:cNvSpPr>
          <p:nvPr>
            <p:ph type="title" idx="6"/>
          </p:nvPr>
        </p:nvSpPr>
        <p:spPr>
          <a:xfrm>
            <a:off x="6838500" y="7032600"/>
            <a:ext cx="4611000" cy="69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4200">
                <a:solidFill>
                  <a:schemeClr val="accent3"/>
                </a:solidFill>
              </a:defRPr>
            </a:lvl1pPr>
            <a:lvl2pPr lvl="1" algn="ctr" rtl="0">
              <a:spcBef>
                <a:spcPts val="0"/>
              </a:spcBef>
              <a:spcAft>
                <a:spcPts val="0"/>
              </a:spcAft>
              <a:buClr>
                <a:schemeClr val="accent3"/>
              </a:buClr>
              <a:buSzPts val="2100"/>
              <a:buNone/>
              <a:defRPr sz="4200">
                <a:solidFill>
                  <a:schemeClr val="accent3"/>
                </a:solidFill>
              </a:defRPr>
            </a:lvl2pPr>
            <a:lvl3pPr lvl="2" algn="ctr" rtl="0">
              <a:spcBef>
                <a:spcPts val="0"/>
              </a:spcBef>
              <a:spcAft>
                <a:spcPts val="0"/>
              </a:spcAft>
              <a:buClr>
                <a:schemeClr val="accent3"/>
              </a:buClr>
              <a:buSzPts val="2100"/>
              <a:buNone/>
              <a:defRPr sz="4200">
                <a:solidFill>
                  <a:schemeClr val="accent3"/>
                </a:solidFill>
              </a:defRPr>
            </a:lvl3pPr>
            <a:lvl4pPr lvl="3" algn="ctr" rtl="0">
              <a:spcBef>
                <a:spcPts val="0"/>
              </a:spcBef>
              <a:spcAft>
                <a:spcPts val="0"/>
              </a:spcAft>
              <a:buClr>
                <a:schemeClr val="accent3"/>
              </a:buClr>
              <a:buSzPts val="2100"/>
              <a:buNone/>
              <a:defRPr sz="4200">
                <a:solidFill>
                  <a:schemeClr val="accent3"/>
                </a:solidFill>
              </a:defRPr>
            </a:lvl4pPr>
            <a:lvl5pPr lvl="4" algn="ctr" rtl="0">
              <a:spcBef>
                <a:spcPts val="0"/>
              </a:spcBef>
              <a:spcAft>
                <a:spcPts val="0"/>
              </a:spcAft>
              <a:buClr>
                <a:schemeClr val="accent3"/>
              </a:buClr>
              <a:buSzPts val="2100"/>
              <a:buNone/>
              <a:defRPr sz="4200">
                <a:solidFill>
                  <a:schemeClr val="accent3"/>
                </a:solidFill>
              </a:defRPr>
            </a:lvl5pPr>
            <a:lvl6pPr lvl="5" algn="ctr" rtl="0">
              <a:spcBef>
                <a:spcPts val="0"/>
              </a:spcBef>
              <a:spcAft>
                <a:spcPts val="0"/>
              </a:spcAft>
              <a:buClr>
                <a:schemeClr val="accent3"/>
              </a:buClr>
              <a:buSzPts val="2100"/>
              <a:buNone/>
              <a:defRPr sz="4200">
                <a:solidFill>
                  <a:schemeClr val="accent3"/>
                </a:solidFill>
              </a:defRPr>
            </a:lvl6pPr>
            <a:lvl7pPr lvl="6" algn="ctr" rtl="0">
              <a:spcBef>
                <a:spcPts val="0"/>
              </a:spcBef>
              <a:spcAft>
                <a:spcPts val="0"/>
              </a:spcAft>
              <a:buClr>
                <a:schemeClr val="accent3"/>
              </a:buClr>
              <a:buSzPts val="2100"/>
              <a:buNone/>
              <a:defRPr sz="4200">
                <a:solidFill>
                  <a:schemeClr val="accent3"/>
                </a:solidFill>
              </a:defRPr>
            </a:lvl7pPr>
            <a:lvl8pPr lvl="7" algn="ctr" rtl="0">
              <a:spcBef>
                <a:spcPts val="0"/>
              </a:spcBef>
              <a:spcAft>
                <a:spcPts val="0"/>
              </a:spcAft>
              <a:buClr>
                <a:schemeClr val="accent3"/>
              </a:buClr>
              <a:buSzPts val="2100"/>
              <a:buNone/>
              <a:defRPr sz="4200">
                <a:solidFill>
                  <a:schemeClr val="accent3"/>
                </a:solidFill>
              </a:defRPr>
            </a:lvl8pPr>
            <a:lvl9pPr lvl="8" algn="ctr" rtl="0">
              <a:spcBef>
                <a:spcPts val="0"/>
              </a:spcBef>
              <a:spcAft>
                <a:spcPts val="0"/>
              </a:spcAft>
              <a:buClr>
                <a:schemeClr val="accent3"/>
              </a:buClr>
              <a:buSzPts val="2100"/>
              <a:buNone/>
              <a:defRPr sz="4200">
                <a:solidFill>
                  <a:schemeClr val="accent3"/>
                </a:solidFill>
              </a:defRPr>
            </a:lvl9pPr>
          </a:lstStyle>
          <a:p>
            <a:endParaRPr/>
          </a:p>
        </p:txBody>
      </p:sp>
      <p:sp>
        <p:nvSpPr>
          <p:cNvPr id="210" name="Google Shape;210;p19"/>
          <p:cNvSpPr txBox="1">
            <a:spLocks noGrp="1"/>
          </p:cNvSpPr>
          <p:nvPr>
            <p:ph type="subTitle" idx="7"/>
          </p:nvPr>
        </p:nvSpPr>
        <p:spPr>
          <a:xfrm>
            <a:off x="6838494" y="769130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19"/>
          <p:cNvSpPr txBox="1">
            <a:spLocks noGrp="1"/>
          </p:cNvSpPr>
          <p:nvPr>
            <p:ph type="title" idx="8"/>
          </p:nvPr>
        </p:nvSpPr>
        <p:spPr>
          <a:xfrm>
            <a:off x="12237046" y="3836900"/>
            <a:ext cx="4611000" cy="69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4200">
                <a:solidFill>
                  <a:schemeClr val="accent3"/>
                </a:solidFill>
              </a:defRPr>
            </a:lvl1pPr>
            <a:lvl2pPr lvl="1" algn="ctr" rtl="0">
              <a:spcBef>
                <a:spcPts val="0"/>
              </a:spcBef>
              <a:spcAft>
                <a:spcPts val="0"/>
              </a:spcAft>
              <a:buClr>
                <a:schemeClr val="accent3"/>
              </a:buClr>
              <a:buSzPts val="2100"/>
              <a:buNone/>
              <a:defRPr sz="4200">
                <a:solidFill>
                  <a:schemeClr val="accent3"/>
                </a:solidFill>
              </a:defRPr>
            </a:lvl2pPr>
            <a:lvl3pPr lvl="2" algn="ctr" rtl="0">
              <a:spcBef>
                <a:spcPts val="0"/>
              </a:spcBef>
              <a:spcAft>
                <a:spcPts val="0"/>
              </a:spcAft>
              <a:buClr>
                <a:schemeClr val="accent3"/>
              </a:buClr>
              <a:buSzPts val="2100"/>
              <a:buNone/>
              <a:defRPr sz="4200">
                <a:solidFill>
                  <a:schemeClr val="accent3"/>
                </a:solidFill>
              </a:defRPr>
            </a:lvl3pPr>
            <a:lvl4pPr lvl="3" algn="ctr" rtl="0">
              <a:spcBef>
                <a:spcPts val="0"/>
              </a:spcBef>
              <a:spcAft>
                <a:spcPts val="0"/>
              </a:spcAft>
              <a:buClr>
                <a:schemeClr val="accent3"/>
              </a:buClr>
              <a:buSzPts val="2100"/>
              <a:buNone/>
              <a:defRPr sz="4200">
                <a:solidFill>
                  <a:schemeClr val="accent3"/>
                </a:solidFill>
              </a:defRPr>
            </a:lvl4pPr>
            <a:lvl5pPr lvl="4" algn="ctr" rtl="0">
              <a:spcBef>
                <a:spcPts val="0"/>
              </a:spcBef>
              <a:spcAft>
                <a:spcPts val="0"/>
              </a:spcAft>
              <a:buClr>
                <a:schemeClr val="accent3"/>
              </a:buClr>
              <a:buSzPts val="2100"/>
              <a:buNone/>
              <a:defRPr sz="4200">
                <a:solidFill>
                  <a:schemeClr val="accent3"/>
                </a:solidFill>
              </a:defRPr>
            </a:lvl5pPr>
            <a:lvl6pPr lvl="5" algn="ctr" rtl="0">
              <a:spcBef>
                <a:spcPts val="0"/>
              </a:spcBef>
              <a:spcAft>
                <a:spcPts val="0"/>
              </a:spcAft>
              <a:buClr>
                <a:schemeClr val="accent3"/>
              </a:buClr>
              <a:buSzPts val="2100"/>
              <a:buNone/>
              <a:defRPr sz="4200">
                <a:solidFill>
                  <a:schemeClr val="accent3"/>
                </a:solidFill>
              </a:defRPr>
            </a:lvl6pPr>
            <a:lvl7pPr lvl="6" algn="ctr" rtl="0">
              <a:spcBef>
                <a:spcPts val="0"/>
              </a:spcBef>
              <a:spcAft>
                <a:spcPts val="0"/>
              </a:spcAft>
              <a:buClr>
                <a:schemeClr val="accent3"/>
              </a:buClr>
              <a:buSzPts val="2100"/>
              <a:buNone/>
              <a:defRPr sz="4200">
                <a:solidFill>
                  <a:schemeClr val="accent3"/>
                </a:solidFill>
              </a:defRPr>
            </a:lvl7pPr>
            <a:lvl8pPr lvl="7" algn="ctr" rtl="0">
              <a:spcBef>
                <a:spcPts val="0"/>
              </a:spcBef>
              <a:spcAft>
                <a:spcPts val="0"/>
              </a:spcAft>
              <a:buClr>
                <a:schemeClr val="accent3"/>
              </a:buClr>
              <a:buSzPts val="2100"/>
              <a:buNone/>
              <a:defRPr sz="4200">
                <a:solidFill>
                  <a:schemeClr val="accent3"/>
                </a:solidFill>
              </a:defRPr>
            </a:lvl8pPr>
            <a:lvl9pPr lvl="8" algn="ctr" rtl="0">
              <a:spcBef>
                <a:spcPts val="0"/>
              </a:spcBef>
              <a:spcAft>
                <a:spcPts val="0"/>
              </a:spcAft>
              <a:buClr>
                <a:schemeClr val="accent3"/>
              </a:buClr>
              <a:buSzPts val="2100"/>
              <a:buNone/>
              <a:defRPr sz="4200">
                <a:solidFill>
                  <a:schemeClr val="accent3"/>
                </a:solidFill>
              </a:defRPr>
            </a:lvl9pPr>
          </a:lstStyle>
          <a:p>
            <a:endParaRPr/>
          </a:p>
        </p:txBody>
      </p:sp>
      <p:sp>
        <p:nvSpPr>
          <p:cNvPr id="212" name="Google Shape;212;p19"/>
          <p:cNvSpPr txBox="1">
            <a:spLocks noGrp="1"/>
          </p:cNvSpPr>
          <p:nvPr>
            <p:ph type="subTitle" idx="9"/>
          </p:nvPr>
        </p:nvSpPr>
        <p:spPr>
          <a:xfrm>
            <a:off x="12237046" y="449560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9"/>
          <p:cNvSpPr txBox="1">
            <a:spLocks noGrp="1"/>
          </p:cNvSpPr>
          <p:nvPr>
            <p:ph type="title" idx="13"/>
          </p:nvPr>
        </p:nvSpPr>
        <p:spPr>
          <a:xfrm>
            <a:off x="12237046" y="7032600"/>
            <a:ext cx="4611000" cy="69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4200">
                <a:solidFill>
                  <a:schemeClr val="accent3"/>
                </a:solidFill>
              </a:defRPr>
            </a:lvl1pPr>
            <a:lvl2pPr lvl="1" algn="ctr" rtl="0">
              <a:spcBef>
                <a:spcPts val="0"/>
              </a:spcBef>
              <a:spcAft>
                <a:spcPts val="0"/>
              </a:spcAft>
              <a:buClr>
                <a:schemeClr val="accent3"/>
              </a:buClr>
              <a:buSzPts val="2100"/>
              <a:buNone/>
              <a:defRPr sz="4200">
                <a:solidFill>
                  <a:schemeClr val="accent3"/>
                </a:solidFill>
              </a:defRPr>
            </a:lvl2pPr>
            <a:lvl3pPr lvl="2" algn="ctr" rtl="0">
              <a:spcBef>
                <a:spcPts val="0"/>
              </a:spcBef>
              <a:spcAft>
                <a:spcPts val="0"/>
              </a:spcAft>
              <a:buClr>
                <a:schemeClr val="accent3"/>
              </a:buClr>
              <a:buSzPts val="2100"/>
              <a:buNone/>
              <a:defRPr sz="4200">
                <a:solidFill>
                  <a:schemeClr val="accent3"/>
                </a:solidFill>
              </a:defRPr>
            </a:lvl3pPr>
            <a:lvl4pPr lvl="3" algn="ctr" rtl="0">
              <a:spcBef>
                <a:spcPts val="0"/>
              </a:spcBef>
              <a:spcAft>
                <a:spcPts val="0"/>
              </a:spcAft>
              <a:buClr>
                <a:schemeClr val="accent3"/>
              </a:buClr>
              <a:buSzPts val="2100"/>
              <a:buNone/>
              <a:defRPr sz="4200">
                <a:solidFill>
                  <a:schemeClr val="accent3"/>
                </a:solidFill>
              </a:defRPr>
            </a:lvl4pPr>
            <a:lvl5pPr lvl="4" algn="ctr" rtl="0">
              <a:spcBef>
                <a:spcPts val="0"/>
              </a:spcBef>
              <a:spcAft>
                <a:spcPts val="0"/>
              </a:spcAft>
              <a:buClr>
                <a:schemeClr val="accent3"/>
              </a:buClr>
              <a:buSzPts val="2100"/>
              <a:buNone/>
              <a:defRPr sz="4200">
                <a:solidFill>
                  <a:schemeClr val="accent3"/>
                </a:solidFill>
              </a:defRPr>
            </a:lvl5pPr>
            <a:lvl6pPr lvl="5" algn="ctr" rtl="0">
              <a:spcBef>
                <a:spcPts val="0"/>
              </a:spcBef>
              <a:spcAft>
                <a:spcPts val="0"/>
              </a:spcAft>
              <a:buClr>
                <a:schemeClr val="accent3"/>
              </a:buClr>
              <a:buSzPts val="2100"/>
              <a:buNone/>
              <a:defRPr sz="4200">
                <a:solidFill>
                  <a:schemeClr val="accent3"/>
                </a:solidFill>
              </a:defRPr>
            </a:lvl6pPr>
            <a:lvl7pPr lvl="6" algn="ctr" rtl="0">
              <a:spcBef>
                <a:spcPts val="0"/>
              </a:spcBef>
              <a:spcAft>
                <a:spcPts val="0"/>
              </a:spcAft>
              <a:buClr>
                <a:schemeClr val="accent3"/>
              </a:buClr>
              <a:buSzPts val="2100"/>
              <a:buNone/>
              <a:defRPr sz="4200">
                <a:solidFill>
                  <a:schemeClr val="accent3"/>
                </a:solidFill>
              </a:defRPr>
            </a:lvl7pPr>
            <a:lvl8pPr lvl="7" algn="ctr" rtl="0">
              <a:spcBef>
                <a:spcPts val="0"/>
              </a:spcBef>
              <a:spcAft>
                <a:spcPts val="0"/>
              </a:spcAft>
              <a:buClr>
                <a:schemeClr val="accent3"/>
              </a:buClr>
              <a:buSzPts val="2100"/>
              <a:buNone/>
              <a:defRPr sz="4200">
                <a:solidFill>
                  <a:schemeClr val="accent3"/>
                </a:solidFill>
              </a:defRPr>
            </a:lvl8pPr>
            <a:lvl9pPr lvl="8" algn="ctr" rtl="0">
              <a:spcBef>
                <a:spcPts val="0"/>
              </a:spcBef>
              <a:spcAft>
                <a:spcPts val="0"/>
              </a:spcAft>
              <a:buClr>
                <a:schemeClr val="accent3"/>
              </a:buClr>
              <a:buSzPts val="2100"/>
              <a:buNone/>
              <a:defRPr sz="4200">
                <a:solidFill>
                  <a:schemeClr val="accent3"/>
                </a:solidFill>
              </a:defRPr>
            </a:lvl9pPr>
          </a:lstStyle>
          <a:p>
            <a:endParaRPr/>
          </a:p>
        </p:txBody>
      </p:sp>
      <p:sp>
        <p:nvSpPr>
          <p:cNvPr id="214" name="Google Shape;214;p19"/>
          <p:cNvSpPr txBox="1">
            <a:spLocks noGrp="1"/>
          </p:cNvSpPr>
          <p:nvPr>
            <p:ph type="subTitle" idx="14"/>
          </p:nvPr>
        </p:nvSpPr>
        <p:spPr>
          <a:xfrm>
            <a:off x="12237046" y="769130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19"/>
          <p:cNvSpPr txBox="1">
            <a:spLocks noGrp="1"/>
          </p:cNvSpPr>
          <p:nvPr>
            <p:ph type="title" idx="15"/>
          </p:nvPr>
        </p:nvSpPr>
        <p:spPr>
          <a:xfrm>
            <a:off x="1440000" y="890050"/>
            <a:ext cx="154080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16" name="Google Shape;216;p19"/>
          <p:cNvPicPr preferRelativeResize="0"/>
          <p:nvPr/>
        </p:nvPicPr>
        <p:blipFill>
          <a:blip r:embed="rId2">
            <a:alphaModFix amt="63000"/>
          </a:blip>
          <a:stretch>
            <a:fillRect/>
          </a:stretch>
        </p:blipFill>
        <p:spPr>
          <a:xfrm rot="-3918722" flipH="1">
            <a:off x="-5462788" y="-3160870"/>
            <a:ext cx="8462396" cy="5528648"/>
          </a:xfrm>
          <a:prstGeom prst="rect">
            <a:avLst/>
          </a:prstGeom>
          <a:noFill/>
          <a:ln>
            <a:noFill/>
          </a:ln>
        </p:spPr>
      </p:pic>
      <p:pic>
        <p:nvPicPr>
          <p:cNvPr id="217" name="Google Shape;217;p19"/>
          <p:cNvPicPr preferRelativeResize="0"/>
          <p:nvPr/>
        </p:nvPicPr>
        <p:blipFill>
          <a:blip r:embed="rId3">
            <a:alphaModFix amt="42000"/>
          </a:blip>
          <a:stretch>
            <a:fillRect/>
          </a:stretch>
        </p:blipFill>
        <p:spPr>
          <a:xfrm rot="-9921072" flipH="1">
            <a:off x="-2261567" y="9523416"/>
            <a:ext cx="8533798" cy="5575296"/>
          </a:xfrm>
          <a:prstGeom prst="rect">
            <a:avLst/>
          </a:prstGeom>
          <a:noFill/>
          <a:ln>
            <a:noFill/>
          </a:ln>
        </p:spPr>
      </p:pic>
      <p:pic>
        <p:nvPicPr>
          <p:cNvPr id="218" name="Google Shape;218;p19"/>
          <p:cNvPicPr preferRelativeResize="0"/>
          <p:nvPr/>
        </p:nvPicPr>
        <p:blipFill>
          <a:blip r:embed="rId2">
            <a:alphaModFix amt="42000"/>
          </a:blip>
          <a:stretch>
            <a:fillRect/>
          </a:stretch>
        </p:blipFill>
        <p:spPr>
          <a:xfrm rot="-6361050">
            <a:off x="-5473168" y="6844717"/>
            <a:ext cx="8533800" cy="5575298"/>
          </a:xfrm>
          <a:prstGeom prst="rect">
            <a:avLst/>
          </a:prstGeom>
          <a:noFill/>
          <a:ln>
            <a:noFill/>
          </a:ln>
        </p:spPr>
      </p:pic>
      <p:pic>
        <p:nvPicPr>
          <p:cNvPr id="219" name="Google Shape;219;p19"/>
          <p:cNvPicPr preferRelativeResize="0"/>
          <p:nvPr/>
        </p:nvPicPr>
        <p:blipFill>
          <a:blip r:embed="rId4">
            <a:alphaModFix amt="42000"/>
          </a:blip>
          <a:stretch>
            <a:fillRect/>
          </a:stretch>
        </p:blipFill>
        <p:spPr>
          <a:xfrm rot="1572134" flipH="1">
            <a:off x="11688079" y="-4121845"/>
            <a:ext cx="8533802" cy="5575294"/>
          </a:xfrm>
          <a:prstGeom prst="rect">
            <a:avLst/>
          </a:prstGeom>
          <a:noFill/>
          <a:ln>
            <a:noFill/>
          </a:ln>
        </p:spPr>
      </p:pic>
      <p:pic>
        <p:nvPicPr>
          <p:cNvPr id="220" name="Google Shape;220;p19"/>
          <p:cNvPicPr preferRelativeResize="0"/>
          <p:nvPr/>
        </p:nvPicPr>
        <p:blipFill>
          <a:blip r:embed="rId3">
            <a:alphaModFix amt="42000"/>
          </a:blip>
          <a:stretch>
            <a:fillRect/>
          </a:stretch>
        </p:blipFill>
        <p:spPr>
          <a:xfrm rot="3173880">
            <a:off x="15529010" y="-1324898"/>
            <a:ext cx="8533800" cy="5575296"/>
          </a:xfrm>
          <a:prstGeom prst="rect">
            <a:avLst/>
          </a:prstGeom>
          <a:noFill/>
          <a:ln>
            <a:noFill/>
          </a:ln>
        </p:spPr>
      </p:pic>
      <p:pic>
        <p:nvPicPr>
          <p:cNvPr id="221" name="Google Shape;221;p19"/>
          <p:cNvPicPr preferRelativeResize="0"/>
          <p:nvPr/>
        </p:nvPicPr>
        <p:blipFill>
          <a:blip r:embed="rId4">
            <a:alphaModFix/>
          </a:blip>
          <a:stretch>
            <a:fillRect/>
          </a:stretch>
        </p:blipFill>
        <p:spPr>
          <a:xfrm rot="10186059" flipH="1">
            <a:off x="13832489" y="8703781"/>
            <a:ext cx="8462394" cy="5528646"/>
          </a:xfrm>
          <a:prstGeom prst="rect">
            <a:avLst/>
          </a:prstGeom>
          <a:noFill/>
          <a:ln>
            <a:noFill/>
          </a:ln>
        </p:spPr>
      </p:pic>
      <p:pic>
        <p:nvPicPr>
          <p:cNvPr id="222" name="Google Shape;222;p19"/>
          <p:cNvPicPr preferRelativeResize="0"/>
          <p:nvPr/>
        </p:nvPicPr>
        <p:blipFill>
          <a:blip r:embed="rId5">
            <a:alphaModFix/>
          </a:blip>
          <a:stretch>
            <a:fillRect/>
          </a:stretch>
        </p:blipFill>
        <p:spPr>
          <a:xfrm rot="450760">
            <a:off x="16442050" y="7966399"/>
            <a:ext cx="3913396" cy="4182098"/>
          </a:xfrm>
          <a:prstGeom prst="rect">
            <a:avLst/>
          </a:prstGeom>
          <a:noFill/>
          <a:ln>
            <a:noFill/>
          </a:ln>
        </p:spPr>
      </p:pic>
    </p:spTree>
    <p:extLst>
      <p:ext uri="{BB962C8B-B14F-4D97-AF65-F5344CB8AC3E}">
        <p14:creationId xmlns:p14="http://schemas.microsoft.com/office/powerpoint/2010/main" val="37138966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4"/>
        <p:cNvGrpSpPr/>
        <p:nvPr/>
      </p:nvGrpSpPr>
      <p:grpSpPr>
        <a:xfrm>
          <a:off x="0" y="0"/>
          <a:ext cx="0" cy="0"/>
          <a:chOff x="0" y="0"/>
          <a:chExt cx="0" cy="0"/>
        </a:xfrm>
      </p:grpSpPr>
      <p:sp>
        <p:nvSpPr>
          <p:cNvPr id="315" name="Google Shape;315;p28"/>
          <p:cNvSpPr txBox="1">
            <a:spLocks noGrp="1"/>
          </p:cNvSpPr>
          <p:nvPr>
            <p:ph type="title"/>
          </p:nvPr>
        </p:nvSpPr>
        <p:spPr>
          <a:xfrm>
            <a:off x="1911150" y="2378050"/>
            <a:ext cx="10191600" cy="322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0200">
                <a:latin typeface="Ingrid Darling"/>
                <a:ea typeface="Ingrid Darling"/>
                <a:cs typeface="Ingrid Darling"/>
                <a:sym typeface="Ingrid Darling"/>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6" name="Google Shape;316;p28"/>
          <p:cNvSpPr txBox="1">
            <a:spLocks noGrp="1"/>
          </p:cNvSpPr>
          <p:nvPr>
            <p:ph type="subTitle" idx="1"/>
          </p:nvPr>
        </p:nvSpPr>
        <p:spPr>
          <a:xfrm>
            <a:off x="1911150" y="5886328"/>
            <a:ext cx="10191600" cy="160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6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pic>
        <p:nvPicPr>
          <p:cNvPr id="317" name="Google Shape;317;p28"/>
          <p:cNvPicPr preferRelativeResize="0"/>
          <p:nvPr/>
        </p:nvPicPr>
        <p:blipFill>
          <a:blip r:embed="rId2">
            <a:alphaModFix amt="42000"/>
          </a:blip>
          <a:stretch>
            <a:fillRect/>
          </a:stretch>
        </p:blipFill>
        <p:spPr>
          <a:xfrm rot="10272756">
            <a:off x="12308343" y="8665952"/>
            <a:ext cx="8533802" cy="5575300"/>
          </a:xfrm>
          <a:prstGeom prst="rect">
            <a:avLst/>
          </a:prstGeom>
          <a:noFill/>
          <a:ln>
            <a:noFill/>
          </a:ln>
        </p:spPr>
      </p:pic>
      <p:pic>
        <p:nvPicPr>
          <p:cNvPr id="318" name="Google Shape;318;p28"/>
          <p:cNvPicPr preferRelativeResize="0"/>
          <p:nvPr/>
        </p:nvPicPr>
        <p:blipFill>
          <a:blip r:embed="rId3">
            <a:alphaModFix amt="42000"/>
          </a:blip>
          <a:stretch>
            <a:fillRect/>
          </a:stretch>
        </p:blipFill>
        <p:spPr>
          <a:xfrm rot="-1572134">
            <a:off x="-2564677" y="-3639195"/>
            <a:ext cx="8533802" cy="5575294"/>
          </a:xfrm>
          <a:prstGeom prst="rect">
            <a:avLst/>
          </a:prstGeom>
          <a:noFill/>
          <a:ln>
            <a:noFill/>
          </a:ln>
        </p:spPr>
      </p:pic>
      <p:pic>
        <p:nvPicPr>
          <p:cNvPr id="319" name="Google Shape;319;p28"/>
          <p:cNvPicPr preferRelativeResize="0"/>
          <p:nvPr/>
        </p:nvPicPr>
        <p:blipFill>
          <a:blip r:embed="rId2">
            <a:alphaModFix amt="42000"/>
          </a:blip>
          <a:stretch>
            <a:fillRect/>
          </a:stretch>
        </p:blipFill>
        <p:spPr>
          <a:xfrm rot="-4438950" flipH="1">
            <a:off x="-5027654" y="470153"/>
            <a:ext cx="8533800" cy="5575298"/>
          </a:xfrm>
          <a:prstGeom prst="rect">
            <a:avLst/>
          </a:prstGeom>
          <a:noFill/>
          <a:ln>
            <a:noFill/>
          </a:ln>
        </p:spPr>
      </p:pic>
      <p:pic>
        <p:nvPicPr>
          <p:cNvPr id="320" name="Google Shape;320;p28"/>
          <p:cNvPicPr preferRelativeResize="0"/>
          <p:nvPr/>
        </p:nvPicPr>
        <p:blipFill>
          <a:blip r:embed="rId2">
            <a:alphaModFix amt="42000"/>
          </a:blip>
          <a:stretch>
            <a:fillRect/>
          </a:stretch>
        </p:blipFill>
        <p:spPr>
          <a:xfrm rot="9802557">
            <a:off x="-5027663" y="8066898"/>
            <a:ext cx="8533802" cy="5575300"/>
          </a:xfrm>
          <a:prstGeom prst="rect">
            <a:avLst/>
          </a:prstGeom>
          <a:noFill/>
          <a:ln>
            <a:noFill/>
          </a:ln>
        </p:spPr>
      </p:pic>
      <p:pic>
        <p:nvPicPr>
          <p:cNvPr id="321" name="Google Shape;321;p28"/>
          <p:cNvPicPr preferRelativeResize="0"/>
          <p:nvPr/>
        </p:nvPicPr>
        <p:blipFill>
          <a:blip r:embed="rId4">
            <a:alphaModFix/>
          </a:blip>
          <a:stretch>
            <a:fillRect/>
          </a:stretch>
        </p:blipFill>
        <p:spPr>
          <a:xfrm rot="-9178279">
            <a:off x="-2374780" y="9667752"/>
            <a:ext cx="8462396" cy="5528648"/>
          </a:xfrm>
          <a:prstGeom prst="rect">
            <a:avLst/>
          </a:prstGeom>
          <a:noFill/>
          <a:ln>
            <a:noFill/>
          </a:ln>
        </p:spPr>
      </p:pic>
      <p:pic>
        <p:nvPicPr>
          <p:cNvPr id="322" name="Google Shape;322;p28"/>
          <p:cNvPicPr preferRelativeResize="0"/>
          <p:nvPr/>
        </p:nvPicPr>
        <p:blipFill>
          <a:blip r:embed="rId5">
            <a:alphaModFix/>
          </a:blip>
          <a:stretch>
            <a:fillRect/>
          </a:stretch>
        </p:blipFill>
        <p:spPr>
          <a:xfrm rot="4500004">
            <a:off x="102021" y="8626434"/>
            <a:ext cx="1907302" cy="3064632"/>
          </a:xfrm>
          <a:prstGeom prst="rect">
            <a:avLst/>
          </a:prstGeom>
          <a:noFill/>
          <a:ln>
            <a:noFill/>
          </a:ln>
        </p:spPr>
      </p:pic>
      <p:pic>
        <p:nvPicPr>
          <p:cNvPr id="323" name="Google Shape;323;p28"/>
          <p:cNvPicPr preferRelativeResize="0"/>
          <p:nvPr/>
        </p:nvPicPr>
        <p:blipFill>
          <a:blip r:embed="rId5">
            <a:alphaModFix/>
          </a:blip>
          <a:stretch>
            <a:fillRect/>
          </a:stretch>
        </p:blipFill>
        <p:spPr>
          <a:xfrm rot="6300010" flipH="1">
            <a:off x="-608129" y="-944639"/>
            <a:ext cx="1597562" cy="2566982"/>
          </a:xfrm>
          <a:prstGeom prst="rect">
            <a:avLst/>
          </a:prstGeom>
          <a:noFill/>
          <a:ln>
            <a:noFill/>
          </a:ln>
        </p:spPr>
      </p:pic>
      <p:pic>
        <p:nvPicPr>
          <p:cNvPr id="324" name="Google Shape;324;p28"/>
          <p:cNvPicPr preferRelativeResize="0"/>
          <p:nvPr/>
        </p:nvPicPr>
        <p:blipFill>
          <a:blip r:embed="rId4">
            <a:alphaModFix/>
          </a:blip>
          <a:stretch>
            <a:fillRect/>
          </a:stretch>
        </p:blipFill>
        <p:spPr>
          <a:xfrm rot="1621722">
            <a:off x="14575294" y="-2983840"/>
            <a:ext cx="6844316" cy="4471524"/>
          </a:xfrm>
          <a:prstGeom prst="rect">
            <a:avLst/>
          </a:prstGeom>
          <a:noFill/>
          <a:ln>
            <a:noFill/>
          </a:ln>
        </p:spPr>
      </p:pic>
    </p:spTree>
    <p:extLst>
      <p:ext uri="{BB962C8B-B14F-4D97-AF65-F5344CB8AC3E}">
        <p14:creationId xmlns:p14="http://schemas.microsoft.com/office/powerpoint/2010/main" val="8665633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42"/>
        <p:cNvGrpSpPr/>
        <p:nvPr/>
      </p:nvGrpSpPr>
      <p:grpSpPr>
        <a:xfrm>
          <a:off x="0" y="0"/>
          <a:ext cx="0" cy="0"/>
          <a:chOff x="0" y="0"/>
          <a:chExt cx="0" cy="0"/>
        </a:xfrm>
      </p:grpSpPr>
      <p:sp>
        <p:nvSpPr>
          <p:cNvPr id="343" name="Google Shape;343;p30"/>
          <p:cNvSpPr txBox="1">
            <a:spLocks noGrp="1"/>
          </p:cNvSpPr>
          <p:nvPr>
            <p:ph type="ctrTitle"/>
          </p:nvPr>
        </p:nvSpPr>
        <p:spPr>
          <a:xfrm>
            <a:off x="4859850" y="1189050"/>
            <a:ext cx="8568000" cy="19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20400">
                <a:latin typeface="Ingrid Darling"/>
                <a:ea typeface="Ingrid Darling"/>
                <a:cs typeface="Ingrid Darling"/>
                <a:sym typeface="Ingrid Darling"/>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344" name="Google Shape;344;p30"/>
          <p:cNvSpPr txBox="1">
            <a:spLocks noGrp="1"/>
          </p:cNvSpPr>
          <p:nvPr>
            <p:ph type="subTitle" idx="1"/>
          </p:nvPr>
        </p:nvSpPr>
        <p:spPr>
          <a:xfrm>
            <a:off x="4850100" y="3657100"/>
            <a:ext cx="8587800" cy="234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600"/>
            </a:lvl1pPr>
            <a:lvl2pPr lvl="1" algn="ctr" rtl="0">
              <a:lnSpc>
                <a:spcPct val="100000"/>
              </a:lnSpc>
              <a:spcBef>
                <a:spcPts val="0"/>
              </a:spcBef>
              <a:spcAft>
                <a:spcPts val="0"/>
              </a:spcAft>
              <a:buSzPts val="1800"/>
              <a:buNone/>
              <a:defRPr sz="3600"/>
            </a:lvl2pPr>
            <a:lvl3pPr lvl="2" algn="ctr" rtl="0">
              <a:lnSpc>
                <a:spcPct val="100000"/>
              </a:lnSpc>
              <a:spcBef>
                <a:spcPts val="0"/>
              </a:spcBef>
              <a:spcAft>
                <a:spcPts val="0"/>
              </a:spcAft>
              <a:buSzPts val="1800"/>
              <a:buNone/>
              <a:defRPr sz="3600"/>
            </a:lvl3pPr>
            <a:lvl4pPr lvl="3" algn="ctr" rtl="0">
              <a:lnSpc>
                <a:spcPct val="100000"/>
              </a:lnSpc>
              <a:spcBef>
                <a:spcPts val="0"/>
              </a:spcBef>
              <a:spcAft>
                <a:spcPts val="0"/>
              </a:spcAft>
              <a:buSzPts val="1800"/>
              <a:buNone/>
              <a:defRPr sz="3600"/>
            </a:lvl4pPr>
            <a:lvl5pPr lvl="4" algn="ctr" rtl="0">
              <a:lnSpc>
                <a:spcPct val="100000"/>
              </a:lnSpc>
              <a:spcBef>
                <a:spcPts val="0"/>
              </a:spcBef>
              <a:spcAft>
                <a:spcPts val="0"/>
              </a:spcAft>
              <a:buSzPts val="1800"/>
              <a:buNone/>
              <a:defRPr sz="3600"/>
            </a:lvl5pPr>
            <a:lvl6pPr lvl="5" algn="ctr" rtl="0">
              <a:lnSpc>
                <a:spcPct val="100000"/>
              </a:lnSpc>
              <a:spcBef>
                <a:spcPts val="0"/>
              </a:spcBef>
              <a:spcAft>
                <a:spcPts val="0"/>
              </a:spcAft>
              <a:buSzPts val="1800"/>
              <a:buNone/>
              <a:defRPr sz="3600"/>
            </a:lvl6pPr>
            <a:lvl7pPr lvl="6" algn="ctr" rtl="0">
              <a:lnSpc>
                <a:spcPct val="100000"/>
              </a:lnSpc>
              <a:spcBef>
                <a:spcPts val="0"/>
              </a:spcBef>
              <a:spcAft>
                <a:spcPts val="0"/>
              </a:spcAft>
              <a:buSzPts val="1800"/>
              <a:buNone/>
              <a:defRPr sz="3600"/>
            </a:lvl7pPr>
            <a:lvl8pPr lvl="7" algn="ctr" rtl="0">
              <a:lnSpc>
                <a:spcPct val="100000"/>
              </a:lnSpc>
              <a:spcBef>
                <a:spcPts val="0"/>
              </a:spcBef>
              <a:spcAft>
                <a:spcPts val="0"/>
              </a:spcAft>
              <a:buSzPts val="1800"/>
              <a:buNone/>
              <a:defRPr sz="3600"/>
            </a:lvl8pPr>
            <a:lvl9pPr lvl="8" algn="ctr" rtl="0">
              <a:lnSpc>
                <a:spcPct val="100000"/>
              </a:lnSpc>
              <a:spcBef>
                <a:spcPts val="0"/>
              </a:spcBef>
              <a:spcAft>
                <a:spcPts val="0"/>
              </a:spcAft>
              <a:buSzPts val="1800"/>
              <a:buNone/>
              <a:defRPr sz="3600"/>
            </a:lvl9pPr>
          </a:lstStyle>
          <a:p>
            <a:endParaRPr/>
          </a:p>
        </p:txBody>
      </p:sp>
      <p:pic>
        <p:nvPicPr>
          <p:cNvPr id="345" name="Google Shape;345;p30"/>
          <p:cNvPicPr preferRelativeResize="0"/>
          <p:nvPr/>
        </p:nvPicPr>
        <p:blipFill>
          <a:blip r:embed="rId2">
            <a:alphaModFix/>
          </a:blip>
          <a:stretch>
            <a:fillRect/>
          </a:stretch>
        </p:blipFill>
        <p:spPr>
          <a:xfrm rot="10800000">
            <a:off x="13117854" y="4863403"/>
            <a:ext cx="5183296" cy="5480346"/>
          </a:xfrm>
          <a:prstGeom prst="rect">
            <a:avLst/>
          </a:prstGeom>
          <a:noFill/>
          <a:ln>
            <a:noFill/>
          </a:ln>
        </p:spPr>
      </p:pic>
      <p:pic>
        <p:nvPicPr>
          <p:cNvPr id="346" name="Google Shape;346;p30"/>
          <p:cNvPicPr preferRelativeResize="0"/>
          <p:nvPr/>
        </p:nvPicPr>
        <p:blipFill>
          <a:blip r:embed="rId3">
            <a:alphaModFix amt="42000"/>
          </a:blip>
          <a:stretch>
            <a:fillRect/>
          </a:stretch>
        </p:blipFill>
        <p:spPr>
          <a:xfrm rot="1771295" flipH="1">
            <a:off x="13099253" y="-2994156"/>
            <a:ext cx="8533806" cy="5575300"/>
          </a:xfrm>
          <a:prstGeom prst="rect">
            <a:avLst/>
          </a:prstGeom>
          <a:noFill/>
          <a:ln>
            <a:noFill/>
          </a:ln>
        </p:spPr>
      </p:pic>
      <p:pic>
        <p:nvPicPr>
          <p:cNvPr id="347" name="Google Shape;347;p30"/>
          <p:cNvPicPr preferRelativeResize="0"/>
          <p:nvPr/>
        </p:nvPicPr>
        <p:blipFill>
          <a:blip r:embed="rId4">
            <a:alphaModFix/>
          </a:blip>
          <a:stretch>
            <a:fillRect/>
          </a:stretch>
        </p:blipFill>
        <p:spPr>
          <a:xfrm rot="-1448344">
            <a:off x="12567145" y="-3960719"/>
            <a:ext cx="6844314" cy="4471518"/>
          </a:xfrm>
          <a:prstGeom prst="rect">
            <a:avLst/>
          </a:prstGeom>
          <a:noFill/>
          <a:ln>
            <a:noFill/>
          </a:ln>
        </p:spPr>
      </p:pic>
      <p:pic>
        <p:nvPicPr>
          <p:cNvPr id="348" name="Google Shape;348;p30"/>
          <p:cNvPicPr preferRelativeResize="0"/>
          <p:nvPr/>
        </p:nvPicPr>
        <p:blipFill>
          <a:blip r:embed="rId4">
            <a:alphaModFix/>
          </a:blip>
          <a:stretch>
            <a:fillRect/>
          </a:stretch>
        </p:blipFill>
        <p:spPr>
          <a:xfrm rot="-7791725" flipH="1">
            <a:off x="-2940158" y="8107829"/>
            <a:ext cx="6844312" cy="4471518"/>
          </a:xfrm>
          <a:prstGeom prst="rect">
            <a:avLst/>
          </a:prstGeom>
          <a:noFill/>
          <a:ln>
            <a:noFill/>
          </a:ln>
        </p:spPr>
      </p:pic>
      <p:pic>
        <p:nvPicPr>
          <p:cNvPr id="349" name="Google Shape;349;p30"/>
          <p:cNvPicPr preferRelativeResize="0"/>
          <p:nvPr/>
        </p:nvPicPr>
        <p:blipFill>
          <a:blip r:embed="rId3">
            <a:alphaModFix amt="42000"/>
          </a:blip>
          <a:stretch>
            <a:fillRect/>
          </a:stretch>
        </p:blipFill>
        <p:spPr>
          <a:xfrm rot="-9948443">
            <a:off x="-2168996" y="8504294"/>
            <a:ext cx="8533804" cy="5575300"/>
          </a:xfrm>
          <a:prstGeom prst="rect">
            <a:avLst/>
          </a:prstGeom>
          <a:noFill/>
          <a:ln>
            <a:noFill/>
          </a:ln>
        </p:spPr>
      </p:pic>
      <p:pic>
        <p:nvPicPr>
          <p:cNvPr id="350" name="Google Shape;350;p30"/>
          <p:cNvPicPr preferRelativeResize="0"/>
          <p:nvPr/>
        </p:nvPicPr>
        <p:blipFill>
          <a:blip r:embed="rId5">
            <a:alphaModFix/>
          </a:blip>
          <a:stretch>
            <a:fillRect/>
          </a:stretch>
        </p:blipFill>
        <p:spPr>
          <a:xfrm rot="10800000">
            <a:off x="13147" y="-29598"/>
            <a:ext cx="5365054" cy="5672448"/>
          </a:xfrm>
          <a:prstGeom prst="rect">
            <a:avLst/>
          </a:prstGeom>
          <a:noFill/>
          <a:ln>
            <a:noFill/>
          </a:ln>
        </p:spPr>
      </p:pic>
      <p:sp>
        <p:nvSpPr>
          <p:cNvPr id="351" name="Google Shape;351;p30"/>
          <p:cNvSpPr txBox="1"/>
          <p:nvPr/>
        </p:nvSpPr>
        <p:spPr>
          <a:xfrm>
            <a:off x="3798900" y="7594060"/>
            <a:ext cx="10690200" cy="1033800"/>
          </a:xfrm>
          <a:prstGeom prst="rect">
            <a:avLst/>
          </a:prstGeom>
          <a:noFill/>
          <a:ln>
            <a:noFill/>
          </a:ln>
        </p:spPr>
        <p:txBody>
          <a:bodyPr spcFirstLastPara="1" wrap="square" lIns="182850" tIns="182850" rIns="182850" bIns="182850" anchor="b" anchorCtr="0">
            <a:noAutofit/>
          </a:bodyPr>
          <a:lstStyle/>
          <a:p>
            <a:pPr algn="ctr">
              <a:spcBef>
                <a:spcPts val="600"/>
              </a:spcBef>
              <a:buClr>
                <a:srgbClr val="000000"/>
              </a:buClr>
              <a:buFont typeface="Arial"/>
              <a:buNone/>
            </a:pPr>
            <a:r>
              <a:rPr lang="en" sz="2200" b="1" kern="0">
                <a:solidFill>
                  <a:srgbClr val="13234B"/>
                </a:solidFill>
                <a:latin typeface="Quicksand"/>
                <a:ea typeface="Quicksand"/>
                <a:cs typeface="Quicksand"/>
                <a:sym typeface="Quicksand"/>
              </a:rPr>
              <a:t>CREDITS:</a:t>
            </a:r>
            <a:r>
              <a:rPr lang="en" sz="2200" kern="0">
                <a:solidFill>
                  <a:srgbClr val="13234B"/>
                </a:solidFill>
                <a:latin typeface="Quicksand"/>
                <a:ea typeface="Quicksand"/>
                <a:cs typeface="Quicksand"/>
                <a:sym typeface="Quicksand"/>
              </a:rPr>
              <a:t> This presentation template was created by </a:t>
            </a:r>
            <a:r>
              <a:rPr lang="en" sz="2200" b="1" kern="0">
                <a:solidFill>
                  <a:srgbClr val="13234B"/>
                </a:solidFill>
                <a:uFill>
                  <a:noFill/>
                </a:uFill>
                <a:latin typeface="Quicksand"/>
                <a:ea typeface="Quicksand"/>
                <a:cs typeface="Quicksand"/>
                <a:sym typeface="Quicksand"/>
                <a:hlinkClick r:id="rId6">
                  <a:extLst>
                    <a:ext uri="{A12FA001-AC4F-418D-AE19-62706E023703}">
                      <ahyp:hlinkClr xmlns="" xmlns:ahyp="http://schemas.microsoft.com/office/drawing/2018/hyperlinkcolor" val="tx"/>
                    </a:ext>
                  </a:extLst>
                </a:hlinkClick>
              </a:rPr>
              <a:t>Slidesgo</a:t>
            </a:r>
            <a:r>
              <a:rPr lang="en" sz="2200" b="1" kern="0">
                <a:solidFill>
                  <a:srgbClr val="13234B"/>
                </a:solidFill>
                <a:latin typeface="Quicksand"/>
                <a:ea typeface="Quicksand"/>
                <a:cs typeface="Quicksand"/>
                <a:sym typeface="Quicksand"/>
              </a:rPr>
              <a:t>,</a:t>
            </a:r>
            <a:r>
              <a:rPr lang="en" sz="2200" kern="0">
                <a:solidFill>
                  <a:srgbClr val="13234B"/>
                </a:solidFill>
                <a:latin typeface="Quicksand"/>
                <a:ea typeface="Quicksand"/>
                <a:cs typeface="Quicksand"/>
                <a:sym typeface="Quicksand"/>
              </a:rPr>
              <a:t> including icons by </a:t>
            </a:r>
            <a:r>
              <a:rPr lang="en" sz="2200" b="1" kern="0">
                <a:solidFill>
                  <a:srgbClr val="13234B"/>
                </a:solidFill>
                <a:uFill>
                  <a:noFill/>
                </a:uFill>
                <a:latin typeface="Quicksand"/>
                <a:ea typeface="Quicksand"/>
                <a:cs typeface="Quicksand"/>
                <a:sym typeface="Quicksand"/>
                <a:hlinkClick r:id="rId7">
                  <a:extLst>
                    <a:ext uri="{A12FA001-AC4F-418D-AE19-62706E023703}">
                      <ahyp:hlinkClr xmlns="" xmlns:ahyp="http://schemas.microsoft.com/office/drawing/2018/hyperlinkcolor" val="tx"/>
                    </a:ext>
                  </a:extLst>
                </a:hlinkClick>
              </a:rPr>
              <a:t>Flaticon</a:t>
            </a:r>
            <a:r>
              <a:rPr lang="en" sz="2200" b="1" kern="0">
                <a:solidFill>
                  <a:srgbClr val="13234B"/>
                </a:solidFill>
                <a:latin typeface="Quicksand"/>
                <a:ea typeface="Quicksand"/>
                <a:cs typeface="Quicksand"/>
                <a:sym typeface="Quicksand"/>
              </a:rPr>
              <a:t> </a:t>
            </a:r>
            <a:r>
              <a:rPr lang="en" sz="2200" kern="0">
                <a:solidFill>
                  <a:srgbClr val="13234B"/>
                </a:solidFill>
                <a:latin typeface="Quicksand"/>
                <a:ea typeface="Quicksand"/>
                <a:cs typeface="Quicksand"/>
                <a:sym typeface="Quicksand"/>
              </a:rPr>
              <a:t>and infographics &amp; images by </a:t>
            </a:r>
            <a:r>
              <a:rPr lang="en" sz="2200" b="1" kern="0">
                <a:solidFill>
                  <a:srgbClr val="13234B"/>
                </a:solidFill>
                <a:uFill>
                  <a:noFill/>
                </a:uFill>
                <a:latin typeface="Quicksand"/>
                <a:ea typeface="Quicksand"/>
                <a:cs typeface="Quicksand"/>
                <a:sym typeface="Quicksand"/>
                <a:hlinkClick r:id="rId8">
                  <a:extLst>
                    <a:ext uri="{A12FA001-AC4F-418D-AE19-62706E023703}">
                      <ahyp:hlinkClr xmlns="" xmlns:ahyp="http://schemas.microsoft.com/office/drawing/2018/hyperlinkcolor" val="tx"/>
                    </a:ext>
                  </a:extLst>
                </a:hlinkClick>
              </a:rPr>
              <a:t>Freepik</a:t>
            </a:r>
            <a:endParaRPr sz="2200" b="1" kern="0">
              <a:solidFill>
                <a:srgbClr val="13234B"/>
              </a:solidFill>
              <a:latin typeface="Quicksand"/>
              <a:ea typeface="Quicksand"/>
              <a:cs typeface="Quicksand"/>
              <a:sym typeface="Quicksand"/>
            </a:endParaRPr>
          </a:p>
        </p:txBody>
      </p:sp>
    </p:spTree>
    <p:extLst>
      <p:ext uri="{BB962C8B-B14F-4D97-AF65-F5344CB8AC3E}">
        <p14:creationId xmlns:p14="http://schemas.microsoft.com/office/powerpoint/2010/main" val="40126623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352"/>
        <p:cNvGrpSpPr/>
        <p:nvPr/>
      </p:nvGrpSpPr>
      <p:grpSpPr>
        <a:xfrm>
          <a:off x="0" y="0"/>
          <a:ext cx="0" cy="0"/>
          <a:chOff x="0" y="0"/>
          <a:chExt cx="0" cy="0"/>
        </a:xfrm>
      </p:grpSpPr>
      <p:pic>
        <p:nvPicPr>
          <p:cNvPr id="353" name="Google Shape;353;p31"/>
          <p:cNvPicPr preferRelativeResize="0"/>
          <p:nvPr/>
        </p:nvPicPr>
        <p:blipFill>
          <a:blip r:embed="rId2">
            <a:alphaModFix amt="42000"/>
          </a:blip>
          <a:stretch>
            <a:fillRect/>
          </a:stretch>
        </p:blipFill>
        <p:spPr>
          <a:xfrm rot="9475653">
            <a:off x="11230483" y="8441468"/>
            <a:ext cx="8533798" cy="5575292"/>
          </a:xfrm>
          <a:prstGeom prst="rect">
            <a:avLst/>
          </a:prstGeom>
          <a:noFill/>
          <a:ln>
            <a:noFill/>
          </a:ln>
        </p:spPr>
      </p:pic>
      <p:pic>
        <p:nvPicPr>
          <p:cNvPr id="354" name="Google Shape;354;p31"/>
          <p:cNvPicPr preferRelativeResize="0"/>
          <p:nvPr/>
        </p:nvPicPr>
        <p:blipFill>
          <a:blip r:embed="rId3">
            <a:alphaModFix amt="42000"/>
          </a:blip>
          <a:stretch>
            <a:fillRect/>
          </a:stretch>
        </p:blipFill>
        <p:spPr>
          <a:xfrm rot="10340236">
            <a:off x="4481006" y="8867308"/>
            <a:ext cx="8533800" cy="5575300"/>
          </a:xfrm>
          <a:prstGeom prst="rect">
            <a:avLst/>
          </a:prstGeom>
          <a:noFill/>
          <a:ln>
            <a:noFill/>
          </a:ln>
        </p:spPr>
      </p:pic>
      <p:pic>
        <p:nvPicPr>
          <p:cNvPr id="355" name="Google Shape;355;p31"/>
          <p:cNvPicPr preferRelativeResize="0"/>
          <p:nvPr/>
        </p:nvPicPr>
        <p:blipFill>
          <a:blip r:embed="rId4">
            <a:alphaModFix/>
          </a:blip>
          <a:stretch>
            <a:fillRect/>
          </a:stretch>
        </p:blipFill>
        <p:spPr>
          <a:xfrm rot="10800000">
            <a:off x="-1773915" y="8323241"/>
            <a:ext cx="8462398" cy="5528650"/>
          </a:xfrm>
          <a:prstGeom prst="rect">
            <a:avLst/>
          </a:prstGeom>
          <a:noFill/>
          <a:ln>
            <a:noFill/>
          </a:ln>
        </p:spPr>
      </p:pic>
      <p:pic>
        <p:nvPicPr>
          <p:cNvPr id="356" name="Google Shape;356;p31"/>
          <p:cNvPicPr preferRelativeResize="0"/>
          <p:nvPr/>
        </p:nvPicPr>
        <p:blipFill>
          <a:blip r:embed="rId5">
            <a:alphaModFix/>
          </a:blip>
          <a:stretch>
            <a:fillRect/>
          </a:stretch>
        </p:blipFill>
        <p:spPr>
          <a:xfrm rot="-3369864" flipH="1">
            <a:off x="17017149" y="8978996"/>
            <a:ext cx="1902790" cy="3057396"/>
          </a:xfrm>
          <a:prstGeom prst="rect">
            <a:avLst/>
          </a:prstGeom>
          <a:noFill/>
          <a:ln>
            <a:noFill/>
          </a:ln>
        </p:spPr>
      </p:pic>
      <p:pic>
        <p:nvPicPr>
          <p:cNvPr id="357" name="Google Shape;357;p31"/>
          <p:cNvPicPr preferRelativeResize="0"/>
          <p:nvPr/>
        </p:nvPicPr>
        <p:blipFill>
          <a:blip r:embed="rId2">
            <a:alphaModFix amt="42000"/>
          </a:blip>
          <a:stretch>
            <a:fillRect/>
          </a:stretch>
        </p:blipFill>
        <p:spPr>
          <a:xfrm flipH="1">
            <a:off x="6069330" y="-4026327"/>
            <a:ext cx="8533800" cy="5575298"/>
          </a:xfrm>
          <a:prstGeom prst="rect">
            <a:avLst/>
          </a:prstGeom>
          <a:noFill/>
          <a:ln>
            <a:noFill/>
          </a:ln>
        </p:spPr>
      </p:pic>
      <p:pic>
        <p:nvPicPr>
          <p:cNvPr id="358" name="Google Shape;358;p31"/>
          <p:cNvPicPr preferRelativeResize="0"/>
          <p:nvPr/>
        </p:nvPicPr>
        <p:blipFill>
          <a:blip r:embed="rId4">
            <a:alphaModFix/>
          </a:blip>
          <a:stretch>
            <a:fillRect/>
          </a:stretch>
        </p:blipFill>
        <p:spPr>
          <a:xfrm rot="1621721">
            <a:off x="12865060" y="-3014536"/>
            <a:ext cx="8462396" cy="5528648"/>
          </a:xfrm>
          <a:prstGeom prst="rect">
            <a:avLst/>
          </a:prstGeom>
          <a:noFill/>
          <a:ln>
            <a:noFill/>
          </a:ln>
        </p:spPr>
      </p:pic>
      <p:pic>
        <p:nvPicPr>
          <p:cNvPr id="359" name="Google Shape;359;p31"/>
          <p:cNvPicPr preferRelativeResize="0"/>
          <p:nvPr/>
        </p:nvPicPr>
        <p:blipFill>
          <a:blip r:embed="rId3">
            <a:alphaModFix amt="42000"/>
          </a:blip>
          <a:stretch>
            <a:fillRect/>
          </a:stretch>
        </p:blipFill>
        <p:spPr>
          <a:xfrm rot="-878928">
            <a:off x="-2411567" y="-3037874"/>
            <a:ext cx="8533798" cy="5575296"/>
          </a:xfrm>
          <a:prstGeom prst="rect">
            <a:avLst/>
          </a:prstGeom>
          <a:noFill/>
          <a:ln>
            <a:noFill/>
          </a:ln>
        </p:spPr>
      </p:pic>
      <p:pic>
        <p:nvPicPr>
          <p:cNvPr id="360" name="Google Shape;360;p31"/>
          <p:cNvPicPr preferRelativeResize="0"/>
          <p:nvPr/>
        </p:nvPicPr>
        <p:blipFill>
          <a:blip r:embed="rId5">
            <a:alphaModFix/>
          </a:blip>
          <a:stretch>
            <a:fillRect/>
          </a:stretch>
        </p:blipFill>
        <p:spPr>
          <a:xfrm rot="9030618">
            <a:off x="-568548" y="-1473324"/>
            <a:ext cx="1907304" cy="3064632"/>
          </a:xfrm>
          <a:prstGeom prst="rect">
            <a:avLst/>
          </a:prstGeom>
          <a:noFill/>
          <a:ln>
            <a:noFill/>
          </a:ln>
        </p:spPr>
      </p:pic>
      <p:pic>
        <p:nvPicPr>
          <p:cNvPr id="361" name="Google Shape;361;p31"/>
          <p:cNvPicPr preferRelativeResize="0"/>
          <p:nvPr/>
        </p:nvPicPr>
        <p:blipFill>
          <a:blip r:embed="rId6">
            <a:alphaModFix/>
          </a:blip>
          <a:stretch>
            <a:fillRect/>
          </a:stretch>
        </p:blipFill>
        <p:spPr>
          <a:xfrm flipH="1">
            <a:off x="-1427799" y="8323275"/>
            <a:ext cx="3089154" cy="3301246"/>
          </a:xfrm>
          <a:prstGeom prst="rect">
            <a:avLst/>
          </a:prstGeom>
          <a:noFill/>
          <a:ln>
            <a:noFill/>
          </a:ln>
        </p:spPr>
      </p:pic>
      <p:pic>
        <p:nvPicPr>
          <p:cNvPr id="362" name="Google Shape;362;p31"/>
          <p:cNvPicPr preferRelativeResize="0"/>
          <p:nvPr/>
        </p:nvPicPr>
        <p:blipFill>
          <a:blip r:embed="rId6">
            <a:alphaModFix/>
          </a:blip>
          <a:stretch>
            <a:fillRect/>
          </a:stretch>
        </p:blipFill>
        <p:spPr>
          <a:xfrm rot="10800000" flipH="1">
            <a:off x="16168977" y="-1900825"/>
            <a:ext cx="3089154" cy="3301246"/>
          </a:xfrm>
          <a:prstGeom prst="rect">
            <a:avLst/>
          </a:prstGeom>
          <a:noFill/>
          <a:ln>
            <a:noFill/>
          </a:ln>
        </p:spPr>
      </p:pic>
    </p:spTree>
    <p:extLst>
      <p:ext uri="{BB962C8B-B14F-4D97-AF65-F5344CB8AC3E}">
        <p14:creationId xmlns:p14="http://schemas.microsoft.com/office/powerpoint/2010/main" val="37267793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3"/>
        <p:cNvGrpSpPr/>
        <p:nvPr/>
      </p:nvGrpSpPr>
      <p:grpSpPr>
        <a:xfrm>
          <a:off x="0" y="0"/>
          <a:ext cx="0" cy="0"/>
          <a:chOff x="0" y="0"/>
          <a:chExt cx="0" cy="0"/>
        </a:xfrm>
      </p:grpSpPr>
      <p:pic>
        <p:nvPicPr>
          <p:cNvPr id="364" name="Google Shape;364;p32"/>
          <p:cNvPicPr preferRelativeResize="0"/>
          <p:nvPr/>
        </p:nvPicPr>
        <p:blipFill>
          <a:blip r:embed="rId2">
            <a:alphaModFix/>
          </a:blip>
          <a:stretch>
            <a:fillRect/>
          </a:stretch>
        </p:blipFill>
        <p:spPr>
          <a:xfrm rot="10800000" flipH="1">
            <a:off x="1" y="3524652"/>
            <a:ext cx="6477502" cy="6848696"/>
          </a:xfrm>
          <a:prstGeom prst="rect">
            <a:avLst/>
          </a:prstGeom>
          <a:noFill/>
          <a:ln>
            <a:noFill/>
          </a:ln>
        </p:spPr>
      </p:pic>
      <p:pic>
        <p:nvPicPr>
          <p:cNvPr id="365" name="Google Shape;365;p32"/>
          <p:cNvPicPr preferRelativeResize="0"/>
          <p:nvPr/>
        </p:nvPicPr>
        <p:blipFill>
          <a:blip r:embed="rId3">
            <a:alphaModFix amt="42000"/>
          </a:blip>
          <a:stretch>
            <a:fillRect/>
          </a:stretch>
        </p:blipFill>
        <p:spPr>
          <a:xfrm rot="-1771295">
            <a:off x="-3331905" y="-2964548"/>
            <a:ext cx="8533806" cy="5575300"/>
          </a:xfrm>
          <a:prstGeom prst="rect">
            <a:avLst/>
          </a:prstGeom>
          <a:noFill/>
          <a:ln>
            <a:noFill/>
          </a:ln>
        </p:spPr>
      </p:pic>
      <p:pic>
        <p:nvPicPr>
          <p:cNvPr id="366" name="Google Shape;366;p32"/>
          <p:cNvPicPr preferRelativeResize="0"/>
          <p:nvPr/>
        </p:nvPicPr>
        <p:blipFill>
          <a:blip r:embed="rId4">
            <a:alphaModFix/>
          </a:blip>
          <a:stretch>
            <a:fillRect/>
          </a:stretch>
        </p:blipFill>
        <p:spPr>
          <a:xfrm rot="1448344" flipH="1">
            <a:off x="-1110303" y="-3931111"/>
            <a:ext cx="6844314" cy="4471518"/>
          </a:xfrm>
          <a:prstGeom prst="rect">
            <a:avLst/>
          </a:prstGeom>
          <a:noFill/>
          <a:ln>
            <a:noFill/>
          </a:ln>
        </p:spPr>
      </p:pic>
      <p:pic>
        <p:nvPicPr>
          <p:cNvPr id="367" name="Google Shape;367;p32"/>
          <p:cNvPicPr preferRelativeResize="0"/>
          <p:nvPr/>
        </p:nvPicPr>
        <p:blipFill>
          <a:blip r:embed="rId4">
            <a:alphaModFix/>
          </a:blip>
          <a:stretch>
            <a:fillRect/>
          </a:stretch>
        </p:blipFill>
        <p:spPr>
          <a:xfrm rot="7791725">
            <a:off x="14397000" y="8137437"/>
            <a:ext cx="6844312" cy="4471518"/>
          </a:xfrm>
          <a:prstGeom prst="rect">
            <a:avLst/>
          </a:prstGeom>
          <a:noFill/>
          <a:ln>
            <a:noFill/>
          </a:ln>
        </p:spPr>
      </p:pic>
      <p:pic>
        <p:nvPicPr>
          <p:cNvPr id="368" name="Google Shape;368;p32"/>
          <p:cNvPicPr preferRelativeResize="0"/>
          <p:nvPr/>
        </p:nvPicPr>
        <p:blipFill>
          <a:blip r:embed="rId3">
            <a:alphaModFix amt="42000"/>
          </a:blip>
          <a:stretch>
            <a:fillRect/>
          </a:stretch>
        </p:blipFill>
        <p:spPr>
          <a:xfrm rot="9948443" flipH="1">
            <a:off x="11407696" y="8049252"/>
            <a:ext cx="8533804" cy="5575300"/>
          </a:xfrm>
          <a:prstGeom prst="rect">
            <a:avLst/>
          </a:prstGeom>
          <a:noFill/>
          <a:ln>
            <a:noFill/>
          </a:ln>
        </p:spPr>
      </p:pic>
      <p:pic>
        <p:nvPicPr>
          <p:cNvPr id="369" name="Google Shape;369;p32"/>
          <p:cNvPicPr preferRelativeResize="0"/>
          <p:nvPr/>
        </p:nvPicPr>
        <p:blipFill>
          <a:blip r:embed="rId5">
            <a:alphaModFix/>
          </a:blip>
          <a:stretch>
            <a:fillRect/>
          </a:stretch>
        </p:blipFill>
        <p:spPr>
          <a:xfrm rot="10800000" flipH="1">
            <a:off x="11503300" y="1"/>
            <a:ext cx="6784700" cy="7173498"/>
          </a:xfrm>
          <a:prstGeom prst="rect">
            <a:avLst/>
          </a:prstGeom>
          <a:noFill/>
          <a:ln>
            <a:noFill/>
          </a:ln>
        </p:spPr>
      </p:pic>
    </p:spTree>
    <p:extLst>
      <p:ext uri="{BB962C8B-B14F-4D97-AF65-F5344CB8AC3E}">
        <p14:creationId xmlns:p14="http://schemas.microsoft.com/office/powerpoint/2010/main" val="15259518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70"/>
        <p:cNvGrpSpPr/>
        <p:nvPr/>
      </p:nvGrpSpPr>
      <p:grpSpPr>
        <a:xfrm>
          <a:off x="0" y="0"/>
          <a:ext cx="0" cy="0"/>
          <a:chOff x="0" y="0"/>
          <a:chExt cx="0" cy="0"/>
        </a:xfrm>
      </p:grpSpPr>
      <p:pic>
        <p:nvPicPr>
          <p:cNvPr id="371" name="Google Shape;371;p33"/>
          <p:cNvPicPr preferRelativeResize="0"/>
          <p:nvPr/>
        </p:nvPicPr>
        <p:blipFill>
          <a:blip r:embed="rId2">
            <a:alphaModFix/>
          </a:blip>
          <a:stretch>
            <a:fillRect/>
          </a:stretch>
        </p:blipFill>
        <p:spPr>
          <a:xfrm rot="-4011325" flipH="1">
            <a:off x="-3824593" y="-2015484"/>
            <a:ext cx="7921546" cy="5175304"/>
          </a:xfrm>
          <a:prstGeom prst="rect">
            <a:avLst/>
          </a:prstGeom>
          <a:noFill/>
          <a:ln>
            <a:noFill/>
          </a:ln>
        </p:spPr>
      </p:pic>
      <p:pic>
        <p:nvPicPr>
          <p:cNvPr id="372" name="Google Shape;372;p33"/>
          <p:cNvPicPr preferRelativeResize="0"/>
          <p:nvPr/>
        </p:nvPicPr>
        <p:blipFill>
          <a:blip r:embed="rId3">
            <a:alphaModFix/>
          </a:blip>
          <a:stretch>
            <a:fillRect/>
          </a:stretch>
        </p:blipFill>
        <p:spPr>
          <a:xfrm rot="8803508">
            <a:off x="-1139697" y="-1016907"/>
            <a:ext cx="2973950" cy="3178162"/>
          </a:xfrm>
          <a:prstGeom prst="rect">
            <a:avLst/>
          </a:prstGeom>
          <a:noFill/>
          <a:ln>
            <a:noFill/>
          </a:ln>
        </p:spPr>
      </p:pic>
      <p:pic>
        <p:nvPicPr>
          <p:cNvPr id="373" name="Google Shape;373;p33"/>
          <p:cNvPicPr preferRelativeResize="0"/>
          <p:nvPr/>
        </p:nvPicPr>
        <p:blipFill>
          <a:blip r:embed="rId4">
            <a:alphaModFix amt="42000"/>
          </a:blip>
          <a:stretch>
            <a:fillRect/>
          </a:stretch>
        </p:blipFill>
        <p:spPr>
          <a:xfrm rot="10098492" flipH="1">
            <a:off x="14420145" y="7008498"/>
            <a:ext cx="8533802" cy="5575300"/>
          </a:xfrm>
          <a:prstGeom prst="rect">
            <a:avLst/>
          </a:prstGeom>
          <a:noFill/>
          <a:ln>
            <a:noFill/>
          </a:ln>
        </p:spPr>
      </p:pic>
      <p:pic>
        <p:nvPicPr>
          <p:cNvPr id="374" name="Google Shape;374;p33"/>
          <p:cNvPicPr preferRelativeResize="0"/>
          <p:nvPr/>
        </p:nvPicPr>
        <p:blipFill>
          <a:blip r:embed="rId5">
            <a:alphaModFix amt="42000"/>
          </a:blip>
          <a:stretch>
            <a:fillRect/>
          </a:stretch>
        </p:blipFill>
        <p:spPr>
          <a:xfrm rot="-10456230">
            <a:off x="9195492" y="8198419"/>
            <a:ext cx="8533804" cy="5575294"/>
          </a:xfrm>
          <a:prstGeom prst="rect">
            <a:avLst/>
          </a:prstGeom>
          <a:noFill/>
          <a:ln>
            <a:noFill/>
          </a:ln>
        </p:spPr>
      </p:pic>
    </p:spTree>
    <p:extLst>
      <p:ext uri="{BB962C8B-B14F-4D97-AF65-F5344CB8AC3E}">
        <p14:creationId xmlns:p14="http://schemas.microsoft.com/office/powerpoint/2010/main" val="119587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solidFill>
                  <a:prstClr val="black">
                    <a:tint val="75000"/>
                  </a:prstClr>
                </a:solidFill>
              </a:rPr>
              <a:pPr/>
              <a:t>5/8/2025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386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702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solidFill>
                  <a:prstClr val="black">
                    <a:tint val="75000"/>
                  </a:prstClr>
                </a:solidFill>
              </a:rPr>
              <a:pPr/>
              <a:t>5/8/2025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997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590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063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08"/>
        <p:cNvGrpSpPr/>
        <p:nvPr/>
      </p:nvGrpSpPr>
      <p:grpSpPr>
        <a:xfrm>
          <a:off x="0" y="0"/>
          <a:ext cx="0" cy="0"/>
          <a:chOff x="0" y="0"/>
          <a:chExt cx="0" cy="0"/>
        </a:xfrm>
      </p:grpSpPr>
      <p:sp>
        <p:nvSpPr>
          <p:cNvPr id="309" name="Google Shape;309;p16"/>
          <p:cNvSpPr txBox="1">
            <a:spLocks noGrp="1"/>
          </p:cNvSpPr>
          <p:nvPr>
            <p:ph type="title"/>
          </p:nvPr>
        </p:nvSpPr>
        <p:spPr>
          <a:xfrm>
            <a:off x="1435800" y="1084950"/>
            <a:ext cx="15416400" cy="1145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17893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0" name="Google Shape;10;p2"/>
          <p:cNvSpPr txBox="1">
            <a:spLocks noGrp="1"/>
          </p:cNvSpPr>
          <p:nvPr>
            <p:ph type="ctrTitle"/>
          </p:nvPr>
        </p:nvSpPr>
        <p:spPr>
          <a:xfrm>
            <a:off x="2260900" y="1531888"/>
            <a:ext cx="7237800" cy="6366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12000">
                <a:solidFill>
                  <a:srgbClr val="191919"/>
                </a:solidFill>
              </a:defRPr>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1" name="Google Shape;11;p2"/>
          <p:cNvSpPr txBox="1">
            <a:spLocks noGrp="1"/>
          </p:cNvSpPr>
          <p:nvPr>
            <p:ph type="subTitle" idx="1"/>
          </p:nvPr>
        </p:nvSpPr>
        <p:spPr>
          <a:xfrm>
            <a:off x="1887400" y="7944538"/>
            <a:ext cx="7984800" cy="7116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2" name="Google Shape;12;p2"/>
          <p:cNvSpPr/>
          <p:nvPr/>
        </p:nvSpPr>
        <p:spPr>
          <a:xfrm>
            <a:off x="856201" y="3950652"/>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3" name="Google Shape;13;p2"/>
          <p:cNvSpPr/>
          <p:nvPr/>
        </p:nvSpPr>
        <p:spPr>
          <a:xfrm rot="-3402657">
            <a:off x="12558355" y="589459"/>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4" name="Google Shape;14;p2"/>
          <p:cNvSpPr/>
          <p:nvPr/>
        </p:nvSpPr>
        <p:spPr>
          <a:xfrm rot="4571280">
            <a:off x="1027372" y="997727"/>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5" name="Google Shape;15;p2"/>
          <p:cNvSpPr/>
          <p:nvPr/>
        </p:nvSpPr>
        <p:spPr>
          <a:xfrm rot="-2004209" flipH="1">
            <a:off x="16248202" y="7696518"/>
            <a:ext cx="1085828" cy="220205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6" name="Google Shape;16;p2"/>
          <p:cNvSpPr/>
          <p:nvPr/>
        </p:nvSpPr>
        <p:spPr>
          <a:xfrm>
            <a:off x="2182567" y="6831089"/>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 name="Google Shape;17;p2"/>
          <p:cNvSpPr/>
          <p:nvPr/>
        </p:nvSpPr>
        <p:spPr>
          <a:xfrm>
            <a:off x="4963701" y="6277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 name="Google Shape;18;p2"/>
          <p:cNvSpPr/>
          <p:nvPr/>
        </p:nvSpPr>
        <p:spPr>
          <a:xfrm rot="-3402657">
            <a:off x="924723" y="9270725"/>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 name="Google Shape;19;p2"/>
          <p:cNvSpPr/>
          <p:nvPr/>
        </p:nvSpPr>
        <p:spPr>
          <a:xfrm rot="-5680941" flipH="1">
            <a:off x="16078068" y="-31016"/>
            <a:ext cx="1085816" cy="220202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 name="Google Shape;20;p2"/>
          <p:cNvSpPr/>
          <p:nvPr/>
        </p:nvSpPr>
        <p:spPr>
          <a:xfrm rot="-3402657">
            <a:off x="16942657" y="2528487"/>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 name="Google Shape;21;p2"/>
          <p:cNvSpPr/>
          <p:nvPr/>
        </p:nvSpPr>
        <p:spPr>
          <a:xfrm>
            <a:off x="16636203" y="5995187"/>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2" name="Google Shape;22;p2"/>
          <p:cNvSpPr/>
          <p:nvPr/>
        </p:nvSpPr>
        <p:spPr>
          <a:xfrm rot="-3402657">
            <a:off x="9366657" y="6792863"/>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3" name="Google Shape;23;p2"/>
          <p:cNvSpPr/>
          <p:nvPr/>
        </p:nvSpPr>
        <p:spPr>
          <a:xfrm rot="-3402657">
            <a:off x="15405507" y="9270713"/>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 name="Google Shape;24;p2"/>
          <p:cNvSpPr/>
          <p:nvPr/>
        </p:nvSpPr>
        <p:spPr>
          <a:xfrm>
            <a:off x="10070801" y="34090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355375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pic>
        <p:nvPicPr>
          <p:cNvPr id="26" name="Google Shape;26;p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7" name="Google Shape;27;p3"/>
          <p:cNvSpPr txBox="1">
            <a:spLocks noGrp="1"/>
          </p:cNvSpPr>
          <p:nvPr>
            <p:ph type="title"/>
          </p:nvPr>
        </p:nvSpPr>
        <p:spPr>
          <a:xfrm>
            <a:off x="1430200" y="5549076"/>
            <a:ext cx="8574000" cy="1589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2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8" name="Google Shape;28;p3"/>
          <p:cNvSpPr txBox="1">
            <a:spLocks noGrp="1"/>
          </p:cNvSpPr>
          <p:nvPr>
            <p:ph type="title" idx="2" hasCustomPrompt="1"/>
          </p:nvPr>
        </p:nvSpPr>
        <p:spPr>
          <a:xfrm>
            <a:off x="1579774" y="2178900"/>
            <a:ext cx="4008000" cy="25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0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9" name="Google Shape;29;p3"/>
          <p:cNvSpPr txBox="1">
            <a:spLocks noGrp="1"/>
          </p:cNvSpPr>
          <p:nvPr>
            <p:ph type="subTitle" idx="1"/>
          </p:nvPr>
        </p:nvSpPr>
        <p:spPr>
          <a:xfrm>
            <a:off x="1620900" y="7338426"/>
            <a:ext cx="7348200" cy="103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p:nvPr/>
        </p:nvSpPr>
        <p:spPr>
          <a:xfrm rot="-6559251" flipH="1">
            <a:off x="15411189" y="631484"/>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 name="Google Shape;31;p3"/>
          <p:cNvSpPr/>
          <p:nvPr/>
        </p:nvSpPr>
        <p:spPr>
          <a:xfrm rot="5922413">
            <a:off x="7985800" y="159176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 name="Google Shape;32;p3"/>
          <p:cNvSpPr/>
          <p:nvPr/>
        </p:nvSpPr>
        <p:spPr>
          <a:xfrm rot="-2926236" flipH="1">
            <a:off x="16093162" y="840338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 name="Google Shape;33;p3"/>
          <p:cNvSpPr/>
          <p:nvPr/>
        </p:nvSpPr>
        <p:spPr>
          <a:xfrm rot="-2515187">
            <a:off x="1828937" y="1301548"/>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 name="Google Shape;34;p3"/>
          <p:cNvSpPr/>
          <p:nvPr/>
        </p:nvSpPr>
        <p:spPr>
          <a:xfrm>
            <a:off x="662401" y="4327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5" name="Google Shape;35;p3"/>
          <p:cNvSpPr/>
          <p:nvPr/>
        </p:nvSpPr>
        <p:spPr>
          <a:xfrm rot="-1530609">
            <a:off x="1397638" y="92666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6" name="Google Shape;36;p3"/>
          <p:cNvSpPr/>
          <p:nvPr/>
        </p:nvSpPr>
        <p:spPr>
          <a:xfrm>
            <a:off x="6020951" y="2408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7" name="Google Shape;37;p3"/>
          <p:cNvSpPr/>
          <p:nvPr/>
        </p:nvSpPr>
        <p:spPr>
          <a:xfrm rot="-1530609">
            <a:off x="7233864" y="45418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8" name="Google Shape;38;p3"/>
          <p:cNvSpPr/>
          <p:nvPr/>
        </p:nvSpPr>
        <p:spPr>
          <a:xfrm>
            <a:off x="5410877" y="91505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 name="Google Shape;39;p3"/>
          <p:cNvSpPr/>
          <p:nvPr/>
        </p:nvSpPr>
        <p:spPr>
          <a:xfrm rot="-2700000">
            <a:off x="10427145" y="174917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 name="Google Shape;40;p3"/>
          <p:cNvSpPr/>
          <p:nvPr/>
        </p:nvSpPr>
        <p:spPr>
          <a:xfrm>
            <a:off x="16449877" y="62812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1" name="Google Shape;41;p3"/>
          <p:cNvSpPr/>
          <p:nvPr/>
        </p:nvSpPr>
        <p:spPr>
          <a:xfrm rot="-1530609">
            <a:off x="16688988" y="36487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 name="Google Shape;42;p3"/>
          <p:cNvSpPr/>
          <p:nvPr/>
        </p:nvSpPr>
        <p:spPr>
          <a:xfrm rot="-2484460">
            <a:off x="14360004" y="145385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773937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
        <p:cNvGrpSpPr/>
        <p:nvPr/>
      </p:nvGrpSpPr>
      <p:grpSpPr>
        <a:xfrm>
          <a:off x="0" y="0"/>
          <a:ext cx="0" cy="0"/>
          <a:chOff x="0" y="0"/>
          <a:chExt cx="0" cy="0"/>
        </a:xfrm>
      </p:grpSpPr>
      <p:pic>
        <p:nvPicPr>
          <p:cNvPr id="57" name="Google Shape;57;p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8" name="Google Shape;58;p5"/>
          <p:cNvSpPr txBox="1">
            <a:spLocks noGrp="1"/>
          </p:cNvSpPr>
          <p:nvPr>
            <p:ph type="subTitle" idx="1"/>
          </p:nvPr>
        </p:nvSpPr>
        <p:spPr>
          <a:xfrm>
            <a:off x="2772026" y="5552450"/>
            <a:ext cx="5577600" cy="965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59" name="Google Shape;59;p5"/>
          <p:cNvSpPr txBox="1">
            <a:spLocks noGrp="1"/>
          </p:cNvSpPr>
          <p:nvPr>
            <p:ph type="subTitle" idx="2"/>
          </p:nvPr>
        </p:nvSpPr>
        <p:spPr>
          <a:xfrm>
            <a:off x="9929376" y="5552450"/>
            <a:ext cx="55866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60" name="Google Shape;60;p5"/>
          <p:cNvSpPr txBox="1">
            <a:spLocks noGrp="1"/>
          </p:cNvSpPr>
          <p:nvPr>
            <p:ph type="subTitle" idx="3"/>
          </p:nvPr>
        </p:nvSpPr>
        <p:spPr>
          <a:xfrm>
            <a:off x="2772026" y="6517600"/>
            <a:ext cx="5577600" cy="19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9929376" y="6517600"/>
            <a:ext cx="5586600" cy="19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5"/>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 name="Google Shape;63;p5"/>
          <p:cNvSpPr/>
          <p:nvPr/>
        </p:nvSpPr>
        <p:spPr>
          <a:xfrm rot="5912491">
            <a:off x="1319255" y="7590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4" name="Google Shape;64;p5"/>
          <p:cNvSpPr/>
          <p:nvPr/>
        </p:nvSpPr>
        <p:spPr>
          <a:xfrm rot="-2926236" flipH="1">
            <a:off x="16558862" y="747238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5" name="Google Shape;65;p5"/>
          <p:cNvSpPr/>
          <p:nvPr/>
        </p:nvSpPr>
        <p:spPr>
          <a:xfrm rot="-6972750" flipH="1">
            <a:off x="15845607" y="208873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6" name="Google Shape;66;p5"/>
          <p:cNvSpPr/>
          <p:nvPr/>
        </p:nvSpPr>
        <p:spPr>
          <a:xfrm>
            <a:off x="783151" y="31747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7" name="Google Shape;67;p5"/>
          <p:cNvSpPr/>
          <p:nvPr/>
        </p:nvSpPr>
        <p:spPr>
          <a:xfrm rot="-834266">
            <a:off x="3407192" y="9879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8" name="Google Shape;68;p5"/>
          <p:cNvSpPr/>
          <p:nvPr/>
        </p:nvSpPr>
        <p:spPr>
          <a:xfrm>
            <a:off x="1877901" y="93015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9" name="Google Shape;69;p5"/>
          <p:cNvSpPr/>
          <p:nvPr/>
        </p:nvSpPr>
        <p:spPr>
          <a:xfrm rot="-3411737">
            <a:off x="851905" y="8254573"/>
            <a:ext cx="305682" cy="32861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0" name="Google Shape;70;p5"/>
          <p:cNvSpPr/>
          <p:nvPr/>
        </p:nvSpPr>
        <p:spPr>
          <a:xfrm>
            <a:off x="15174701" y="19552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1" name="Google Shape;71;p5"/>
          <p:cNvSpPr/>
          <p:nvPr/>
        </p:nvSpPr>
        <p:spPr>
          <a:xfrm rot="-1964114">
            <a:off x="16922357" y="44154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2" name="Google Shape;72;p5"/>
          <p:cNvSpPr/>
          <p:nvPr/>
        </p:nvSpPr>
        <p:spPr>
          <a:xfrm rot="-1964114">
            <a:off x="15980283" y="951045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641741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pic>
        <p:nvPicPr>
          <p:cNvPr id="74" name="Google Shape;74;p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75" name="Google Shape;75;p6"/>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 name="Google Shape;76;p6"/>
          <p:cNvSpPr/>
          <p:nvPr/>
        </p:nvSpPr>
        <p:spPr>
          <a:xfrm rot="4571280">
            <a:off x="1110022"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7" name="Google Shape;77;p6"/>
          <p:cNvSpPr/>
          <p:nvPr/>
        </p:nvSpPr>
        <p:spPr>
          <a:xfrm rot="2166447">
            <a:off x="17251813" y="15726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8" name="Google Shape;78;p6"/>
          <p:cNvSpPr/>
          <p:nvPr/>
        </p:nvSpPr>
        <p:spPr>
          <a:xfrm rot="-1530609">
            <a:off x="16309388" y="94281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9" name="Google Shape;79;p6"/>
          <p:cNvSpPr/>
          <p:nvPr/>
        </p:nvSpPr>
        <p:spPr>
          <a:xfrm rot="-1530609">
            <a:off x="2609838" y="3263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0" name="Google Shape;80;p6"/>
          <p:cNvSpPr/>
          <p:nvPr/>
        </p:nvSpPr>
        <p:spPr>
          <a:xfrm rot="-392423">
            <a:off x="604156" y="839390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1" name="Google Shape;81;p6"/>
          <p:cNvSpPr/>
          <p:nvPr/>
        </p:nvSpPr>
        <p:spPr>
          <a:xfrm>
            <a:off x="535201" y="333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2" name="Google Shape;82;p6"/>
          <p:cNvSpPr/>
          <p:nvPr/>
        </p:nvSpPr>
        <p:spPr>
          <a:xfrm rot="804576">
            <a:off x="17348199" y="8437326"/>
            <a:ext cx="443846" cy="253076"/>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r>
              <a:rPr lang="en" sz="2800" kern="0">
                <a:solidFill>
                  <a:srgbClr val="000000"/>
                </a:solidFill>
                <a:cs typeface="Arial"/>
                <a:sym typeface="Arial"/>
              </a:rPr>
              <a:t> </a:t>
            </a:r>
            <a:endParaRPr sz="2800" kern="0" dirty="0">
              <a:solidFill>
                <a:srgbClr val="000000"/>
              </a:solidFill>
              <a:cs typeface="Arial"/>
              <a:sym typeface="Arial"/>
            </a:endParaRPr>
          </a:p>
        </p:txBody>
      </p:sp>
      <p:sp>
        <p:nvSpPr>
          <p:cNvPr id="83" name="Google Shape;83;p6"/>
          <p:cNvSpPr/>
          <p:nvPr/>
        </p:nvSpPr>
        <p:spPr>
          <a:xfrm>
            <a:off x="15674051" y="5107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4" name="Google Shape;84;p6"/>
          <p:cNvSpPr/>
          <p:nvPr/>
        </p:nvSpPr>
        <p:spPr>
          <a:xfrm rot="4520619" flipH="1">
            <a:off x="1245921" y="8116249"/>
            <a:ext cx="1085566" cy="220151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576633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pic>
        <p:nvPicPr>
          <p:cNvPr id="94" name="Google Shape;94;p8"/>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95" name="Google Shape;95;p8"/>
          <p:cNvSpPr txBox="1">
            <a:spLocks noGrp="1"/>
          </p:cNvSpPr>
          <p:nvPr>
            <p:ph type="title"/>
          </p:nvPr>
        </p:nvSpPr>
        <p:spPr>
          <a:xfrm>
            <a:off x="3836100" y="3084000"/>
            <a:ext cx="10615800" cy="4423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18000"/>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sp>
        <p:nvSpPr>
          <p:cNvPr id="96" name="Google Shape;96;p8"/>
          <p:cNvSpPr/>
          <p:nvPr/>
        </p:nvSpPr>
        <p:spPr>
          <a:xfrm rot="-5584455" flipH="1">
            <a:off x="14660610" y="4604168"/>
            <a:ext cx="1085816" cy="220202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97" name="Google Shape;97;p8"/>
          <p:cNvSpPr/>
          <p:nvPr/>
        </p:nvSpPr>
        <p:spPr>
          <a:xfrm rot="1807755">
            <a:off x="2848394" y="6082287"/>
            <a:ext cx="1086196" cy="220279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98" name="Google Shape;98;p8"/>
          <p:cNvSpPr/>
          <p:nvPr/>
        </p:nvSpPr>
        <p:spPr>
          <a:xfrm rot="-2700000">
            <a:off x="2268795" y="538875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99" name="Google Shape;99;p8"/>
          <p:cNvSpPr/>
          <p:nvPr/>
        </p:nvSpPr>
        <p:spPr>
          <a:xfrm>
            <a:off x="14611401" y="7641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0" name="Google Shape;100;p8"/>
          <p:cNvSpPr/>
          <p:nvPr/>
        </p:nvSpPr>
        <p:spPr>
          <a:xfrm rot="-2484460">
            <a:off x="13993204" y="434565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1" name="Google Shape;101;p8"/>
          <p:cNvSpPr/>
          <p:nvPr/>
        </p:nvSpPr>
        <p:spPr>
          <a:xfrm>
            <a:off x="4840451" y="8023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2" name="Google Shape;102;p8"/>
          <p:cNvSpPr/>
          <p:nvPr/>
        </p:nvSpPr>
        <p:spPr>
          <a:xfrm rot="-2700000">
            <a:off x="6864645" y="98118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3" name="Google Shape;103;p8"/>
          <p:cNvSpPr/>
          <p:nvPr/>
        </p:nvSpPr>
        <p:spPr>
          <a:xfrm rot="-6559251" flipH="1">
            <a:off x="8601193" y="192658"/>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4" name="Google Shape;104;p8"/>
          <p:cNvSpPr/>
          <p:nvPr/>
        </p:nvSpPr>
        <p:spPr>
          <a:xfrm rot="-757635">
            <a:off x="11345428" y="1438243"/>
            <a:ext cx="304872" cy="32774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417341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5"/>
        <p:cNvGrpSpPr/>
        <p:nvPr/>
      </p:nvGrpSpPr>
      <p:grpSpPr>
        <a:xfrm>
          <a:off x="0" y="0"/>
          <a:ext cx="0" cy="0"/>
          <a:chOff x="0" y="0"/>
          <a:chExt cx="0" cy="0"/>
        </a:xfrm>
      </p:grpSpPr>
      <p:pic>
        <p:nvPicPr>
          <p:cNvPr id="106" name="Google Shape;106;p9"/>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07" name="Google Shape;107;p9"/>
          <p:cNvSpPr txBox="1">
            <a:spLocks noGrp="1"/>
          </p:cNvSpPr>
          <p:nvPr>
            <p:ph type="subTitle" idx="1"/>
          </p:nvPr>
        </p:nvSpPr>
        <p:spPr>
          <a:xfrm>
            <a:off x="1430200" y="4112022"/>
            <a:ext cx="6963000" cy="382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08" name="Google Shape;108;p9"/>
          <p:cNvSpPr txBox="1">
            <a:spLocks noGrp="1"/>
          </p:cNvSpPr>
          <p:nvPr>
            <p:ph type="title"/>
          </p:nvPr>
        </p:nvSpPr>
        <p:spPr>
          <a:xfrm>
            <a:off x="1437938" y="2351178"/>
            <a:ext cx="6963000" cy="1761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 name="Google Shape;109;p9"/>
          <p:cNvSpPr/>
          <p:nvPr/>
        </p:nvSpPr>
        <p:spPr>
          <a:xfrm rot="-4571280" flipH="1">
            <a:off x="15897638" y="26940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0" name="Google Shape;110;p9"/>
          <p:cNvSpPr/>
          <p:nvPr/>
        </p:nvSpPr>
        <p:spPr>
          <a:xfrm rot="5189389" flipH="1">
            <a:off x="1813874" y="7944316"/>
            <a:ext cx="1085776" cy="220194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1" name="Google Shape;111;p9"/>
          <p:cNvSpPr/>
          <p:nvPr/>
        </p:nvSpPr>
        <p:spPr>
          <a:xfrm rot="5825275">
            <a:off x="1249321" y="-253619"/>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2" name="Google Shape;112;p9"/>
          <p:cNvSpPr/>
          <p:nvPr/>
        </p:nvSpPr>
        <p:spPr>
          <a:xfrm rot="-2515187">
            <a:off x="731487" y="1772498"/>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3" name="Google Shape;113;p9"/>
          <p:cNvSpPr/>
          <p:nvPr/>
        </p:nvSpPr>
        <p:spPr>
          <a:xfrm>
            <a:off x="3948151" y="9401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4" name="Google Shape;114;p9"/>
          <p:cNvSpPr/>
          <p:nvPr/>
        </p:nvSpPr>
        <p:spPr>
          <a:xfrm rot="-834266">
            <a:off x="3559592" y="8355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5" name="Google Shape;115;p9"/>
          <p:cNvSpPr/>
          <p:nvPr/>
        </p:nvSpPr>
        <p:spPr>
          <a:xfrm rot="-2515187">
            <a:off x="14477787" y="530124"/>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6" name="Google Shape;116;p9"/>
          <p:cNvSpPr/>
          <p:nvPr/>
        </p:nvSpPr>
        <p:spPr>
          <a:xfrm>
            <a:off x="16782051" y="24996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7" name="Google Shape;117;p9"/>
          <p:cNvSpPr/>
          <p:nvPr/>
        </p:nvSpPr>
        <p:spPr>
          <a:xfrm rot="-2515187">
            <a:off x="17031587" y="9364224"/>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8" name="Google Shape;118;p9"/>
          <p:cNvSpPr/>
          <p:nvPr/>
        </p:nvSpPr>
        <p:spPr>
          <a:xfrm rot="4325600" flipH="1">
            <a:off x="10962322" y="4593820"/>
            <a:ext cx="364412" cy="39175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733354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2F2F2">
            <a:alpha val="0"/>
          </a:srgbClr>
        </a:solidFill>
        <a:effectLst/>
      </p:bgPr>
    </p:bg>
    <p:spTree>
      <p:nvGrpSpPr>
        <p:cNvPr id="1" name="Shape 139"/>
        <p:cNvGrpSpPr/>
        <p:nvPr/>
      </p:nvGrpSpPr>
      <p:grpSpPr>
        <a:xfrm>
          <a:off x="0" y="0"/>
          <a:ext cx="0" cy="0"/>
          <a:chOff x="0" y="0"/>
          <a:chExt cx="0" cy="0"/>
        </a:xfrm>
      </p:grpSpPr>
    </p:spTree>
    <p:extLst>
      <p:ext uri="{BB962C8B-B14F-4D97-AF65-F5344CB8AC3E}">
        <p14:creationId xmlns:p14="http://schemas.microsoft.com/office/powerpoint/2010/main" val="3962175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pic>
        <p:nvPicPr>
          <p:cNvPr id="172" name="Google Shape;172;p14"/>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73" name="Google Shape;173;p14"/>
          <p:cNvSpPr txBox="1">
            <a:spLocks noGrp="1"/>
          </p:cNvSpPr>
          <p:nvPr>
            <p:ph type="title"/>
          </p:nvPr>
        </p:nvSpPr>
        <p:spPr>
          <a:xfrm>
            <a:off x="4580100" y="7184700"/>
            <a:ext cx="9127800" cy="1227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174" name="Google Shape;174;p14"/>
          <p:cNvSpPr txBox="1">
            <a:spLocks noGrp="1"/>
          </p:cNvSpPr>
          <p:nvPr>
            <p:ph type="subTitle" idx="1"/>
          </p:nvPr>
        </p:nvSpPr>
        <p:spPr>
          <a:xfrm>
            <a:off x="2646300" y="1875300"/>
            <a:ext cx="12995400" cy="530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7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
        <p:nvSpPr>
          <p:cNvPr id="175" name="Google Shape;175;p14"/>
          <p:cNvSpPr/>
          <p:nvPr/>
        </p:nvSpPr>
        <p:spPr>
          <a:xfrm rot="5922413">
            <a:off x="1031200" y="315140"/>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6" name="Google Shape;176;p14"/>
          <p:cNvSpPr/>
          <p:nvPr/>
        </p:nvSpPr>
        <p:spPr>
          <a:xfrm>
            <a:off x="3216027" y="6305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7" name="Google Shape;177;p14"/>
          <p:cNvSpPr/>
          <p:nvPr/>
        </p:nvSpPr>
        <p:spPr>
          <a:xfrm rot="-2700000">
            <a:off x="1238345" y="284427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8" name="Google Shape;178;p14"/>
          <p:cNvSpPr/>
          <p:nvPr/>
        </p:nvSpPr>
        <p:spPr>
          <a:xfrm rot="-5922413" flipH="1">
            <a:off x="16099734" y="38086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9" name="Google Shape;179;p14"/>
          <p:cNvSpPr/>
          <p:nvPr/>
        </p:nvSpPr>
        <p:spPr>
          <a:xfrm flipH="1">
            <a:off x="16857823" y="29788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0" name="Google Shape;180;p14"/>
          <p:cNvSpPr/>
          <p:nvPr/>
        </p:nvSpPr>
        <p:spPr>
          <a:xfrm rot="2700000" flipH="1">
            <a:off x="15001019" y="59315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1" name="Google Shape;181;p14"/>
          <p:cNvSpPr/>
          <p:nvPr/>
        </p:nvSpPr>
        <p:spPr>
          <a:xfrm rot="4877587" flipH="1">
            <a:off x="1066750" y="789879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2" name="Google Shape;182;p14"/>
          <p:cNvSpPr/>
          <p:nvPr/>
        </p:nvSpPr>
        <p:spPr>
          <a:xfrm rot="10800000" flipH="1">
            <a:off x="1169077" y="736128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3" name="Google Shape;183;p14"/>
          <p:cNvSpPr/>
          <p:nvPr/>
        </p:nvSpPr>
        <p:spPr>
          <a:xfrm rot="-8100000" flipH="1">
            <a:off x="3285295" y="942128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4" name="Google Shape;184;p14"/>
          <p:cNvSpPr/>
          <p:nvPr/>
        </p:nvSpPr>
        <p:spPr>
          <a:xfrm rot="-4877587">
            <a:off x="16135284" y="7833070"/>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5" name="Google Shape;185;p14"/>
          <p:cNvSpPr/>
          <p:nvPr/>
        </p:nvSpPr>
        <p:spPr>
          <a:xfrm rot="10800000">
            <a:off x="14769873" y="9280309"/>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6" name="Google Shape;186;p14"/>
          <p:cNvSpPr/>
          <p:nvPr/>
        </p:nvSpPr>
        <p:spPr>
          <a:xfrm rot="8100000">
            <a:off x="16927095" y="7323907"/>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023570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7"/>
        <p:cNvGrpSpPr/>
        <p:nvPr/>
      </p:nvGrpSpPr>
      <p:grpSpPr>
        <a:xfrm>
          <a:off x="0" y="0"/>
          <a:ext cx="0" cy="0"/>
          <a:chOff x="0" y="0"/>
          <a:chExt cx="0" cy="0"/>
        </a:xfrm>
      </p:grpSpPr>
      <p:pic>
        <p:nvPicPr>
          <p:cNvPr id="188" name="Google Shape;188;p1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89" name="Google Shape;189;p15"/>
          <p:cNvSpPr txBox="1">
            <a:spLocks noGrp="1"/>
          </p:cNvSpPr>
          <p:nvPr>
            <p:ph type="title"/>
          </p:nvPr>
        </p:nvSpPr>
        <p:spPr>
          <a:xfrm>
            <a:off x="4914900" y="5549100"/>
            <a:ext cx="11794800" cy="1589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2000"/>
            </a:lvl1pPr>
            <a:lvl2pPr lvl="1" algn="r" rtl="0">
              <a:spcBef>
                <a:spcPts val="0"/>
              </a:spcBef>
              <a:spcAft>
                <a:spcPts val="0"/>
              </a:spcAft>
              <a:buSzPts val="3600"/>
              <a:buNone/>
              <a:defRPr sz="7200"/>
            </a:lvl2pPr>
            <a:lvl3pPr lvl="2" algn="r" rtl="0">
              <a:spcBef>
                <a:spcPts val="0"/>
              </a:spcBef>
              <a:spcAft>
                <a:spcPts val="0"/>
              </a:spcAft>
              <a:buSzPts val="3600"/>
              <a:buNone/>
              <a:defRPr sz="7200"/>
            </a:lvl3pPr>
            <a:lvl4pPr lvl="3" algn="r" rtl="0">
              <a:spcBef>
                <a:spcPts val="0"/>
              </a:spcBef>
              <a:spcAft>
                <a:spcPts val="0"/>
              </a:spcAft>
              <a:buSzPts val="3600"/>
              <a:buNone/>
              <a:defRPr sz="7200"/>
            </a:lvl4pPr>
            <a:lvl5pPr lvl="4" algn="r" rtl="0">
              <a:spcBef>
                <a:spcPts val="0"/>
              </a:spcBef>
              <a:spcAft>
                <a:spcPts val="0"/>
              </a:spcAft>
              <a:buSzPts val="3600"/>
              <a:buNone/>
              <a:defRPr sz="7200"/>
            </a:lvl5pPr>
            <a:lvl6pPr lvl="5" algn="r" rtl="0">
              <a:spcBef>
                <a:spcPts val="0"/>
              </a:spcBef>
              <a:spcAft>
                <a:spcPts val="0"/>
              </a:spcAft>
              <a:buSzPts val="3600"/>
              <a:buNone/>
              <a:defRPr sz="7200"/>
            </a:lvl6pPr>
            <a:lvl7pPr lvl="6" algn="r" rtl="0">
              <a:spcBef>
                <a:spcPts val="0"/>
              </a:spcBef>
              <a:spcAft>
                <a:spcPts val="0"/>
              </a:spcAft>
              <a:buSzPts val="3600"/>
              <a:buNone/>
              <a:defRPr sz="7200"/>
            </a:lvl7pPr>
            <a:lvl8pPr lvl="7" algn="r" rtl="0">
              <a:spcBef>
                <a:spcPts val="0"/>
              </a:spcBef>
              <a:spcAft>
                <a:spcPts val="0"/>
              </a:spcAft>
              <a:buSzPts val="3600"/>
              <a:buNone/>
              <a:defRPr sz="7200"/>
            </a:lvl8pPr>
            <a:lvl9pPr lvl="8" algn="r" rtl="0">
              <a:spcBef>
                <a:spcPts val="0"/>
              </a:spcBef>
              <a:spcAft>
                <a:spcPts val="0"/>
              </a:spcAft>
              <a:buSzPts val="3600"/>
              <a:buNone/>
              <a:defRPr sz="7200"/>
            </a:lvl9pPr>
          </a:lstStyle>
          <a:p>
            <a:endParaRPr/>
          </a:p>
        </p:txBody>
      </p:sp>
      <p:sp>
        <p:nvSpPr>
          <p:cNvPr id="190" name="Google Shape;190;p15"/>
          <p:cNvSpPr txBox="1">
            <a:spLocks noGrp="1"/>
          </p:cNvSpPr>
          <p:nvPr>
            <p:ph type="title" idx="2" hasCustomPrompt="1"/>
          </p:nvPr>
        </p:nvSpPr>
        <p:spPr>
          <a:xfrm>
            <a:off x="12701800" y="2178900"/>
            <a:ext cx="4008000" cy="25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000">
                <a:solidFill>
                  <a:schemeClr val="dk2"/>
                </a:solidFill>
              </a:defRPr>
            </a:lvl1pPr>
            <a:lvl2pPr lvl="1" algn="r" rtl="0">
              <a:spcBef>
                <a:spcPts val="0"/>
              </a:spcBef>
              <a:spcAft>
                <a:spcPts val="0"/>
              </a:spcAft>
              <a:buSzPts val="6000"/>
              <a:buNone/>
              <a:defRPr sz="12000"/>
            </a:lvl2pPr>
            <a:lvl3pPr lvl="2" algn="r" rtl="0">
              <a:spcBef>
                <a:spcPts val="0"/>
              </a:spcBef>
              <a:spcAft>
                <a:spcPts val="0"/>
              </a:spcAft>
              <a:buSzPts val="6000"/>
              <a:buNone/>
              <a:defRPr sz="12000"/>
            </a:lvl3pPr>
            <a:lvl4pPr lvl="3" algn="r" rtl="0">
              <a:spcBef>
                <a:spcPts val="0"/>
              </a:spcBef>
              <a:spcAft>
                <a:spcPts val="0"/>
              </a:spcAft>
              <a:buSzPts val="6000"/>
              <a:buNone/>
              <a:defRPr sz="12000"/>
            </a:lvl4pPr>
            <a:lvl5pPr lvl="4" algn="r" rtl="0">
              <a:spcBef>
                <a:spcPts val="0"/>
              </a:spcBef>
              <a:spcAft>
                <a:spcPts val="0"/>
              </a:spcAft>
              <a:buSzPts val="6000"/>
              <a:buNone/>
              <a:defRPr sz="12000"/>
            </a:lvl5pPr>
            <a:lvl6pPr lvl="5" algn="r" rtl="0">
              <a:spcBef>
                <a:spcPts val="0"/>
              </a:spcBef>
              <a:spcAft>
                <a:spcPts val="0"/>
              </a:spcAft>
              <a:buSzPts val="6000"/>
              <a:buNone/>
              <a:defRPr sz="12000"/>
            </a:lvl6pPr>
            <a:lvl7pPr lvl="6" algn="r" rtl="0">
              <a:spcBef>
                <a:spcPts val="0"/>
              </a:spcBef>
              <a:spcAft>
                <a:spcPts val="0"/>
              </a:spcAft>
              <a:buSzPts val="6000"/>
              <a:buNone/>
              <a:defRPr sz="12000"/>
            </a:lvl7pPr>
            <a:lvl8pPr lvl="7" algn="r" rtl="0">
              <a:spcBef>
                <a:spcPts val="0"/>
              </a:spcBef>
              <a:spcAft>
                <a:spcPts val="0"/>
              </a:spcAft>
              <a:buSzPts val="6000"/>
              <a:buNone/>
              <a:defRPr sz="12000"/>
            </a:lvl8pPr>
            <a:lvl9pPr lvl="8" algn="r" rtl="0">
              <a:spcBef>
                <a:spcPts val="0"/>
              </a:spcBef>
              <a:spcAft>
                <a:spcPts val="0"/>
              </a:spcAft>
              <a:buSzPts val="6000"/>
              <a:buNone/>
              <a:defRPr sz="12000"/>
            </a:lvl9pPr>
          </a:lstStyle>
          <a:p>
            <a:r>
              <a:t>xx%</a:t>
            </a:r>
          </a:p>
        </p:txBody>
      </p:sp>
      <p:sp>
        <p:nvSpPr>
          <p:cNvPr id="191" name="Google Shape;191;p15"/>
          <p:cNvSpPr txBox="1">
            <a:spLocks noGrp="1"/>
          </p:cNvSpPr>
          <p:nvPr>
            <p:ph type="subTitle" idx="1"/>
          </p:nvPr>
        </p:nvSpPr>
        <p:spPr>
          <a:xfrm>
            <a:off x="9240900" y="7338426"/>
            <a:ext cx="7348200" cy="103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solidFill>
                  <a:schemeClr val="lt2"/>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92" name="Google Shape;192;p15"/>
          <p:cNvSpPr/>
          <p:nvPr/>
        </p:nvSpPr>
        <p:spPr>
          <a:xfrm rot="6559251">
            <a:off x="944435" y="-30792"/>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3" name="Google Shape;193;p15"/>
          <p:cNvSpPr/>
          <p:nvPr/>
        </p:nvSpPr>
        <p:spPr>
          <a:xfrm rot="-5922413" flipH="1">
            <a:off x="9966042" y="14636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4" name="Google Shape;194;p15"/>
          <p:cNvSpPr/>
          <p:nvPr/>
        </p:nvSpPr>
        <p:spPr>
          <a:xfrm rot="2926236">
            <a:off x="1115620" y="809858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5" name="Google Shape;195;p15"/>
          <p:cNvSpPr/>
          <p:nvPr/>
        </p:nvSpPr>
        <p:spPr>
          <a:xfrm rot="2700000" flipH="1">
            <a:off x="8219629" y="67362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6" name="Google Shape;196;p15"/>
          <p:cNvSpPr/>
          <p:nvPr/>
        </p:nvSpPr>
        <p:spPr>
          <a:xfrm flipH="1">
            <a:off x="472481" y="7576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7" name="Google Shape;197;p15"/>
          <p:cNvSpPr/>
          <p:nvPr/>
        </p:nvSpPr>
        <p:spPr>
          <a:xfrm rot="1530609" flipH="1">
            <a:off x="952880" y="21574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8" name="Google Shape;198;p15"/>
          <p:cNvSpPr/>
          <p:nvPr/>
        </p:nvSpPr>
        <p:spPr>
          <a:xfrm rot="2484460" flipH="1">
            <a:off x="2915168" y="67330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9" name="Google Shape;199;p15"/>
          <p:cNvSpPr/>
          <p:nvPr/>
        </p:nvSpPr>
        <p:spPr>
          <a:xfrm flipH="1">
            <a:off x="10111781" y="3004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0" name="Google Shape;200;p15"/>
          <p:cNvSpPr/>
          <p:nvPr/>
        </p:nvSpPr>
        <p:spPr>
          <a:xfrm rot="-2700000">
            <a:off x="15132179" y="90625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1" name="Google Shape;201;p15"/>
          <p:cNvSpPr/>
          <p:nvPr/>
        </p:nvSpPr>
        <p:spPr>
          <a:xfrm>
            <a:off x="17311511" y="3766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2" name="Google Shape;202;p15"/>
          <p:cNvSpPr/>
          <p:nvPr/>
        </p:nvSpPr>
        <p:spPr>
          <a:xfrm rot="-503222">
            <a:off x="15132162" y="9562365"/>
            <a:ext cx="304620" cy="32747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3" name="Google Shape;203;p15"/>
          <p:cNvSpPr/>
          <p:nvPr/>
        </p:nvSpPr>
        <p:spPr>
          <a:xfrm rot="-2079336" flipH="1">
            <a:off x="16509204" y="8337840"/>
            <a:ext cx="1085684" cy="220175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127867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04"/>
        <p:cNvGrpSpPr/>
        <p:nvPr/>
      </p:nvGrpSpPr>
      <p:grpSpPr>
        <a:xfrm>
          <a:off x="0" y="0"/>
          <a:ext cx="0" cy="0"/>
          <a:chOff x="0" y="0"/>
          <a:chExt cx="0" cy="0"/>
        </a:xfrm>
      </p:grpSpPr>
      <p:pic>
        <p:nvPicPr>
          <p:cNvPr id="205" name="Google Shape;205;p1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06" name="Google Shape;206;p16"/>
          <p:cNvSpPr txBox="1">
            <a:spLocks noGrp="1"/>
          </p:cNvSpPr>
          <p:nvPr>
            <p:ph type="title"/>
          </p:nvPr>
        </p:nvSpPr>
        <p:spPr>
          <a:xfrm>
            <a:off x="4143000" y="5655426"/>
            <a:ext cx="10002000" cy="168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207" name="Google Shape;207;p16"/>
          <p:cNvSpPr txBox="1">
            <a:spLocks noGrp="1"/>
          </p:cNvSpPr>
          <p:nvPr>
            <p:ph type="title" idx="2" hasCustomPrompt="1"/>
          </p:nvPr>
        </p:nvSpPr>
        <p:spPr>
          <a:xfrm>
            <a:off x="7140000" y="2331286"/>
            <a:ext cx="3775800" cy="25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0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08" name="Google Shape;208;p16"/>
          <p:cNvSpPr txBox="1">
            <a:spLocks noGrp="1"/>
          </p:cNvSpPr>
          <p:nvPr>
            <p:ph type="subTitle" idx="1"/>
          </p:nvPr>
        </p:nvSpPr>
        <p:spPr>
          <a:xfrm>
            <a:off x="5469900" y="7490826"/>
            <a:ext cx="7348200" cy="103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6"/>
          <p:cNvSpPr/>
          <p:nvPr/>
        </p:nvSpPr>
        <p:spPr>
          <a:xfrm rot="5912491">
            <a:off x="2056855" y="5169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0" name="Google Shape;210;p16"/>
          <p:cNvSpPr/>
          <p:nvPr/>
        </p:nvSpPr>
        <p:spPr>
          <a:xfrm rot="-2926236" flipH="1">
            <a:off x="14620962" y="7156067"/>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1" name="Google Shape;211;p16"/>
          <p:cNvSpPr/>
          <p:nvPr/>
        </p:nvSpPr>
        <p:spPr>
          <a:xfrm rot="-445406">
            <a:off x="1795252" y="2633110"/>
            <a:ext cx="442604" cy="25236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2" name="Google Shape;212;p16"/>
          <p:cNvSpPr/>
          <p:nvPr/>
        </p:nvSpPr>
        <p:spPr>
          <a:xfrm rot="-834266">
            <a:off x="4692988" y="12713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3" name="Google Shape;213;p16"/>
          <p:cNvSpPr/>
          <p:nvPr/>
        </p:nvSpPr>
        <p:spPr>
          <a:xfrm rot="-1964114">
            <a:off x="16712583" y="809314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4" name="Google Shape;214;p16"/>
          <p:cNvSpPr/>
          <p:nvPr/>
        </p:nvSpPr>
        <p:spPr>
          <a:xfrm rot="3197591">
            <a:off x="2530310" y="7155798"/>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5" name="Google Shape;215;p16"/>
          <p:cNvSpPr/>
          <p:nvPr/>
        </p:nvSpPr>
        <p:spPr>
          <a:xfrm rot="-5912491" flipH="1">
            <a:off x="15145159" y="5169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6" name="Google Shape;216;p16"/>
          <p:cNvSpPr/>
          <p:nvPr/>
        </p:nvSpPr>
        <p:spPr>
          <a:xfrm rot="1046529" flipH="1">
            <a:off x="15896795" y="2663495"/>
            <a:ext cx="443562" cy="252914"/>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7" name="Google Shape;217;p16"/>
          <p:cNvSpPr/>
          <p:nvPr/>
        </p:nvSpPr>
        <p:spPr>
          <a:xfrm rot="834266" flipH="1">
            <a:off x="13289528" y="12713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8" name="Google Shape;218;p16"/>
          <p:cNvSpPr/>
          <p:nvPr/>
        </p:nvSpPr>
        <p:spPr>
          <a:xfrm rot="-1964114">
            <a:off x="1358283" y="809314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258897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43"/>
        <p:cNvGrpSpPr/>
        <p:nvPr/>
      </p:nvGrpSpPr>
      <p:grpSpPr>
        <a:xfrm>
          <a:off x="0" y="0"/>
          <a:ext cx="0" cy="0"/>
          <a:chOff x="0" y="0"/>
          <a:chExt cx="0" cy="0"/>
        </a:xfrm>
      </p:grpSpPr>
      <p:pic>
        <p:nvPicPr>
          <p:cNvPr id="244" name="Google Shape;244;p19"/>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45" name="Google Shape;245;p19"/>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6" name="Google Shape;246;p19"/>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7" name="Google Shape;247;p19"/>
          <p:cNvSpPr/>
          <p:nvPr/>
        </p:nvSpPr>
        <p:spPr>
          <a:xfrm rot="-2926236" flipH="1">
            <a:off x="17005936" y="8727263"/>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8" name="Google Shape;248;p19"/>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9" name="Google Shape;249;p19"/>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0" name="Google Shape;250;p19"/>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1" name="Google Shape;251;p19"/>
          <p:cNvSpPr/>
          <p:nvPr/>
        </p:nvSpPr>
        <p:spPr>
          <a:xfrm>
            <a:off x="17136851"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2" name="Google Shape;252;p19"/>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3" name="Google Shape;253;p19"/>
          <p:cNvSpPr/>
          <p:nvPr/>
        </p:nvSpPr>
        <p:spPr>
          <a:xfrm rot="3197591">
            <a:off x="254510" y="8515204"/>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4" name="Google Shape;254;p19"/>
          <p:cNvSpPr/>
          <p:nvPr/>
        </p:nvSpPr>
        <p:spPr>
          <a:xfrm rot="-1964114">
            <a:off x="17205733" y="8140726"/>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5" name="Google Shape;255;p19"/>
          <p:cNvSpPr/>
          <p:nvPr/>
        </p:nvSpPr>
        <p:spPr>
          <a:xfrm>
            <a:off x="576077" y="78314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060974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56"/>
        <p:cNvGrpSpPr/>
        <p:nvPr/>
      </p:nvGrpSpPr>
      <p:grpSpPr>
        <a:xfrm>
          <a:off x="0" y="0"/>
          <a:ext cx="0" cy="0"/>
          <a:chOff x="0" y="0"/>
          <a:chExt cx="0" cy="0"/>
        </a:xfrm>
      </p:grpSpPr>
      <p:pic>
        <p:nvPicPr>
          <p:cNvPr id="257" name="Google Shape;257;p20"/>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58" name="Google Shape;258;p20"/>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0"/>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0" name="Google Shape;260;p20"/>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1" name="Google Shape;261;p20"/>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2" name="Google Shape;262;p20"/>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3" name="Google Shape;263;p20"/>
          <p:cNvSpPr/>
          <p:nvPr/>
        </p:nvSpPr>
        <p:spPr>
          <a:xfrm>
            <a:off x="17441651"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4" name="Google Shape;264;p20"/>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5" name="Google Shape;265;p20"/>
          <p:cNvSpPr/>
          <p:nvPr/>
        </p:nvSpPr>
        <p:spPr>
          <a:xfrm rot="-1964114">
            <a:off x="17510533" y="95208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6" name="Google Shape;266;p20"/>
          <p:cNvSpPr/>
          <p:nvPr/>
        </p:nvSpPr>
        <p:spPr>
          <a:xfrm rot="-1964114">
            <a:off x="503257" y="95208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936332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67"/>
        <p:cNvGrpSpPr/>
        <p:nvPr/>
      </p:nvGrpSpPr>
      <p:grpSpPr>
        <a:xfrm>
          <a:off x="0" y="0"/>
          <a:ext cx="0" cy="0"/>
          <a:chOff x="0" y="0"/>
          <a:chExt cx="0" cy="0"/>
        </a:xfrm>
      </p:grpSpPr>
      <p:pic>
        <p:nvPicPr>
          <p:cNvPr id="268" name="Google Shape;268;p21"/>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69" name="Google Shape;269;p21"/>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21"/>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1" name="Google Shape;271;p21"/>
          <p:cNvSpPr/>
          <p:nvPr/>
        </p:nvSpPr>
        <p:spPr>
          <a:xfrm>
            <a:off x="2592901" y="4327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2" name="Google Shape;272;p21"/>
          <p:cNvSpPr/>
          <p:nvPr/>
        </p:nvSpPr>
        <p:spPr>
          <a:xfrm rot="-834266">
            <a:off x="644942" y="18174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3" name="Google Shape;273;p21"/>
          <p:cNvSpPr/>
          <p:nvPr/>
        </p:nvSpPr>
        <p:spPr>
          <a:xfrm>
            <a:off x="576077" y="93973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4" name="Google Shape;274;p21"/>
          <p:cNvSpPr/>
          <p:nvPr/>
        </p:nvSpPr>
        <p:spPr>
          <a:xfrm rot="-5912491" flipH="1">
            <a:off x="16277709" y="-340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5" name="Google Shape;275;p21"/>
          <p:cNvSpPr/>
          <p:nvPr/>
        </p:nvSpPr>
        <p:spPr>
          <a:xfrm flipH="1">
            <a:off x="17259423" y="21777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6" name="Google Shape;276;p21"/>
          <p:cNvSpPr/>
          <p:nvPr/>
        </p:nvSpPr>
        <p:spPr>
          <a:xfrm rot="834266" flipH="1">
            <a:off x="15533680" y="3152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7" name="Google Shape;277;p21"/>
          <p:cNvSpPr/>
          <p:nvPr/>
        </p:nvSpPr>
        <p:spPr>
          <a:xfrm>
            <a:off x="16501877" y="97453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8" name="Google Shape;278;p21"/>
          <p:cNvSpPr/>
          <p:nvPr/>
        </p:nvSpPr>
        <p:spPr>
          <a:xfrm rot="-834266">
            <a:off x="17497492" y="88566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772296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79"/>
        <p:cNvGrpSpPr/>
        <p:nvPr/>
      </p:nvGrpSpPr>
      <p:grpSpPr>
        <a:xfrm>
          <a:off x="0" y="0"/>
          <a:ext cx="0" cy="0"/>
          <a:chOff x="0" y="0"/>
          <a:chExt cx="0" cy="0"/>
        </a:xfrm>
      </p:grpSpPr>
      <p:pic>
        <p:nvPicPr>
          <p:cNvPr id="280" name="Google Shape;280;p2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81" name="Google Shape;281;p22"/>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2" name="Google Shape;282;p22"/>
          <p:cNvSpPr/>
          <p:nvPr/>
        </p:nvSpPr>
        <p:spPr>
          <a:xfrm rot="4571280">
            <a:off x="736272" y="-97747"/>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3" name="Google Shape;283;p22"/>
          <p:cNvSpPr/>
          <p:nvPr/>
        </p:nvSpPr>
        <p:spPr>
          <a:xfrm rot="-1530609">
            <a:off x="17185688" y="92978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4" name="Google Shape;284;p22"/>
          <p:cNvSpPr/>
          <p:nvPr/>
        </p:nvSpPr>
        <p:spPr>
          <a:xfrm rot="-1530609">
            <a:off x="2648438" y="278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5" name="Google Shape;285;p22"/>
          <p:cNvSpPr/>
          <p:nvPr/>
        </p:nvSpPr>
        <p:spPr>
          <a:xfrm rot="-392423">
            <a:off x="655406" y="933095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6" name="Google Shape;286;p22"/>
          <p:cNvSpPr/>
          <p:nvPr/>
        </p:nvSpPr>
        <p:spPr>
          <a:xfrm>
            <a:off x="586451" y="20353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7" name="Google Shape;287;p22"/>
          <p:cNvSpPr/>
          <p:nvPr/>
        </p:nvSpPr>
        <p:spPr>
          <a:xfrm rot="-4571280" flipH="1">
            <a:off x="16428192" y="-97747"/>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8" name="Google Shape;288;p22"/>
          <p:cNvSpPr/>
          <p:nvPr/>
        </p:nvSpPr>
        <p:spPr>
          <a:xfrm rot="1530609" flipH="1">
            <a:off x="15372966" y="278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9" name="Google Shape;289;p22"/>
          <p:cNvSpPr/>
          <p:nvPr/>
        </p:nvSpPr>
        <p:spPr>
          <a:xfrm flipH="1">
            <a:off x="17348041" y="21965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926667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90"/>
        <p:cNvGrpSpPr/>
        <p:nvPr/>
      </p:nvGrpSpPr>
      <p:grpSpPr>
        <a:xfrm>
          <a:off x="0" y="0"/>
          <a:ext cx="0" cy="0"/>
          <a:chOff x="0" y="0"/>
          <a:chExt cx="0" cy="0"/>
        </a:xfrm>
      </p:grpSpPr>
      <p:pic>
        <p:nvPicPr>
          <p:cNvPr id="291" name="Google Shape;291;p2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92" name="Google Shape;292;p23"/>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 name="Google Shape;293;p23"/>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4" name="Google Shape;294;p23"/>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5" name="Google Shape;295;p23"/>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6" name="Google Shape;296;p23"/>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7" name="Google Shape;297;p23"/>
          <p:cNvSpPr/>
          <p:nvPr/>
        </p:nvSpPr>
        <p:spPr>
          <a:xfrm>
            <a:off x="17441651" y="22600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8" name="Google Shape;298;p23"/>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9" name="Google Shape;299;p23"/>
          <p:cNvSpPr/>
          <p:nvPr/>
        </p:nvSpPr>
        <p:spPr>
          <a:xfrm rot="4887509" flipH="1">
            <a:off x="1262105" y="833768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0" name="Google Shape;300;p23"/>
          <p:cNvSpPr/>
          <p:nvPr/>
        </p:nvSpPr>
        <p:spPr>
          <a:xfrm rot="-4570086">
            <a:off x="15979060" y="8251121"/>
            <a:ext cx="1086384" cy="220317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1" name="Google Shape;301;p23"/>
          <p:cNvSpPr/>
          <p:nvPr/>
        </p:nvSpPr>
        <p:spPr>
          <a:xfrm rot="10800000" flipH="1">
            <a:off x="3450151" y="93008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2" name="Google Shape;302;p23"/>
          <p:cNvSpPr/>
          <p:nvPr/>
        </p:nvSpPr>
        <p:spPr>
          <a:xfrm rot="-9965734" flipH="1">
            <a:off x="949742" y="8124523"/>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3" name="Google Shape;303;p23"/>
          <p:cNvSpPr/>
          <p:nvPr/>
        </p:nvSpPr>
        <p:spPr>
          <a:xfrm rot="10800000" flipH="1">
            <a:off x="16832051" y="82148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4" name="Google Shape;304;p23"/>
          <p:cNvSpPr/>
          <p:nvPr/>
        </p:nvSpPr>
        <p:spPr>
          <a:xfrm rot="-8835886" flipH="1">
            <a:off x="14619307" y="9184258"/>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533770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20"/>
        <p:cNvGrpSpPr/>
        <p:nvPr/>
      </p:nvGrpSpPr>
      <p:grpSpPr>
        <a:xfrm>
          <a:off x="0" y="0"/>
          <a:ext cx="0" cy="0"/>
          <a:chOff x="0" y="0"/>
          <a:chExt cx="0" cy="0"/>
        </a:xfrm>
      </p:grpSpPr>
      <p:pic>
        <p:nvPicPr>
          <p:cNvPr id="321" name="Google Shape;321;p2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322" name="Google Shape;322;p25"/>
          <p:cNvSpPr txBox="1">
            <a:spLocks noGrp="1"/>
          </p:cNvSpPr>
          <p:nvPr>
            <p:ph type="subTitle" idx="1"/>
          </p:nvPr>
        </p:nvSpPr>
        <p:spPr>
          <a:xfrm>
            <a:off x="8988100" y="6124700"/>
            <a:ext cx="7869600" cy="20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 name="Google Shape;323;p25"/>
          <p:cNvSpPr txBox="1">
            <a:spLocks noGrp="1"/>
          </p:cNvSpPr>
          <p:nvPr>
            <p:ph type="title"/>
          </p:nvPr>
        </p:nvSpPr>
        <p:spPr>
          <a:xfrm>
            <a:off x="8988100" y="2762500"/>
            <a:ext cx="7869600" cy="336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4" name="Google Shape;324;p25"/>
          <p:cNvSpPr/>
          <p:nvPr/>
        </p:nvSpPr>
        <p:spPr>
          <a:xfrm rot="-6559251" flipH="1">
            <a:off x="15411189" y="174284"/>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5" name="Google Shape;325;p25"/>
          <p:cNvSpPr/>
          <p:nvPr/>
        </p:nvSpPr>
        <p:spPr>
          <a:xfrm rot="5922413">
            <a:off x="8282200" y="834490"/>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6" name="Google Shape;326;p25"/>
          <p:cNvSpPr/>
          <p:nvPr/>
        </p:nvSpPr>
        <p:spPr>
          <a:xfrm rot="4918883" flipH="1">
            <a:off x="12097244" y="8267246"/>
            <a:ext cx="1086112" cy="220262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7" name="Google Shape;327;p25"/>
          <p:cNvSpPr/>
          <p:nvPr/>
        </p:nvSpPr>
        <p:spPr>
          <a:xfrm rot="-2515187">
            <a:off x="2225287" y="844348"/>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8" name="Google Shape;328;p25"/>
          <p:cNvSpPr/>
          <p:nvPr/>
        </p:nvSpPr>
        <p:spPr>
          <a:xfrm>
            <a:off x="692801" y="35359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9" name="Google Shape;329;p25"/>
          <p:cNvSpPr/>
          <p:nvPr/>
        </p:nvSpPr>
        <p:spPr>
          <a:xfrm rot="-1530609">
            <a:off x="622688" y="96000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0" name="Google Shape;330;p25"/>
          <p:cNvSpPr/>
          <p:nvPr/>
        </p:nvSpPr>
        <p:spPr>
          <a:xfrm rot="-2700000">
            <a:off x="10427145" y="129197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1" name="Google Shape;331;p25"/>
          <p:cNvSpPr/>
          <p:nvPr/>
        </p:nvSpPr>
        <p:spPr>
          <a:xfrm>
            <a:off x="16636201" y="23306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2" name="Google Shape;332;p25"/>
          <p:cNvSpPr/>
          <p:nvPr/>
        </p:nvSpPr>
        <p:spPr>
          <a:xfrm rot="-2484460">
            <a:off x="14360004" y="99665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3" name="Google Shape;333;p25"/>
          <p:cNvSpPr/>
          <p:nvPr/>
        </p:nvSpPr>
        <p:spPr>
          <a:xfrm rot="-1530609">
            <a:off x="9803714" y="87130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4" name="Google Shape;334;p25"/>
          <p:cNvSpPr/>
          <p:nvPr/>
        </p:nvSpPr>
        <p:spPr>
          <a:xfrm>
            <a:off x="15395327" y="90906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5" name="Google Shape;335;p25"/>
          <p:cNvSpPr/>
          <p:nvPr/>
        </p:nvSpPr>
        <p:spPr>
          <a:xfrm rot="9118530" flipH="1">
            <a:off x="615284" y="637686"/>
            <a:ext cx="1085832" cy="220205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825689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36"/>
        <p:cNvGrpSpPr/>
        <p:nvPr/>
      </p:nvGrpSpPr>
      <p:grpSpPr>
        <a:xfrm>
          <a:off x="0" y="0"/>
          <a:ext cx="0" cy="0"/>
          <a:chOff x="0" y="0"/>
          <a:chExt cx="0" cy="0"/>
        </a:xfrm>
      </p:grpSpPr>
      <p:pic>
        <p:nvPicPr>
          <p:cNvPr id="337" name="Google Shape;337;p2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338" name="Google Shape;338;p26"/>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9" name="Google Shape;339;p26"/>
          <p:cNvSpPr txBox="1">
            <a:spLocks noGrp="1"/>
          </p:cNvSpPr>
          <p:nvPr>
            <p:ph type="body" idx="1"/>
          </p:nvPr>
        </p:nvSpPr>
        <p:spPr>
          <a:xfrm>
            <a:off x="1440000" y="3183750"/>
            <a:ext cx="6979800" cy="60330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Clr>
                <a:schemeClr val="accent2"/>
              </a:buClr>
              <a:buSzPts val="1400"/>
              <a:buChar char="●"/>
              <a:defRPr>
                <a:solidFill>
                  <a:srgbClr val="434343"/>
                </a:solidFill>
              </a:defRPr>
            </a:lvl1pPr>
            <a:lvl2pPr marL="1828800" lvl="1" indent="-635000" rtl="0">
              <a:lnSpc>
                <a:spcPct val="115000"/>
              </a:lnSpc>
              <a:spcBef>
                <a:spcPts val="0"/>
              </a:spcBef>
              <a:spcAft>
                <a:spcPts val="0"/>
              </a:spcAft>
              <a:buClr>
                <a:srgbClr val="434343"/>
              </a:buClr>
              <a:buSzPts val="1400"/>
              <a:buChar char="○"/>
              <a:defRPr>
                <a:solidFill>
                  <a:srgbClr val="434343"/>
                </a:solidFill>
              </a:defRPr>
            </a:lvl2pPr>
            <a:lvl3pPr marL="2743200" lvl="2" indent="-635000" rtl="0">
              <a:lnSpc>
                <a:spcPct val="115000"/>
              </a:lnSpc>
              <a:spcBef>
                <a:spcPts val="0"/>
              </a:spcBef>
              <a:spcAft>
                <a:spcPts val="0"/>
              </a:spcAft>
              <a:buClr>
                <a:srgbClr val="434343"/>
              </a:buClr>
              <a:buSzPts val="1400"/>
              <a:buChar char="■"/>
              <a:defRPr>
                <a:solidFill>
                  <a:srgbClr val="434343"/>
                </a:solidFill>
              </a:defRPr>
            </a:lvl3pPr>
            <a:lvl4pPr marL="3657600" lvl="3" indent="-635000" rtl="0">
              <a:lnSpc>
                <a:spcPct val="115000"/>
              </a:lnSpc>
              <a:spcBef>
                <a:spcPts val="0"/>
              </a:spcBef>
              <a:spcAft>
                <a:spcPts val="0"/>
              </a:spcAft>
              <a:buClr>
                <a:srgbClr val="434343"/>
              </a:buClr>
              <a:buSzPts val="1400"/>
              <a:buChar char="●"/>
              <a:defRPr>
                <a:solidFill>
                  <a:srgbClr val="434343"/>
                </a:solidFill>
              </a:defRPr>
            </a:lvl4pPr>
            <a:lvl5pPr marL="4572000" lvl="4" indent="-635000" rtl="0">
              <a:lnSpc>
                <a:spcPct val="115000"/>
              </a:lnSpc>
              <a:spcBef>
                <a:spcPts val="0"/>
              </a:spcBef>
              <a:spcAft>
                <a:spcPts val="0"/>
              </a:spcAft>
              <a:buClr>
                <a:srgbClr val="434343"/>
              </a:buClr>
              <a:buSzPts val="1400"/>
              <a:buChar char="○"/>
              <a:defRPr>
                <a:solidFill>
                  <a:srgbClr val="434343"/>
                </a:solidFill>
              </a:defRPr>
            </a:lvl5pPr>
            <a:lvl6pPr marL="5486400" lvl="5" indent="-635000" rtl="0">
              <a:lnSpc>
                <a:spcPct val="115000"/>
              </a:lnSpc>
              <a:spcBef>
                <a:spcPts val="0"/>
              </a:spcBef>
              <a:spcAft>
                <a:spcPts val="0"/>
              </a:spcAft>
              <a:buClr>
                <a:srgbClr val="434343"/>
              </a:buClr>
              <a:buSzPts val="1400"/>
              <a:buChar char="■"/>
              <a:defRPr>
                <a:solidFill>
                  <a:srgbClr val="434343"/>
                </a:solidFill>
              </a:defRPr>
            </a:lvl6pPr>
            <a:lvl7pPr marL="6400800" lvl="6" indent="-635000" rtl="0">
              <a:lnSpc>
                <a:spcPct val="115000"/>
              </a:lnSpc>
              <a:spcBef>
                <a:spcPts val="0"/>
              </a:spcBef>
              <a:spcAft>
                <a:spcPts val="0"/>
              </a:spcAft>
              <a:buClr>
                <a:srgbClr val="434343"/>
              </a:buClr>
              <a:buSzPts val="1400"/>
              <a:buChar char="●"/>
              <a:defRPr>
                <a:solidFill>
                  <a:srgbClr val="434343"/>
                </a:solidFill>
              </a:defRPr>
            </a:lvl7pPr>
            <a:lvl8pPr marL="7315200" lvl="7" indent="-635000" rtl="0">
              <a:lnSpc>
                <a:spcPct val="115000"/>
              </a:lnSpc>
              <a:spcBef>
                <a:spcPts val="0"/>
              </a:spcBef>
              <a:spcAft>
                <a:spcPts val="0"/>
              </a:spcAft>
              <a:buClr>
                <a:srgbClr val="434343"/>
              </a:buClr>
              <a:buSzPts val="1400"/>
              <a:buChar char="○"/>
              <a:defRPr>
                <a:solidFill>
                  <a:srgbClr val="434343"/>
                </a:solidFill>
              </a:defRPr>
            </a:lvl8pPr>
            <a:lvl9pPr marL="8229600" lvl="8" indent="-6350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40" name="Google Shape;340;p26"/>
          <p:cNvSpPr/>
          <p:nvPr/>
        </p:nvSpPr>
        <p:spPr>
          <a:xfrm rot="6450879">
            <a:off x="1014978" y="85650"/>
            <a:ext cx="1085628" cy="220164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1" name="Google Shape;341;p26"/>
          <p:cNvSpPr/>
          <p:nvPr/>
        </p:nvSpPr>
        <p:spPr>
          <a:xfrm rot="-6299564" flipH="1">
            <a:off x="14523951" y="1348466"/>
            <a:ext cx="1085654" cy="220169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2" name="Google Shape;342;p26"/>
          <p:cNvSpPr/>
          <p:nvPr/>
        </p:nvSpPr>
        <p:spPr>
          <a:xfrm rot="3547492">
            <a:off x="1044606" y="7730120"/>
            <a:ext cx="1085552" cy="22014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3" name="Google Shape;343;p26"/>
          <p:cNvSpPr/>
          <p:nvPr/>
        </p:nvSpPr>
        <p:spPr>
          <a:xfrm rot="-3547492" flipH="1">
            <a:off x="16246506" y="7653920"/>
            <a:ext cx="1085552" cy="22014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4" name="Google Shape;344;p26"/>
          <p:cNvSpPr/>
          <p:nvPr/>
        </p:nvSpPr>
        <p:spPr>
          <a:xfrm>
            <a:off x="799451" y="239292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5" name="Google Shape;345;p26"/>
          <p:cNvSpPr/>
          <p:nvPr/>
        </p:nvSpPr>
        <p:spPr>
          <a:xfrm>
            <a:off x="15454801" y="95130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6" name="Google Shape;346;p26"/>
          <p:cNvSpPr/>
          <p:nvPr/>
        </p:nvSpPr>
        <p:spPr>
          <a:xfrm rot="2166447">
            <a:off x="2246413" y="947550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7" name="Google Shape;347;p26"/>
          <p:cNvSpPr/>
          <p:nvPr/>
        </p:nvSpPr>
        <p:spPr>
          <a:xfrm>
            <a:off x="16857777" y="16401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8" name="Google Shape;348;p26"/>
          <p:cNvSpPr/>
          <p:nvPr/>
        </p:nvSpPr>
        <p:spPr>
          <a:xfrm rot="3674689">
            <a:off x="17128671" y="3401584"/>
            <a:ext cx="305190" cy="32808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9" name="Google Shape;349;p26"/>
          <p:cNvSpPr/>
          <p:nvPr/>
        </p:nvSpPr>
        <p:spPr>
          <a:xfrm rot="2166447">
            <a:off x="15094263" y="6310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50" name="Google Shape;350;p26"/>
          <p:cNvSpPr/>
          <p:nvPr/>
        </p:nvSpPr>
        <p:spPr>
          <a:xfrm>
            <a:off x="2952427" y="6685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054838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90"/>
        <p:cNvGrpSpPr/>
        <p:nvPr/>
      </p:nvGrpSpPr>
      <p:grpSpPr>
        <a:xfrm>
          <a:off x="0" y="0"/>
          <a:ext cx="0" cy="0"/>
          <a:chOff x="0" y="0"/>
          <a:chExt cx="0" cy="0"/>
        </a:xfrm>
      </p:grpSpPr>
      <p:pic>
        <p:nvPicPr>
          <p:cNvPr id="391" name="Google Shape;391;p30"/>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392" name="Google Shape;392;p30"/>
          <p:cNvSpPr txBox="1">
            <a:spLocks noGrp="1"/>
          </p:cNvSpPr>
          <p:nvPr>
            <p:ph type="subTitle" idx="1"/>
          </p:nvPr>
        </p:nvSpPr>
        <p:spPr>
          <a:xfrm>
            <a:off x="1438050" y="5462476"/>
            <a:ext cx="6151800" cy="286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93" name="Google Shape;393;p30"/>
          <p:cNvSpPr txBox="1">
            <a:spLocks noGrp="1"/>
          </p:cNvSpPr>
          <p:nvPr>
            <p:ph type="title"/>
          </p:nvPr>
        </p:nvSpPr>
        <p:spPr>
          <a:xfrm>
            <a:off x="1912350" y="3023924"/>
            <a:ext cx="5203200" cy="242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394" name="Google Shape;394;p30"/>
          <p:cNvSpPr txBox="1">
            <a:spLocks noGrp="1"/>
          </p:cNvSpPr>
          <p:nvPr>
            <p:ph type="title" idx="2"/>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5" name="Google Shape;395;p30"/>
          <p:cNvSpPr/>
          <p:nvPr/>
        </p:nvSpPr>
        <p:spPr>
          <a:xfrm rot="5912491">
            <a:off x="1512555" y="2048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6" name="Google Shape;396;p30"/>
          <p:cNvSpPr/>
          <p:nvPr/>
        </p:nvSpPr>
        <p:spPr>
          <a:xfrm>
            <a:off x="3300551" y="754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7" name="Google Shape;397;p30"/>
          <p:cNvSpPr/>
          <p:nvPr/>
        </p:nvSpPr>
        <p:spPr>
          <a:xfrm rot="-834266">
            <a:off x="1352592" y="21395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8" name="Google Shape;398;p30"/>
          <p:cNvSpPr/>
          <p:nvPr/>
        </p:nvSpPr>
        <p:spPr>
          <a:xfrm>
            <a:off x="690377" y="8541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9" name="Google Shape;399;p30"/>
          <p:cNvSpPr/>
          <p:nvPr/>
        </p:nvSpPr>
        <p:spPr>
          <a:xfrm rot="-5912491" flipH="1">
            <a:off x="15749859" y="20291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0" name="Google Shape;400;p30"/>
          <p:cNvSpPr/>
          <p:nvPr/>
        </p:nvSpPr>
        <p:spPr>
          <a:xfrm flipH="1">
            <a:off x="16501899" y="47876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1" name="Google Shape;401;p30"/>
          <p:cNvSpPr/>
          <p:nvPr/>
        </p:nvSpPr>
        <p:spPr>
          <a:xfrm rot="834266" flipH="1">
            <a:off x="14638330" y="2282217"/>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2" name="Google Shape;402;p30"/>
          <p:cNvSpPr/>
          <p:nvPr/>
        </p:nvSpPr>
        <p:spPr>
          <a:xfrm rot="-834266">
            <a:off x="1728042" y="942924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3" name="Google Shape;403;p30"/>
          <p:cNvSpPr/>
          <p:nvPr/>
        </p:nvSpPr>
        <p:spPr>
          <a:xfrm rot="4504430" flipH="1">
            <a:off x="6605050" y="7879366"/>
            <a:ext cx="1086384" cy="220317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954722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19"/>
        <p:cNvGrpSpPr/>
        <p:nvPr/>
      </p:nvGrpSpPr>
      <p:grpSpPr>
        <a:xfrm>
          <a:off x="0" y="0"/>
          <a:ext cx="0" cy="0"/>
          <a:chOff x="0" y="0"/>
          <a:chExt cx="0" cy="0"/>
        </a:xfrm>
      </p:grpSpPr>
      <p:pic>
        <p:nvPicPr>
          <p:cNvPr id="420" name="Google Shape;420;p3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21" name="Google Shape;421;p32"/>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2" name="Google Shape;422;p32"/>
          <p:cNvSpPr txBox="1">
            <a:spLocks noGrp="1"/>
          </p:cNvSpPr>
          <p:nvPr>
            <p:ph type="subTitle" idx="1"/>
          </p:nvPr>
        </p:nvSpPr>
        <p:spPr>
          <a:xfrm>
            <a:off x="1440000" y="3098650"/>
            <a:ext cx="79896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423" name="Google Shape;423;p32"/>
          <p:cNvSpPr txBox="1">
            <a:spLocks noGrp="1"/>
          </p:cNvSpPr>
          <p:nvPr>
            <p:ph type="subTitle" idx="2"/>
          </p:nvPr>
        </p:nvSpPr>
        <p:spPr>
          <a:xfrm>
            <a:off x="1440050" y="4063816"/>
            <a:ext cx="7982400" cy="174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24" name="Google Shape;424;p32"/>
          <p:cNvSpPr txBox="1">
            <a:spLocks noGrp="1"/>
          </p:cNvSpPr>
          <p:nvPr>
            <p:ph type="subTitle" idx="3"/>
          </p:nvPr>
        </p:nvSpPr>
        <p:spPr>
          <a:xfrm>
            <a:off x="1440000" y="5945032"/>
            <a:ext cx="79896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425" name="Google Shape;425;p32"/>
          <p:cNvSpPr txBox="1">
            <a:spLocks noGrp="1"/>
          </p:cNvSpPr>
          <p:nvPr>
            <p:ph type="subTitle" idx="4"/>
          </p:nvPr>
        </p:nvSpPr>
        <p:spPr>
          <a:xfrm>
            <a:off x="1440000" y="6910200"/>
            <a:ext cx="7989600" cy="174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26" name="Google Shape;426;p32"/>
          <p:cNvSpPr/>
          <p:nvPr/>
        </p:nvSpPr>
        <p:spPr>
          <a:xfrm rot="5991879">
            <a:off x="1404132" y="495377"/>
            <a:ext cx="1085880" cy="220215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7" name="Google Shape;427;p32"/>
          <p:cNvSpPr/>
          <p:nvPr/>
        </p:nvSpPr>
        <p:spPr>
          <a:xfrm rot="-1530609">
            <a:off x="3258038" y="4952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8" name="Google Shape;428;p32"/>
          <p:cNvSpPr/>
          <p:nvPr/>
        </p:nvSpPr>
        <p:spPr>
          <a:xfrm>
            <a:off x="956501" y="28941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9" name="Google Shape;429;p32"/>
          <p:cNvSpPr/>
          <p:nvPr/>
        </p:nvSpPr>
        <p:spPr>
          <a:xfrm rot="-5991879" flipH="1">
            <a:off x="15797968" y="647777"/>
            <a:ext cx="1085880" cy="220215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0" name="Google Shape;430;p32"/>
          <p:cNvSpPr/>
          <p:nvPr/>
        </p:nvSpPr>
        <p:spPr>
          <a:xfrm rot="1530609" flipH="1">
            <a:off x="16758574" y="32425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1" name="Google Shape;431;p32"/>
          <p:cNvSpPr/>
          <p:nvPr/>
        </p:nvSpPr>
        <p:spPr>
          <a:xfrm flipH="1">
            <a:off x="15061349" y="6852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2" name="Google Shape;432;p32"/>
          <p:cNvSpPr/>
          <p:nvPr/>
        </p:nvSpPr>
        <p:spPr>
          <a:xfrm rot="4808121" flipH="1">
            <a:off x="7302508" y="8369177"/>
            <a:ext cx="1085880" cy="220215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3" name="Google Shape;433;p32"/>
          <p:cNvSpPr/>
          <p:nvPr/>
        </p:nvSpPr>
        <p:spPr>
          <a:xfrm rot="-1530609">
            <a:off x="9214788" y="94586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197412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34"/>
        <p:cNvGrpSpPr/>
        <p:nvPr/>
      </p:nvGrpSpPr>
      <p:grpSpPr>
        <a:xfrm>
          <a:off x="0" y="0"/>
          <a:ext cx="0" cy="0"/>
          <a:chOff x="0" y="0"/>
          <a:chExt cx="0" cy="0"/>
        </a:xfrm>
      </p:grpSpPr>
      <p:pic>
        <p:nvPicPr>
          <p:cNvPr id="435" name="Google Shape;435;p3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36" name="Google Shape;436;p33"/>
          <p:cNvSpPr txBox="1">
            <a:spLocks noGrp="1"/>
          </p:cNvSpPr>
          <p:nvPr>
            <p:ph type="title"/>
          </p:nvPr>
        </p:nvSpPr>
        <p:spPr>
          <a:xfrm>
            <a:off x="1848846" y="5851050"/>
            <a:ext cx="4425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37" name="Google Shape;437;p33"/>
          <p:cNvSpPr txBox="1">
            <a:spLocks noGrp="1"/>
          </p:cNvSpPr>
          <p:nvPr>
            <p:ph type="subTitle" idx="1"/>
          </p:nvPr>
        </p:nvSpPr>
        <p:spPr>
          <a:xfrm>
            <a:off x="1848846" y="6781700"/>
            <a:ext cx="4425000" cy="15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8" name="Google Shape;438;p33"/>
          <p:cNvSpPr txBox="1">
            <a:spLocks noGrp="1"/>
          </p:cNvSpPr>
          <p:nvPr>
            <p:ph type="title" idx="2"/>
          </p:nvPr>
        </p:nvSpPr>
        <p:spPr>
          <a:xfrm>
            <a:off x="6931500" y="5851050"/>
            <a:ext cx="4425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39" name="Google Shape;439;p33"/>
          <p:cNvSpPr txBox="1">
            <a:spLocks noGrp="1"/>
          </p:cNvSpPr>
          <p:nvPr>
            <p:ph type="subTitle" idx="3"/>
          </p:nvPr>
        </p:nvSpPr>
        <p:spPr>
          <a:xfrm>
            <a:off x="6931500" y="6781700"/>
            <a:ext cx="4425000" cy="15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33"/>
          <p:cNvSpPr txBox="1">
            <a:spLocks noGrp="1"/>
          </p:cNvSpPr>
          <p:nvPr>
            <p:ph type="title" idx="4"/>
          </p:nvPr>
        </p:nvSpPr>
        <p:spPr>
          <a:xfrm>
            <a:off x="12014154" y="5851050"/>
            <a:ext cx="4425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41" name="Google Shape;441;p33"/>
          <p:cNvSpPr txBox="1">
            <a:spLocks noGrp="1"/>
          </p:cNvSpPr>
          <p:nvPr>
            <p:ph type="subTitle" idx="5"/>
          </p:nvPr>
        </p:nvSpPr>
        <p:spPr>
          <a:xfrm>
            <a:off x="12014154" y="6781700"/>
            <a:ext cx="4425000" cy="15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2" name="Google Shape;442;p33"/>
          <p:cNvSpPr txBox="1">
            <a:spLocks noGrp="1"/>
          </p:cNvSpPr>
          <p:nvPr>
            <p:ph type="title" idx="6"/>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3" name="Google Shape;443;p33"/>
          <p:cNvSpPr/>
          <p:nvPr/>
        </p:nvSpPr>
        <p:spPr>
          <a:xfrm rot="-5912491" flipH="1">
            <a:off x="16420941"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4" name="Google Shape;444;p33"/>
          <p:cNvSpPr/>
          <p:nvPr/>
        </p:nvSpPr>
        <p:spPr>
          <a:xfrm rot="2926236">
            <a:off x="842020" y="8515463"/>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5" name="Google Shape;445;p33"/>
          <p:cNvSpPr/>
          <p:nvPr/>
        </p:nvSpPr>
        <p:spPr>
          <a:xfrm rot="6972750">
            <a:off x="789493"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6" name="Google Shape;446;p33"/>
          <p:cNvSpPr/>
          <p:nvPr/>
        </p:nvSpPr>
        <p:spPr>
          <a:xfrm flipH="1">
            <a:off x="14875705"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7" name="Google Shape;447;p33"/>
          <p:cNvSpPr/>
          <p:nvPr/>
        </p:nvSpPr>
        <p:spPr>
          <a:xfrm rot="834266" flipH="1">
            <a:off x="1736141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8" name="Google Shape;448;p33"/>
          <p:cNvSpPr/>
          <p:nvPr/>
        </p:nvSpPr>
        <p:spPr>
          <a:xfrm flipH="1">
            <a:off x="17292581" y="83472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9" name="Google Shape;449;p33"/>
          <p:cNvSpPr/>
          <p:nvPr/>
        </p:nvSpPr>
        <p:spPr>
          <a:xfrm flipH="1">
            <a:off x="731805"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50" name="Google Shape;450;p33"/>
          <p:cNvSpPr/>
          <p:nvPr/>
        </p:nvSpPr>
        <p:spPr>
          <a:xfrm rot="1964114" flipH="1">
            <a:off x="2625091"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51" name="Google Shape;451;p33"/>
          <p:cNvSpPr/>
          <p:nvPr/>
        </p:nvSpPr>
        <p:spPr>
          <a:xfrm rot="1964114" flipH="1">
            <a:off x="902615" y="830945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52" name="Google Shape;452;p33"/>
          <p:cNvSpPr/>
          <p:nvPr/>
        </p:nvSpPr>
        <p:spPr>
          <a:xfrm rot="-3197591" flipH="1">
            <a:off x="16380456" y="8515204"/>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4066376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53"/>
        <p:cNvGrpSpPr/>
        <p:nvPr/>
      </p:nvGrpSpPr>
      <p:grpSpPr>
        <a:xfrm>
          <a:off x="0" y="0"/>
          <a:ext cx="0" cy="0"/>
          <a:chOff x="0" y="0"/>
          <a:chExt cx="0" cy="0"/>
        </a:xfrm>
      </p:grpSpPr>
      <p:pic>
        <p:nvPicPr>
          <p:cNvPr id="454" name="Google Shape;454;p34"/>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55" name="Google Shape;455;p34"/>
          <p:cNvSpPr txBox="1">
            <a:spLocks noGrp="1"/>
          </p:cNvSpPr>
          <p:nvPr>
            <p:ph type="title"/>
          </p:nvPr>
        </p:nvSpPr>
        <p:spPr>
          <a:xfrm>
            <a:off x="1440000" y="6769594"/>
            <a:ext cx="4672800" cy="9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456" name="Google Shape;456;p34"/>
          <p:cNvSpPr txBox="1">
            <a:spLocks noGrp="1"/>
          </p:cNvSpPr>
          <p:nvPr>
            <p:ph type="subTitle" idx="1"/>
          </p:nvPr>
        </p:nvSpPr>
        <p:spPr>
          <a:xfrm>
            <a:off x="1440000" y="7672554"/>
            <a:ext cx="4672800" cy="10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7" name="Google Shape;457;p34"/>
          <p:cNvSpPr txBox="1">
            <a:spLocks noGrp="1"/>
          </p:cNvSpPr>
          <p:nvPr>
            <p:ph type="title" idx="2"/>
          </p:nvPr>
        </p:nvSpPr>
        <p:spPr>
          <a:xfrm>
            <a:off x="6807596" y="6769594"/>
            <a:ext cx="4672800" cy="9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458" name="Google Shape;458;p34"/>
          <p:cNvSpPr txBox="1">
            <a:spLocks noGrp="1"/>
          </p:cNvSpPr>
          <p:nvPr>
            <p:ph type="subTitle" idx="3"/>
          </p:nvPr>
        </p:nvSpPr>
        <p:spPr>
          <a:xfrm>
            <a:off x="6807600" y="7672554"/>
            <a:ext cx="4672800" cy="10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9" name="Google Shape;459;p34"/>
          <p:cNvSpPr txBox="1">
            <a:spLocks noGrp="1"/>
          </p:cNvSpPr>
          <p:nvPr>
            <p:ph type="title" idx="4"/>
          </p:nvPr>
        </p:nvSpPr>
        <p:spPr>
          <a:xfrm>
            <a:off x="12175204" y="6769638"/>
            <a:ext cx="4672800" cy="9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460" name="Google Shape;460;p34"/>
          <p:cNvSpPr txBox="1">
            <a:spLocks noGrp="1"/>
          </p:cNvSpPr>
          <p:nvPr>
            <p:ph type="subTitle" idx="5"/>
          </p:nvPr>
        </p:nvSpPr>
        <p:spPr>
          <a:xfrm>
            <a:off x="12175212" y="7672604"/>
            <a:ext cx="4672800" cy="10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1" name="Google Shape;461;p34"/>
          <p:cNvSpPr txBox="1">
            <a:spLocks noGrp="1"/>
          </p:cNvSpPr>
          <p:nvPr>
            <p:ph type="title" idx="6"/>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2" name="Google Shape;462;p34"/>
          <p:cNvSpPr/>
          <p:nvPr/>
        </p:nvSpPr>
        <p:spPr>
          <a:xfrm rot="-4571280" flipH="1">
            <a:off x="16126238" y="61850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3" name="Google Shape;463;p34"/>
          <p:cNvSpPr/>
          <p:nvPr/>
        </p:nvSpPr>
        <p:spPr>
          <a:xfrm flipH="1">
            <a:off x="14176845" y="110087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4" name="Google Shape;464;p34"/>
          <p:cNvSpPr/>
          <p:nvPr/>
        </p:nvSpPr>
        <p:spPr>
          <a:xfrm flipH="1">
            <a:off x="735595" y="923602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5" name="Google Shape;465;p34"/>
          <p:cNvSpPr/>
          <p:nvPr/>
        </p:nvSpPr>
        <p:spPr>
          <a:xfrm flipH="1">
            <a:off x="17247963" y="31543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6" name="Google Shape;466;p34"/>
          <p:cNvSpPr/>
          <p:nvPr/>
        </p:nvSpPr>
        <p:spPr>
          <a:xfrm rot="-2700000" flipH="1">
            <a:off x="17317257" y="9295769"/>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7" name="Google Shape;467;p34"/>
          <p:cNvSpPr/>
          <p:nvPr/>
        </p:nvSpPr>
        <p:spPr>
          <a:xfrm flipH="1">
            <a:off x="8922263" y="95932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8" name="Google Shape;468;p34"/>
          <p:cNvSpPr/>
          <p:nvPr/>
        </p:nvSpPr>
        <p:spPr>
          <a:xfrm rot="4571280">
            <a:off x="1097640" y="61850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9" name="Google Shape;469;p34"/>
          <p:cNvSpPr/>
          <p:nvPr/>
        </p:nvSpPr>
        <p:spPr>
          <a:xfrm>
            <a:off x="843069" y="311657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70" name="Google Shape;470;p34"/>
          <p:cNvSpPr/>
          <p:nvPr/>
        </p:nvSpPr>
        <p:spPr>
          <a:xfrm>
            <a:off x="3437895" y="1138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1419513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1"/>
        <p:cNvGrpSpPr/>
        <p:nvPr/>
      </p:nvGrpSpPr>
      <p:grpSpPr>
        <a:xfrm>
          <a:off x="0" y="0"/>
          <a:ext cx="0" cy="0"/>
          <a:chOff x="0" y="0"/>
          <a:chExt cx="0" cy="0"/>
        </a:xfrm>
      </p:grpSpPr>
      <p:pic>
        <p:nvPicPr>
          <p:cNvPr id="472" name="Google Shape;472;p3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73" name="Google Shape;473;p35"/>
          <p:cNvSpPr txBox="1">
            <a:spLocks noGrp="1"/>
          </p:cNvSpPr>
          <p:nvPr>
            <p:ph type="title"/>
          </p:nvPr>
        </p:nvSpPr>
        <p:spPr>
          <a:xfrm>
            <a:off x="4384900" y="33475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4" name="Google Shape;474;p35"/>
          <p:cNvSpPr txBox="1">
            <a:spLocks noGrp="1"/>
          </p:cNvSpPr>
          <p:nvPr>
            <p:ph type="subTitle" idx="1"/>
          </p:nvPr>
        </p:nvSpPr>
        <p:spPr>
          <a:xfrm>
            <a:off x="4384900" y="43681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35"/>
          <p:cNvSpPr txBox="1">
            <a:spLocks noGrp="1"/>
          </p:cNvSpPr>
          <p:nvPr>
            <p:ph type="title" idx="2"/>
          </p:nvPr>
        </p:nvSpPr>
        <p:spPr>
          <a:xfrm>
            <a:off x="9473316" y="33475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6" name="Google Shape;476;p35"/>
          <p:cNvSpPr txBox="1">
            <a:spLocks noGrp="1"/>
          </p:cNvSpPr>
          <p:nvPr>
            <p:ph type="subTitle" idx="3"/>
          </p:nvPr>
        </p:nvSpPr>
        <p:spPr>
          <a:xfrm>
            <a:off x="9473316" y="43681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7" name="Google Shape;477;p35"/>
          <p:cNvSpPr txBox="1">
            <a:spLocks noGrp="1"/>
          </p:cNvSpPr>
          <p:nvPr>
            <p:ph type="title" idx="4"/>
          </p:nvPr>
        </p:nvSpPr>
        <p:spPr>
          <a:xfrm>
            <a:off x="4384900" y="62143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8" name="Google Shape;478;p35"/>
          <p:cNvSpPr txBox="1">
            <a:spLocks noGrp="1"/>
          </p:cNvSpPr>
          <p:nvPr>
            <p:ph type="subTitle" idx="5"/>
          </p:nvPr>
        </p:nvSpPr>
        <p:spPr>
          <a:xfrm>
            <a:off x="4384900" y="72349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9" name="Google Shape;479;p35"/>
          <p:cNvSpPr txBox="1">
            <a:spLocks noGrp="1"/>
          </p:cNvSpPr>
          <p:nvPr>
            <p:ph type="title" idx="6"/>
          </p:nvPr>
        </p:nvSpPr>
        <p:spPr>
          <a:xfrm>
            <a:off x="9473316" y="62143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80" name="Google Shape;480;p35"/>
          <p:cNvSpPr txBox="1">
            <a:spLocks noGrp="1"/>
          </p:cNvSpPr>
          <p:nvPr>
            <p:ph type="subTitle" idx="7"/>
          </p:nvPr>
        </p:nvSpPr>
        <p:spPr>
          <a:xfrm>
            <a:off x="9473316" y="72349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1" name="Google Shape;481;p35"/>
          <p:cNvSpPr txBox="1">
            <a:spLocks noGrp="1"/>
          </p:cNvSpPr>
          <p:nvPr>
            <p:ph type="title" idx="8"/>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2" name="Google Shape;482;p35"/>
          <p:cNvSpPr/>
          <p:nvPr/>
        </p:nvSpPr>
        <p:spPr>
          <a:xfrm rot="4571280">
            <a:off x="1110022"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3" name="Google Shape;483;p35"/>
          <p:cNvSpPr/>
          <p:nvPr/>
        </p:nvSpPr>
        <p:spPr>
          <a:xfrm rot="-5825275" flipH="1">
            <a:off x="16181521" y="366781"/>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4" name="Google Shape;484;p35"/>
          <p:cNvSpPr/>
          <p:nvPr/>
        </p:nvSpPr>
        <p:spPr>
          <a:xfrm rot="2166447">
            <a:off x="16976263" y="29442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5" name="Google Shape;485;p35"/>
          <p:cNvSpPr/>
          <p:nvPr/>
        </p:nvSpPr>
        <p:spPr>
          <a:xfrm rot="-1530609">
            <a:off x="16823738" y="9463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6" name="Google Shape;486;p35"/>
          <p:cNvSpPr/>
          <p:nvPr/>
        </p:nvSpPr>
        <p:spPr>
          <a:xfrm rot="-1530609">
            <a:off x="2609838" y="3263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7" name="Google Shape;487;p35"/>
          <p:cNvSpPr/>
          <p:nvPr/>
        </p:nvSpPr>
        <p:spPr>
          <a:xfrm rot="-392423">
            <a:off x="604156" y="839390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8" name="Google Shape;488;p35"/>
          <p:cNvSpPr/>
          <p:nvPr/>
        </p:nvSpPr>
        <p:spPr>
          <a:xfrm>
            <a:off x="535201" y="333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9" name="Google Shape;489;p35"/>
          <p:cNvSpPr/>
          <p:nvPr/>
        </p:nvSpPr>
        <p:spPr>
          <a:xfrm>
            <a:off x="1261951" y="9501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90" name="Google Shape;490;p35"/>
          <p:cNvSpPr/>
          <p:nvPr/>
        </p:nvSpPr>
        <p:spPr>
          <a:xfrm rot="804576">
            <a:off x="17348199" y="8437326"/>
            <a:ext cx="443846" cy="253076"/>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r>
              <a:rPr lang="en" sz="2800" kern="0">
                <a:solidFill>
                  <a:srgbClr val="000000"/>
                </a:solidFill>
                <a:cs typeface="Arial"/>
                <a:sym typeface="Arial"/>
              </a:rPr>
              <a:t> </a:t>
            </a:r>
            <a:endParaRPr sz="2800" kern="0" dirty="0">
              <a:solidFill>
                <a:srgbClr val="000000"/>
              </a:solidFill>
              <a:cs typeface="Arial"/>
              <a:sym typeface="Arial"/>
            </a:endParaRPr>
          </a:p>
        </p:txBody>
      </p:sp>
      <p:sp>
        <p:nvSpPr>
          <p:cNvPr id="491" name="Google Shape;491;p35"/>
          <p:cNvSpPr/>
          <p:nvPr/>
        </p:nvSpPr>
        <p:spPr>
          <a:xfrm>
            <a:off x="15331151" y="4519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4146607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92"/>
        <p:cNvGrpSpPr/>
        <p:nvPr/>
      </p:nvGrpSpPr>
      <p:grpSpPr>
        <a:xfrm>
          <a:off x="0" y="0"/>
          <a:ext cx="0" cy="0"/>
          <a:chOff x="0" y="0"/>
          <a:chExt cx="0" cy="0"/>
        </a:xfrm>
      </p:grpSpPr>
      <p:pic>
        <p:nvPicPr>
          <p:cNvPr id="493" name="Google Shape;493;p3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94" name="Google Shape;494;p36"/>
          <p:cNvSpPr txBox="1">
            <a:spLocks noGrp="1"/>
          </p:cNvSpPr>
          <p:nvPr>
            <p:ph type="title"/>
          </p:nvPr>
        </p:nvSpPr>
        <p:spPr>
          <a:xfrm>
            <a:off x="2238550" y="39782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95" name="Google Shape;495;p36"/>
          <p:cNvSpPr txBox="1">
            <a:spLocks noGrp="1"/>
          </p:cNvSpPr>
          <p:nvPr>
            <p:ph type="subTitle" idx="1"/>
          </p:nvPr>
        </p:nvSpPr>
        <p:spPr>
          <a:xfrm>
            <a:off x="2238550" y="469115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36"/>
          <p:cNvSpPr txBox="1">
            <a:spLocks noGrp="1"/>
          </p:cNvSpPr>
          <p:nvPr>
            <p:ph type="title" idx="2"/>
          </p:nvPr>
        </p:nvSpPr>
        <p:spPr>
          <a:xfrm>
            <a:off x="7077594" y="39782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97" name="Google Shape;497;p36"/>
          <p:cNvSpPr txBox="1">
            <a:spLocks noGrp="1"/>
          </p:cNvSpPr>
          <p:nvPr>
            <p:ph type="subTitle" idx="3"/>
          </p:nvPr>
        </p:nvSpPr>
        <p:spPr>
          <a:xfrm>
            <a:off x="7077600" y="469115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36"/>
          <p:cNvSpPr txBox="1">
            <a:spLocks noGrp="1"/>
          </p:cNvSpPr>
          <p:nvPr>
            <p:ph type="title" idx="4"/>
          </p:nvPr>
        </p:nvSpPr>
        <p:spPr>
          <a:xfrm>
            <a:off x="2238550" y="75345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99" name="Google Shape;499;p36"/>
          <p:cNvSpPr txBox="1">
            <a:spLocks noGrp="1"/>
          </p:cNvSpPr>
          <p:nvPr>
            <p:ph type="subTitle" idx="5"/>
          </p:nvPr>
        </p:nvSpPr>
        <p:spPr>
          <a:xfrm>
            <a:off x="2238550" y="824740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6"/>
          <p:cNvSpPr txBox="1">
            <a:spLocks noGrp="1"/>
          </p:cNvSpPr>
          <p:nvPr>
            <p:ph type="title" idx="6"/>
          </p:nvPr>
        </p:nvSpPr>
        <p:spPr>
          <a:xfrm>
            <a:off x="7077596" y="75345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01" name="Google Shape;501;p36"/>
          <p:cNvSpPr txBox="1">
            <a:spLocks noGrp="1"/>
          </p:cNvSpPr>
          <p:nvPr>
            <p:ph type="subTitle" idx="7"/>
          </p:nvPr>
        </p:nvSpPr>
        <p:spPr>
          <a:xfrm>
            <a:off x="7077600" y="824740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6"/>
          <p:cNvSpPr txBox="1">
            <a:spLocks noGrp="1"/>
          </p:cNvSpPr>
          <p:nvPr>
            <p:ph type="title" idx="8"/>
          </p:nvPr>
        </p:nvSpPr>
        <p:spPr>
          <a:xfrm>
            <a:off x="11916652" y="39782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03" name="Google Shape;503;p36"/>
          <p:cNvSpPr txBox="1">
            <a:spLocks noGrp="1"/>
          </p:cNvSpPr>
          <p:nvPr>
            <p:ph type="subTitle" idx="9"/>
          </p:nvPr>
        </p:nvSpPr>
        <p:spPr>
          <a:xfrm>
            <a:off x="11916662" y="469115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6"/>
          <p:cNvSpPr txBox="1">
            <a:spLocks noGrp="1"/>
          </p:cNvSpPr>
          <p:nvPr>
            <p:ph type="title" idx="13"/>
          </p:nvPr>
        </p:nvSpPr>
        <p:spPr>
          <a:xfrm>
            <a:off x="11916654" y="75345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05" name="Google Shape;505;p36"/>
          <p:cNvSpPr txBox="1">
            <a:spLocks noGrp="1"/>
          </p:cNvSpPr>
          <p:nvPr>
            <p:ph type="subTitle" idx="14"/>
          </p:nvPr>
        </p:nvSpPr>
        <p:spPr>
          <a:xfrm>
            <a:off x="11916662" y="824740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6"/>
          <p:cNvSpPr txBox="1">
            <a:spLocks noGrp="1"/>
          </p:cNvSpPr>
          <p:nvPr>
            <p:ph type="title" idx="15"/>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7" name="Google Shape;507;p36"/>
          <p:cNvSpPr/>
          <p:nvPr/>
        </p:nvSpPr>
        <p:spPr>
          <a:xfrm rot="-4571280" flipH="1">
            <a:off x="16050038"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08" name="Google Shape;508;p36"/>
          <p:cNvSpPr/>
          <p:nvPr/>
        </p:nvSpPr>
        <p:spPr>
          <a:xfrm rot="3524824" flipH="1">
            <a:off x="486375" y="7811354"/>
            <a:ext cx="1085654" cy="220169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09" name="Google Shape;509;p36"/>
          <p:cNvSpPr/>
          <p:nvPr/>
        </p:nvSpPr>
        <p:spPr>
          <a:xfrm rot="5825275">
            <a:off x="1495671" y="-6269"/>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0" name="Google Shape;510;p36"/>
          <p:cNvSpPr/>
          <p:nvPr/>
        </p:nvSpPr>
        <p:spPr>
          <a:xfrm flipH="1">
            <a:off x="14176845" y="64367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1" name="Google Shape;511;p36"/>
          <p:cNvSpPr/>
          <p:nvPr/>
        </p:nvSpPr>
        <p:spPr>
          <a:xfrm flipH="1">
            <a:off x="16857787" y="301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2" name="Google Shape;512;p36"/>
          <p:cNvSpPr/>
          <p:nvPr/>
        </p:nvSpPr>
        <p:spPr>
          <a:xfrm rot="-2700000" flipH="1">
            <a:off x="17041183" y="9276759"/>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3" name="Google Shape;513;p36"/>
          <p:cNvSpPr/>
          <p:nvPr/>
        </p:nvSpPr>
        <p:spPr>
          <a:xfrm flipH="1">
            <a:off x="3612145" y="47222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4" name="Google Shape;514;p36"/>
          <p:cNvSpPr/>
          <p:nvPr/>
        </p:nvSpPr>
        <p:spPr>
          <a:xfrm rot="2830679" flipH="1">
            <a:off x="1070824" y="2056207"/>
            <a:ext cx="305520" cy="32844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5" name="Google Shape;515;p36"/>
          <p:cNvSpPr/>
          <p:nvPr/>
        </p:nvSpPr>
        <p:spPr>
          <a:xfrm flipH="1">
            <a:off x="1002013" y="70444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683453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72"/>
        <p:cNvGrpSpPr/>
        <p:nvPr/>
      </p:nvGrpSpPr>
      <p:grpSpPr>
        <a:xfrm>
          <a:off x="0" y="0"/>
          <a:ext cx="0" cy="0"/>
          <a:chOff x="0" y="0"/>
          <a:chExt cx="0" cy="0"/>
        </a:xfrm>
      </p:grpSpPr>
      <p:pic>
        <p:nvPicPr>
          <p:cNvPr id="573" name="Google Shape;573;p40"/>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74" name="Google Shape;574;p40"/>
          <p:cNvSpPr/>
          <p:nvPr/>
        </p:nvSpPr>
        <p:spPr>
          <a:xfrm rot="4571280">
            <a:off x="1110022"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5" name="Google Shape;575;p40"/>
          <p:cNvSpPr/>
          <p:nvPr/>
        </p:nvSpPr>
        <p:spPr>
          <a:xfrm rot="-5825275" flipH="1">
            <a:off x="16181521" y="366781"/>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6" name="Google Shape;576;p40"/>
          <p:cNvSpPr/>
          <p:nvPr/>
        </p:nvSpPr>
        <p:spPr>
          <a:xfrm rot="2166447">
            <a:off x="16976263" y="29442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7" name="Google Shape;577;p40"/>
          <p:cNvSpPr/>
          <p:nvPr/>
        </p:nvSpPr>
        <p:spPr>
          <a:xfrm rot="-1530609">
            <a:off x="16823738" y="9463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8" name="Google Shape;578;p40"/>
          <p:cNvSpPr/>
          <p:nvPr/>
        </p:nvSpPr>
        <p:spPr>
          <a:xfrm rot="-1530609">
            <a:off x="2609838" y="3263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9" name="Google Shape;579;p40"/>
          <p:cNvSpPr/>
          <p:nvPr/>
        </p:nvSpPr>
        <p:spPr>
          <a:xfrm rot="-392423">
            <a:off x="604156" y="839390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0" name="Google Shape;580;p40"/>
          <p:cNvSpPr/>
          <p:nvPr/>
        </p:nvSpPr>
        <p:spPr>
          <a:xfrm>
            <a:off x="535201" y="333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1" name="Google Shape;581;p40"/>
          <p:cNvSpPr/>
          <p:nvPr/>
        </p:nvSpPr>
        <p:spPr>
          <a:xfrm>
            <a:off x="1261951" y="9501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2" name="Google Shape;582;p40"/>
          <p:cNvSpPr/>
          <p:nvPr/>
        </p:nvSpPr>
        <p:spPr>
          <a:xfrm rot="804576">
            <a:off x="17348199" y="8437326"/>
            <a:ext cx="443846" cy="253076"/>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r>
              <a:rPr lang="en" sz="2800" kern="0">
                <a:solidFill>
                  <a:srgbClr val="000000"/>
                </a:solidFill>
                <a:cs typeface="Arial"/>
                <a:sym typeface="Arial"/>
              </a:rPr>
              <a:t> </a:t>
            </a:r>
            <a:endParaRPr sz="2800" kern="0" dirty="0">
              <a:solidFill>
                <a:srgbClr val="000000"/>
              </a:solidFill>
              <a:cs typeface="Arial"/>
              <a:sym typeface="Arial"/>
            </a:endParaRPr>
          </a:p>
        </p:txBody>
      </p:sp>
      <p:sp>
        <p:nvSpPr>
          <p:cNvPr id="583" name="Google Shape;583;p40"/>
          <p:cNvSpPr/>
          <p:nvPr/>
        </p:nvSpPr>
        <p:spPr>
          <a:xfrm>
            <a:off x="15331151" y="4519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9512085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84"/>
        <p:cNvGrpSpPr/>
        <p:nvPr/>
      </p:nvGrpSpPr>
      <p:grpSpPr>
        <a:xfrm>
          <a:off x="0" y="0"/>
          <a:ext cx="0" cy="0"/>
          <a:chOff x="0" y="0"/>
          <a:chExt cx="0" cy="0"/>
        </a:xfrm>
      </p:grpSpPr>
      <p:pic>
        <p:nvPicPr>
          <p:cNvPr id="585" name="Google Shape;585;p41"/>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86" name="Google Shape;586;p41"/>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7" name="Google Shape;587;p41"/>
          <p:cNvSpPr/>
          <p:nvPr/>
        </p:nvSpPr>
        <p:spPr>
          <a:xfrm rot="-2926236" flipH="1">
            <a:off x="15959912" y="786443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8" name="Google Shape;588;p41"/>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9" name="Google Shape;589;p41"/>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0" name="Google Shape;590;p41"/>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1" name="Google Shape;591;p41"/>
          <p:cNvSpPr/>
          <p:nvPr/>
        </p:nvSpPr>
        <p:spPr>
          <a:xfrm>
            <a:off x="17136851"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2" name="Google Shape;592;p41"/>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3" name="Google Shape;593;p41"/>
          <p:cNvSpPr/>
          <p:nvPr/>
        </p:nvSpPr>
        <p:spPr>
          <a:xfrm rot="3197591">
            <a:off x="1109536" y="7864170"/>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4" name="Google Shape;594;p41"/>
          <p:cNvSpPr/>
          <p:nvPr/>
        </p:nvSpPr>
        <p:spPr>
          <a:xfrm rot="-1964114">
            <a:off x="17205733" y="7835926"/>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5" name="Google Shape;595;p41"/>
          <p:cNvSpPr/>
          <p:nvPr/>
        </p:nvSpPr>
        <p:spPr>
          <a:xfrm>
            <a:off x="576077" y="75266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946812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96"/>
        <p:cNvGrpSpPr/>
        <p:nvPr/>
      </p:nvGrpSpPr>
      <p:grpSpPr>
        <a:xfrm>
          <a:off x="0" y="0"/>
          <a:ext cx="0" cy="0"/>
          <a:chOff x="0" y="0"/>
          <a:chExt cx="0" cy="0"/>
        </a:xfrm>
      </p:grpSpPr>
      <p:pic>
        <p:nvPicPr>
          <p:cNvPr id="597" name="Google Shape;597;p4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98" name="Google Shape;598;p42"/>
          <p:cNvSpPr/>
          <p:nvPr/>
        </p:nvSpPr>
        <p:spPr>
          <a:xfrm rot="5912491">
            <a:off x="957305"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9" name="Google Shape;599;p42"/>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0" name="Google Shape;600;p42"/>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1" name="Google Shape;601;p42"/>
          <p:cNvSpPr/>
          <p:nvPr/>
        </p:nvSpPr>
        <p:spPr>
          <a:xfrm>
            <a:off x="17441651" y="22600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2" name="Google Shape;602;p42"/>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3" name="Google Shape;603;p42"/>
          <p:cNvSpPr/>
          <p:nvPr/>
        </p:nvSpPr>
        <p:spPr>
          <a:xfrm rot="10800000" flipH="1">
            <a:off x="1526101" y="95259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4" name="Google Shape;604;p42"/>
          <p:cNvSpPr/>
          <p:nvPr/>
        </p:nvSpPr>
        <p:spPr>
          <a:xfrm rot="-9965734" flipH="1">
            <a:off x="644942" y="8499423"/>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5" name="Google Shape;605;p42"/>
          <p:cNvSpPr/>
          <p:nvPr/>
        </p:nvSpPr>
        <p:spPr>
          <a:xfrm rot="-8835886" flipH="1">
            <a:off x="16027507" y="948813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6" name="Google Shape;606;p42"/>
          <p:cNvSpPr/>
          <p:nvPr/>
        </p:nvSpPr>
        <p:spPr>
          <a:xfrm rot="-5912491" flipH="1">
            <a:off x="16314805"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7" name="Google Shape;607;p42"/>
          <p:cNvSpPr/>
          <p:nvPr/>
        </p:nvSpPr>
        <p:spPr>
          <a:xfrm rot="-2700000" flipH="1">
            <a:off x="16582568" y="7753042"/>
            <a:ext cx="1085892" cy="2202180"/>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427470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608"/>
        <p:cNvGrpSpPr/>
        <p:nvPr/>
      </p:nvGrpSpPr>
      <p:grpSpPr>
        <a:xfrm>
          <a:off x="0" y="0"/>
          <a:ext cx="0" cy="0"/>
          <a:chOff x="0" y="0"/>
          <a:chExt cx="0" cy="0"/>
        </a:xfrm>
      </p:grpSpPr>
      <p:pic>
        <p:nvPicPr>
          <p:cNvPr id="609" name="Google Shape;609;p4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610" name="Google Shape;610;p43"/>
          <p:cNvSpPr/>
          <p:nvPr/>
        </p:nvSpPr>
        <p:spPr>
          <a:xfrm rot="-5912491" flipH="1">
            <a:off x="16270599"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1" name="Google Shape;611;p43"/>
          <p:cNvSpPr/>
          <p:nvPr/>
        </p:nvSpPr>
        <p:spPr>
          <a:xfrm flipH="1">
            <a:off x="14877763"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2" name="Google Shape;612;p43"/>
          <p:cNvSpPr/>
          <p:nvPr/>
        </p:nvSpPr>
        <p:spPr>
          <a:xfrm rot="834266" flipH="1">
            <a:off x="17363470"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3" name="Google Shape;613;p43"/>
          <p:cNvSpPr/>
          <p:nvPr/>
        </p:nvSpPr>
        <p:spPr>
          <a:xfrm flipH="1">
            <a:off x="429063" y="22600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4" name="Google Shape;614;p43"/>
          <p:cNvSpPr/>
          <p:nvPr/>
        </p:nvSpPr>
        <p:spPr>
          <a:xfrm rot="1964114" flipH="1">
            <a:off x="2627149"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5" name="Google Shape;615;p43"/>
          <p:cNvSpPr/>
          <p:nvPr/>
        </p:nvSpPr>
        <p:spPr>
          <a:xfrm rot="10800000">
            <a:off x="16344613" y="95259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6" name="Google Shape;616;p43"/>
          <p:cNvSpPr/>
          <p:nvPr/>
        </p:nvSpPr>
        <p:spPr>
          <a:xfrm rot="9965734">
            <a:off x="17363470" y="8499423"/>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7" name="Google Shape;617;p43"/>
          <p:cNvSpPr/>
          <p:nvPr/>
        </p:nvSpPr>
        <p:spPr>
          <a:xfrm rot="8835886">
            <a:off x="1980949" y="948813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8" name="Google Shape;618;p43"/>
          <p:cNvSpPr/>
          <p:nvPr/>
        </p:nvSpPr>
        <p:spPr>
          <a:xfrm rot="5912491">
            <a:off x="913099"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9" name="Google Shape;619;p43"/>
          <p:cNvSpPr/>
          <p:nvPr/>
        </p:nvSpPr>
        <p:spPr>
          <a:xfrm rot="2700000">
            <a:off x="645436" y="7753042"/>
            <a:ext cx="1085892" cy="2202180"/>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108968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
                <a:srgbClr val="000000"/>
              </a:buClr>
              <a:buFont typeface="Arial"/>
              <a:buNone/>
            </a:pPr>
            <a:fld id="{3B526A92-8AAF-4BF0-85FE-B336BF0F8D2D}" type="datetimeFigureOut">
              <a:rPr lang="en-US" sz="2800" kern="0" smtClean="0">
                <a:solidFill>
                  <a:srgbClr val="000000"/>
                </a:solidFill>
                <a:cs typeface="Arial"/>
                <a:sym typeface="Arial"/>
              </a:rPr>
              <a:pPr>
                <a:buClr>
                  <a:srgbClr val="000000"/>
                </a:buClr>
                <a:buFont typeface="Arial"/>
                <a:buNone/>
              </a:pPr>
              <a:t>5/8/2025</a:t>
            </a:fld>
            <a:endParaRPr lang="en-US" sz="2800" kern="0" dirty="0">
              <a:solidFill>
                <a:srgbClr val="000000"/>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buFont typeface="Arial"/>
              <a:buNone/>
            </a:pPr>
            <a:endParaRPr lang="en-US" sz="2800" kern="0" dirty="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buFont typeface="Arial"/>
              <a:buNone/>
            </a:pPr>
            <a:fld id="{52AF2F91-6C79-4775-9E01-5F8EDCA63F89}" type="slidenum">
              <a:rPr lang="en-US" sz="2800" kern="0" smtClean="0">
                <a:solidFill>
                  <a:srgbClr val="000000"/>
                </a:solidFill>
                <a:cs typeface="Arial"/>
                <a:sym typeface="Arial"/>
              </a:rPr>
              <a:pPr>
                <a:buClr>
                  <a:srgbClr val="000000"/>
                </a:buClr>
                <a:buFont typeface="Arial"/>
                <a:buNone/>
              </a:pPr>
              <a:t>‹#›</a:t>
            </a:fld>
            <a:endParaRPr lang="en-US" sz="2800" kern="0" dirty="0">
              <a:solidFill>
                <a:srgbClr val="000000"/>
              </a:solidFill>
              <a:cs typeface="Arial"/>
              <a:sym typeface="Arial"/>
            </a:endParaRPr>
          </a:p>
        </p:txBody>
      </p:sp>
    </p:spTree>
    <p:extLst>
      <p:ext uri="{BB962C8B-B14F-4D97-AF65-F5344CB8AC3E}">
        <p14:creationId xmlns:p14="http://schemas.microsoft.com/office/powerpoint/2010/main" val="38497210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0" name="Google Shape;10;p2"/>
          <p:cNvSpPr txBox="1">
            <a:spLocks noGrp="1"/>
          </p:cNvSpPr>
          <p:nvPr>
            <p:ph type="ctrTitle"/>
          </p:nvPr>
        </p:nvSpPr>
        <p:spPr>
          <a:xfrm>
            <a:off x="2260900" y="1531888"/>
            <a:ext cx="7237800" cy="6366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12000">
                <a:solidFill>
                  <a:srgbClr val="191919"/>
                </a:solidFill>
              </a:defRPr>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1" name="Google Shape;11;p2"/>
          <p:cNvSpPr txBox="1">
            <a:spLocks noGrp="1"/>
          </p:cNvSpPr>
          <p:nvPr>
            <p:ph type="subTitle" idx="1"/>
          </p:nvPr>
        </p:nvSpPr>
        <p:spPr>
          <a:xfrm>
            <a:off x="1887400" y="7944538"/>
            <a:ext cx="7984800" cy="7116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2" name="Google Shape;12;p2"/>
          <p:cNvSpPr/>
          <p:nvPr/>
        </p:nvSpPr>
        <p:spPr>
          <a:xfrm>
            <a:off x="856201" y="3950652"/>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3" name="Google Shape;13;p2"/>
          <p:cNvSpPr/>
          <p:nvPr/>
        </p:nvSpPr>
        <p:spPr>
          <a:xfrm rot="-3402657">
            <a:off x="12558355" y="589459"/>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4" name="Google Shape;14;p2"/>
          <p:cNvSpPr/>
          <p:nvPr/>
        </p:nvSpPr>
        <p:spPr>
          <a:xfrm rot="4571280">
            <a:off x="1027372" y="997727"/>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5" name="Google Shape;15;p2"/>
          <p:cNvSpPr/>
          <p:nvPr/>
        </p:nvSpPr>
        <p:spPr>
          <a:xfrm rot="-2004209" flipH="1">
            <a:off x="16248202" y="7696518"/>
            <a:ext cx="1085828" cy="220205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6" name="Google Shape;16;p2"/>
          <p:cNvSpPr/>
          <p:nvPr/>
        </p:nvSpPr>
        <p:spPr>
          <a:xfrm>
            <a:off x="2182567" y="6831089"/>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 name="Google Shape;17;p2"/>
          <p:cNvSpPr/>
          <p:nvPr/>
        </p:nvSpPr>
        <p:spPr>
          <a:xfrm>
            <a:off x="4963701" y="6277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 name="Google Shape;18;p2"/>
          <p:cNvSpPr/>
          <p:nvPr/>
        </p:nvSpPr>
        <p:spPr>
          <a:xfrm rot="-3402657">
            <a:off x="924723" y="9270725"/>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 name="Google Shape;19;p2"/>
          <p:cNvSpPr/>
          <p:nvPr/>
        </p:nvSpPr>
        <p:spPr>
          <a:xfrm rot="-5680941" flipH="1">
            <a:off x="16078068" y="-31016"/>
            <a:ext cx="1085816" cy="220202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 name="Google Shape;20;p2"/>
          <p:cNvSpPr/>
          <p:nvPr/>
        </p:nvSpPr>
        <p:spPr>
          <a:xfrm rot="-3402657">
            <a:off x="16942657" y="2528487"/>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 name="Google Shape;21;p2"/>
          <p:cNvSpPr/>
          <p:nvPr/>
        </p:nvSpPr>
        <p:spPr>
          <a:xfrm>
            <a:off x="16636203" y="5995187"/>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2" name="Google Shape;22;p2"/>
          <p:cNvSpPr/>
          <p:nvPr/>
        </p:nvSpPr>
        <p:spPr>
          <a:xfrm rot="-3402657">
            <a:off x="9366657" y="6792863"/>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3" name="Google Shape;23;p2"/>
          <p:cNvSpPr/>
          <p:nvPr/>
        </p:nvSpPr>
        <p:spPr>
          <a:xfrm rot="-3402657">
            <a:off x="15405507" y="9270713"/>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 name="Google Shape;24;p2"/>
          <p:cNvSpPr/>
          <p:nvPr/>
        </p:nvSpPr>
        <p:spPr>
          <a:xfrm>
            <a:off x="10070801" y="34090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1697167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pic>
        <p:nvPicPr>
          <p:cNvPr id="26" name="Google Shape;26;p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7" name="Google Shape;27;p3"/>
          <p:cNvSpPr txBox="1">
            <a:spLocks noGrp="1"/>
          </p:cNvSpPr>
          <p:nvPr>
            <p:ph type="title"/>
          </p:nvPr>
        </p:nvSpPr>
        <p:spPr>
          <a:xfrm>
            <a:off x="1430200" y="5549076"/>
            <a:ext cx="8574000" cy="1589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2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8" name="Google Shape;28;p3"/>
          <p:cNvSpPr txBox="1">
            <a:spLocks noGrp="1"/>
          </p:cNvSpPr>
          <p:nvPr>
            <p:ph type="title" idx="2" hasCustomPrompt="1"/>
          </p:nvPr>
        </p:nvSpPr>
        <p:spPr>
          <a:xfrm>
            <a:off x="1579774" y="2178900"/>
            <a:ext cx="4008000" cy="25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0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9" name="Google Shape;29;p3"/>
          <p:cNvSpPr txBox="1">
            <a:spLocks noGrp="1"/>
          </p:cNvSpPr>
          <p:nvPr>
            <p:ph type="subTitle" idx="1"/>
          </p:nvPr>
        </p:nvSpPr>
        <p:spPr>
          <a:xfrm>
            <a:off x="1620900" y="7338426"/>
            <a:ext cx="7348200" cy="103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p:nvPr/>
        </p:nvSpPr>
        <p:spPr>
          <a:xfrm rot="-6559251" flipH="1">
            <a:off x="15411189" y="631484"/>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 name="Google Shape;31;p3"/>
          <p:cNvSpPr/>
          <p:nvPr/>
        </p:nvSpPr>
        <p:spPr>
          <a:xfrm rot="5922413">
            <a:off x="7985800" y="159176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 name="Google Shape;32;p3"/>
          <p:cNvSpPr/>
          <p:nvPr/>
        </p:nvSpPr>
        <p:spPr>
          <a:xfrm rot="-2926236" flipH="1">
            <a:off x="16093162" y="840338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 name="Google Shape;33;p3"/>
          <p:cNvSpPr/>
          <p:nvPr/>
        </p:nvSpPr>
        <p:spPr>
          <a:xfrm rot="-2515187">
            <a:off x="1828937" y="1301548"/>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 name="Google Shape;34;p3"/>
          <p:cNvSpPr/>
          <p:nvPr/>
        </p:nvSpPr>
        <p:spPr>
          <a:xfrm>
            <a:off x="662401" y="4327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5" name="Google Shape;35;p3"/>
          <p:cNvSpPr/>
          <p:nvPr/>
        </p:nvSpPr>
        <p:spPr>
          <a:xfrm rot="-1530609">
            <a:off x="1397638" y="92666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6" name="Google Shape;36;p3"/>
          <p:cNvSpPr/>
          <p:nvPr/>
        </p:nvSpPr>
        <p:spPr>
          <a:xfrm>
            <a:off x="6020951" y="2408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7" name="Google Shape;37;p3"/>
          <p:cNvSpPr/>
          <p:nvPr/>
        </p:nvSpPr>
        <p:spPr>
          <a:xfrm rot="-1530609">
            <a:off x="7233864" y="45418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8" name="Google Shape;38;p3"/>
          <p:cNvSpPr/>
          <p:nvPr/>
        </p:nvSpPr>
        <p:spPr>
          <a:xfrm>
            <a:off x="5410877" y="91505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 name="Google Shape;39;p3"/>
          <p:cNvSpPr/>
          <p:nvPr/>
        </p:nvSpPr>
        <p:spPr>
          <a:xfrm rot="-2700000">
            <a:off x="10427145" y="174917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 name="Google Shape;40;p3"/>
          <p:cNvSpPr/>
          <p:nvPr/>
        </p:nvSpPr>
        <p:spPr>
          <a:xfrm>
            <a:off x="16449877" y="62812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1" name="Google Shape;41;p3"/>
          <p:cNvSpPr/>
          <p:nvPr/>
        </p:nvSpPr>
        <p:spPr>
          <a:xfrm rot="-1530609">
            <a:off x="16688988" y="36487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 name="Google Shape;42;p3"/>
          <p:cNvSpPr/>
          <p:nvPr/>
        </p:nvSpPr>
        <p:spPr>
          <a:xfrm rot="-2484460">
            <a:off x="14360004" y="145385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5396604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
        <p:cNvGrpSpPr/>
        <p:nvPr/>
      </p:nvGrpSpPr>
      <p:grpSpPr>
        <a:xfrm>
          <a:off x="0" y="0"/>
          <a:ext cx="0" cy="0"/>
          <a:chOff x="0" y="0"/>
          <a:chExt cx="0" cy="0"/>
        </a:xfrm>
      </p:grpSpPr>
      <p:pic>
        <p:nvPicPr>
          <p:cNvPr id="57" name="Google Shape;57;p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8" name="Google Shape;58;p5"/>
          <p:cNvSpPr txBox="1">
            <a:spLocks noGrp="1"/>
          </p:cNvSpPr>
          <p:nvPr>
            <p:ph type="subTitle" idx="1"/>
          </p:nvPr>
        </p:nvSpPr>
        <p:spPr>
          <a:xfrm>
            <a:off x="2772026" y="5552450"/>
            <a:ext cx="5577600" cy="965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59" name="Google Shape;59;p5"/>
          <p:cNvSpPr txBox="1">
            <a:spLocks noGrp="1"/>
          </p:cNvSpPr>
          <p:nvPr>
            <p:ph type="subTitle" idx="2"/>
          </p:nvPr>
        </p:nvSpPr>
        <p:spPr>
          <a:xfrm>
            <a:off x="9929376" y="5552450"/>
            <a:ext cx="55866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60" name="Google Shape;60;p5"/>
          <p:cNvSpPr txBox="1">
            <a:spLocks noGrp="1"/>
          </p:cNvSpPr>
          <p:nvPr>
            <p:ph type="subTitle" idx="3"/>
          </p:nvPr>
        </p:nvSpPr>
        <p:spPr>
          <a:xfrm>
            <a:off x="2772026" y="6517600"/>
            <a:ext cx="5577600" cy="19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9929376" y="6517600"/>
            <a:ext cx="5586600" cy="19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5"/>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 name="Google Shape;63;p5"/>
          <p:cNvSpPr/>
          <p:nvPr/>
        </p:nvSpPr>
        <p:spPr>
          <a:xfrm rot="5912491">
            <a:off x="1319255" y="7590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4" name="Google Shape;64;p5"/>
          <p:cNvSpPr/>
          <p:nvPr/>
        </p:nvSpPr>
        <p:spPr>
          <a:xfrm rot="-2926236" flipH="1">
            <a:off x="16558862" y="747238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5" name="Google Shape;65;p5"/>
          <p:cNvSpPr/>
          <p:nvPr/>
        </p:nvSpPr>
        <p:spPr>
          <a:xfrm rot="-6972750" flipH="1">
            <a:off x="15845607" y="208873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6" name="Google Shape;66;p5"/>
          <p:cNvSpPr/>
          <p:nvPr/>
        </p:nvSpPr>
        <p:spPr>
          <a:xfrm>
            <a:off x="783151" y="31747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7" name="Google Shape;67;p5"/>
          <p:cNvSpPr/>
          <p:nvPr/>
        </p:nvSpPr>
        <p:spPr>
          <a:xfrm rot="-834266">
            <a:off x="3407192" y="9879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8" name="Google Shape;68;p5"/>
          <p:cNvSpPr/>
          <p:nvPr/>
        </p:nvSpPr>
        <p:spPr>
          <a:xfrm>
            <a:off x="1877901" y="93015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9" name="Google Shape;69;p5"/>
          <p:cNvSpPr/>
          <p:nvPr/>
        </p:nvSpPr>
        <p:spPr>
          <a:xfrm rot="-3411737">
            <a:off x="851905" y="8254573"/>
            <a:ext cx="305682" cy="32861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0" name="Google Shape;70;p5"/>
          <p:cNvSpPr/>
          <p:nvPr/>
        </p:nvSpPr>
        <p:spPr>
          <a:xfrm>
            <a:off x="15174701" y="19552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1" name="Google Shape;71;p5"/>
          <p:cNvSpPr/>
          <p:nvPr/>
        </p:nvSpPr>
        <p:spPr>
          <a:xfrm rot="-1964114">
            <a:off x="16922357" y="44154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2" name="Google Shape;72;p5"/>
          <p:cNvSpPr/>
          <p:nvPr/>
        </p:nvSpPr>
        <p:spPr>
          <a:xfrm rot="-1964114">
            <a:off x="15980283" y="951045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23237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pic>
        <p:nvPicPr>
          <p:cNvPr id="74" name="Google Shape;74;p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75" name="Google Shape;75;p6"/>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 name="Google Shape;76;p6"/>
          <p:cNvSpPr/>
          <p:nvPr/>
        </p:nvSpPr>
        <p:spPr>
          <a:xfrm rot="4571280">
            <a:off x="1110022"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7" name="Google Shape;77;p6"/>
          <p:cNvSpPr/>
          <p:nvPr/>
        </p:nvSpPr>
        <p:spPr>
          <a:xfrm rot="2166447">
            <a:off x="17251813" y="15726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8" name="Google Shape;78;p6"/>
          <p:cNvSpPr/>
          <p:nvPr/>
        </p:nvSpPr>
        <p:spPr>
          <a:xfrm rot="-1530609">
            <a:off x="16309388" y="94281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9" name="Google Shape;79;p6"/>
          <p:cNvSpPr/>
          <p:nvPr/>
        </p:nvSpPr>
        <p:spPr>
          <a:xfrm rot="-1530609">
            <a:off x="2609838" y="3263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0" name="Google Shape;80;p6"/>
          <p:cNvSpPr/>
          <p:nvPr/>
        </p:nvSpPr>
        <p:spPr>
          <a:xfrm rot="-392423">
            <a:off x="604156" y="839390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1" name="Google Shape;81;p6"/>
          <p:cNvSpPr/>
          <p:nvPr/>
        </p:nvSpPr>
        <p:spPr>
          <a:xfrm>
            <a:off x="535201" y="333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2" name="Google Shape;82;p6"/>
          <p:cNvSpPr/>
          <p:nvPr/>
        </p:nvSpPr>
        <p:spPr>
          <a:xfrm rot="804576">
            <a:off x="17348199" y="8437326"/>
            <a:ext cx="443846" cy="253076"/>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r>
              <a:rPr lang="en" sz="2800" kern="0">
                <a:solidFill>
                  <a:srgbClr val="000000"/>
                </a:solidFill>
                <a:cs typeface="Arial"/>
                <a:sym typeface="Arial"/>
              </a:rPr>
              <a:t> </a:t>
            </a:r>
            <a:endParaRPr sz="2800" kern="0" dirty="0">
              <a:solidFill>
                <a:srgbClr val="000000"/>
              </a:solidFill>
              <a:cs typeface="Arial"/>
              <a:sym typeface="Arial"/>
            </a:endParaRPr>
          </a:p>
        </p:txBody>
      </p:sp>
      <p:sp>
        <p:nvSpPr>
          <p:cNvPr id="83" name="Google Shape;83;p6"/>
          <p:cNvSpPr/>
          <p:nvPr/>
        </p:nvSpPr>
        <p:spPr>
          <a:xfrm>
            <a:off x="15674051" y="5107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4" name="Google Shape;84;p6"/>
          <p:cNvSpPr/>
          <p:nvPr/>
        </p:nvSpPr>
        <p:spPr>
          <a:xfrm rot="4520619" flipH="1">
            <a:off x="1245921" y="8116249"/>
            <a:ext cx="1085566" cy="220151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133442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pic>
        <p:nvPicPr>
          <p:cNvPr id="94" name="Google Shape;94;p8"/>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95" name="Google Shape;95;p8"/>
          <p:cNvSpPr txBox="1">
            <a:spLocks noGrp="1"/>
          </p:cNvSpPr>
          <p:nvPr>
            <p:ph type="title"/>
          </p:nvPr>
        </p:nvSpPr>
        <p:spPr>
          <a:xfrm>
            <a:off x="3836100" y="3084000"/>
            <a:ext cx="10615800" cy="4423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18000"/>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sp>
        <p:nvSpPr>
          <p:cNvPr id="96" name="Google Shape;96;p8"/>
          <p:cNvSpPr/>
          <p:nvPr/>
        </p:nvSpPr>
        <p:spPr>
          <a:xfrm rot="-5584455" flipH="1">
            <a:off x="14660610" y="4604168"/>
            <a:ext cx="1085816" cy="220202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97" name="Google Shape;97;p8"/>
          <p:cNvSpPr/>
          <p:nvPr/>
        </p:nvSpPr>
        <p:spPr>
          <a:xfrm rot="1807755">
            <a:off x="2848394" y="6082287"/>
            <a:ext cx="1086196" cy="220279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98" name="Google Shape;98;p8"/>
          <p:cNvSpPr/>
          <p:nvPr/>
        </p:nvSpPr>
        <p:spPr>
          <a:xfrm rot="-2700000">
            <a:off x="2268795" y="538875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99" name="Google Shape;99;p8"/>
          <p:cNvSpPr/>
          <p:nvPr/>
        </p:nvSpPr>
        <p:spPr>
          <a:xfrm>
            <a:off x="14611401" y="7641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0" name="Google Shape;100;p8"/>
          <p:cNvSpPr/>
          <p:nvPr/>
        </p:nvSpPr>
        <p:spPr>
          <a:xfrm rot="-2484460">
            <a:off x="13993204" y="434565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1" name="Google Shape;101;p8"/>
          <p:cNvSpPr/>
          <p:nvPr/>
        </p:nvSpPr>
        <p:spPr>
          <a:xfrm>
            <a:off x="4840451" y="8023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2" name="Google Shape;102;p8"/>
          <p:cNvSpPr/>
          <p:nvPr/>
        </p:nvSpPr>
        <p:spPr>
          <a:xfrm rot="-2700000">
            <a:off x="6864645" y="98118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3" name="Google Shape;103;p8"/>
          <p:cNvSpPr/>
          <p:nvPr/>
        </p:nvSpPr>
        <p:spPr>
          <a:xfrm rot="-6559251" flipH="1">
            <a:off x="8601193" y="192658"/>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4" name="Google Shape;104;p8"/>
          <p:cNvSpPr/>
          <p:nvPr/>
        </p:nvSpPr>
        <p:spPr>
          <a:xfrm rot="-757635">
            <a:off x="11345428" y="1438243"/>
            <a:ext cx="304872" cy="32774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9862052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5"/>
        <p:cNvGrpSpPr/>
        <p:nvPr/>
      </p:nvGrpSpPr>
      <p:grpSpPr>
        <a:xfrm>
          <a:off x="0" y="0"/>
          <a:ext cx="0" cy="0"/>
          <a:chOff x="0" y="0"/>
          <a:chExt cx="0" cy="0"/>
        </a:xfrm>
      </p:grpSpPr>
      <p:pic>
        <p:nvPicPr>
          <p:cNvPr id="106" name="Google Shape;106;p9"/>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07" name="Google Shape;107;p9"/>
          <p:cNvSpPr txBox="1">
            <a:spLocks noGrp="1"/>
          </p:cNvSpPr>
          <p:nvPr>
            <p:ph type="subTitle" idx="1"/>
          </p:nvPr>
        </p:nvSpPr>
        <p:spPr>
          <a:xfrm>
            <a:off x="1430200" y="4112022"/>
            <a:ext cx="6963000" cy="382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08" name="Google Shape;108;p9"/>
          <p:cNvSpPr txBox="1">
            <a:spLocks noGrp="1"/>
          </p:cNvSpPr>
          <p:nvPr>
            <p:ph type="title"/>
          </p:nvPr>
        </p:nvSpPr>
        <p:spPr>
          <a:xfrm>
            <a:off x="1437938" y="2351178"/>
            <a:ext cx="6963000" cy="1761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 name="Google Shape;109;p9"/>
          <p:cNvSpPr/>
          <p:nvPr/>
        </p:nvSpPr>
        <p:spPr>
          <a:xfrm rot="-4571280" flipH="1">
            <a:off x="15897638" y="26940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0" name="Google Shape;110;p9"/>
          <p:cNvSpPr/>
          <p:nvPr/>
        </p:nvSpPr>
        <p:spPr>
          <a:xfrm rot="5189389" flipH="1">
            <a:off x="1813874" y="7944316"/>
            <a:ext cx="1085776" cy="220194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1" name="Google Shape;111;p9"/>
          <p:cNvSpPr/>
          <p:nvPr/>
        </p:nvSpPr>
        <p:spPr>
          <a:xfrm rot="5825275">
            <a:off x="1249321" y="-253619"/>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2" name="Google Shape;112;p9"/>
          <p:cNvSpPr/>
          <p:nvPr/>
        </p:nvSpPr>
        <p:spPr>
          <a:xfrm rot="-2515187">
            <a:off x="731487" y="1772498"/>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3" name="Google Shape;113;p9"/>
          <p:cNvSpPr/>
          <p:nvPr/>
        </p:nvSpPr>
        <p:spPr>
          <a:xfrm>
            <a:off x="3948151" y="9401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4" name="Google Shape;114;p9"/>
          <p:cNvSpPr/>
          <p:nvPr/>
        </p:nvSpPr>
        <p:spPr>
          <a:xfrm rot="-834266">
            <a:off x="3559592" y="8355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5" name="Google Shape;115;p9"/>
          <p:cNvSpPr/>
          <p:nvPr/>
        </p:nvSpPr>
        <p:spPr>
          <a:xfrm rot="-2515187">
            <a:off x="14477787" y="530124"/>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6" name="Google Shape;116;p9"/>
          <p:cNvSpPr/>
          <p:nvPr/>
        </p:nvSpPr>
        <p:spPr>
          <a:xfrm>
            <a:off x="16782051" y="24996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7" name="Google Shape;117;p9"/>
          <p:cNvSpPr/>
          <p:nvPr/>
        </p:nvSpPr>
        <p:spPr>
          <a:xfrm rot="-2515187">
            <a:off x="17031587" y="9364224"/>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8" name="Google Shape;118;p9"/>
          <p:cNvSpPr/>
          <p:nvPr/>
        </p:nvSpPr>
        <p:spPr>
          <a:xfrm rot="4325600" flipH="1">
            <a:off x="10962322" y="4593820"/>
            <a:ext cx="364412" cy="39175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0943587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2F2F2">
            <a:alpha val="0"/>
          </a:srgbClr>
        </a:solidFill>
        <a:effectLst/>
      </p:bgPr>
    </p:bg>
    <p:spTree>
      <p:nvGrpSpPr>
        <p:cNvPr id="1" name="Shape 139"/>
        <p:cNvGrpSpPr/>
        <p:nvPr/>
      </p:nvGrpSpPr>
      <p:grpSpPr>
        <a:xfrm>
          <a:off x="0" y="0"/>
          <a:ext cx="0" cy="0"/>
          <a:chOff x="0" y="0"/>
          <a:chExt cx="0" cy="0"/>
        </a:xfrm>
      </p:grpSpPr>
    </p:spTree>
    <p:extLst>
      <p:ext uri="{BB962C8B-B14F-4D97-AF65-F5344CB8AC3E}">
        <p14:creationId xmlns:p14="http://schemas.microsoft.com/office/powerpoint/2010/main" val="5849301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pic>
        <p:nvPicPr>
          <p:cNvPr id="172" name="Google Shape;172;p14"/>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73" name="Google Shape;173;p14"/>
          <p:cNvSpPr txBox="1">
            <a:spLocks noGrp="1"/>
          </p:cNvSpPr>
          <p:nvPr>
            <p:ph type="title"/>
          </p:nvPr>
        </p:nvSpPr>
        <p:spPr>
          <a:xfrm>
            <a:off x="4580100" y="7184700"/>
            <a:ext cx="9127800" cy="1227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174" name="Google Shape;174;p14"/>
          <p:cNvSpPr txBox="1">
            <a:spLocks noGrp="1"/>
          </p:cNvSpPr>
          <p:nvPr>
            <p:ph type="subTitle" idx="1"/>
          </p:nvPr>
        </p:nvSpPr>
        <p:spPr>
          <a:xfrm>
            <a:off x="2646300" y="1875300"/>
            <a:ext cx="12995400" cy="530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7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
        <p:nvSpPr>
          <p:cNvPr id="175" name="Google Shape;175;p14"/>
          <p:cNvSpPr/>
          <p:nvPr/>
        </p:nvSpPr>
        <p:spPr>
          <a:xfrm rot="5922413">
            <a:off x="1031200" y="315140"/>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6" name="Google Shape;176;p14"/>
          <p:cNvSpPr/>
          <p:nvPr/>
        </p:nvSpPr>
        <p:spPr>
          <a:xfrm>
            <a:off x="3216027" y="6305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7" name="Google Shape;177;p14"/>
          <p:cNvSpPr/>
          <p:nvPr/>
        </p:nvSpPr>
        <p:spPr>
          <a:xfrm rot="-2700000">
            <a:off x="1238345" y="284427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8" name="Google Shape;178;p14"/>
          <p:cNvSpPr/>
          <p:nvPr/>
        </p:nvSpPr>
        <p:spPr>
          <a:xfrm rot="-5922413" flipH="1">
            <a:off x="16099734" y="38086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9" name="Google Shape;179;p14"/>
          <p:cNvSpPr/>
          <p:nvPr/>
        </p:nvSpPr>
        <p:spPr>
          <a:xfrm flipH="1">
            <a:off x="16857823" y="29788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0" name="Google Shape;180;p14"/>
          <p:cNvSpPr/>
          <p:nvPr/>
        </p:nvSpPr>
        <p:spPr>
          <a:xfrm rot="2700000" flipH="1">
            <a:off x="15001019" y="59315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1" name="Google Shape;181;p14"/>
          <p:cNvSpPr/>
          <p:nvPr/>
        </p:nvSpPr>
        <p:spPr>
          <a:xfrm rot="4877587" flipH="1">
            <a:off x="1066750" y="789879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2" name="Google Shape;182;p14"/>
          <p:cNvSpPr/>
          <p:nvPr/>
        </p:nvSpPr>
        <p:spPr>
          <a:xfrm rot="10800000" flipH="1">
            <a:off x="1169077" y="736128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3" name="Google Shape;183;p14"/>
          <p:cNvSpPr/>
          <p:nvPr/>
        </p:nvSpPr>
        <p:spPr>
          <a:xfrm rot="-8100000" flipH="1">
            <a:off x="3285295" y="942128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4" name="Google Shape;184;p14"/>
          <p:cNvSpPr/>
          <p:nvPr/>
        </p:nvSpPr>
        <p:spPr>
          <a:xfrm rot="-4877587">
            <a:off x="16135284" y="7833070"/>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5" name="Google Shape;185;p14"/>
          <p:cNvSpPr/>
          <p:nvPr/>
        </p:nvSpPr>
        <p:spPr>
          <a:xfrm rot="10800000">
            <a:off x="14769873" y="9280309"/>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6" name="Google Shape;186;p14"/>
          <p:cNvSpPr/>
          <p:nvPr/>
        </p:nvSpPr>
        <p:spPr>
          <a:xfrm rot="8100000">
            <a:off x="16927095" y="7323907"/>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246519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7"/>
        <p:cNvGrpSpPr/>
        <p:nvPr/>
      </p:nvGrpSpPr>
      <p:grpSpPr>
        <a:xfrm>
          <a:off x="0" y="0"/>
          <a:ext cx="0" cy="0"/>
          <a:chOff x="0" y="0"/>
          <a:chExt cx="0" cy="0"/>
        </a:xfrm>
      </p:grpSpPr>
      <p:pic>
        <p:nvPicPr>
          <p:cNvPr id="188" name="Google Shape;188;p1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89" name="Google Shape;189;p15"/>
          <p:cNvSpPr txBox="1">
            <a:spLocks noGrp="1"/>
          </p:cNvSpPr>
          <p:nvPr>
            <p:ph type="title"/>
          </p:nvPr>
        </p:nvSpPr>
        <p:spPr>
          <a:xfrm>
            <a:off x="4914900" y="5549100"/>
            <a:ext cx="11794800" cy="1589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2000"/>
            </a:lvl1pPr>
            <a:lvl2pPr lvl="1" algn="r" rtl="0">
              <a:spcBef>
                <a:spcPts val="0"/>
              </a:spcBef>
              <a:spcAft>
                <a:spcPts val="0"/>
              </a:spcAft>
              <a:buSzPts val="3600"/>
              <a:buNone/>
              <a:defRPr sz="7200"/>
            </a:lvl2pPr>
            <a:lvl3pPr lvl="2" algn="r" rtl="0">
              <a:spcBef>
                <a:spcPts val="0"/>
              </a:spcBef>
              <a:spcAft>
                <a:spcPts val="0"/>
              </a:spcAft>
              <a:buSzPts val="3600"/>
              <a:buNone/>
              <a:defRPr sz="7200"/>
            </a:lvl3pPr>
            <a:lvl4pPr lvl="3" algn="r" rtl="0">
              <a:spcBef>
                <a:spcPts val="0"/>
              </a:spcBef>
              <a:spcAft>
                <a:spcPts val="0"/>
              </a:spcAft>
              <a:buSzPts val="3600"/>
              <a:buNone/>
              <a:defRPr sz="7200"/>
            </a:lvl4pPr>
            <a:lvl5pPr lvl="4" algn="r" rtl="0">
              <a:spcBef>
                <a:spcPts val="0"/>
              </a:spcBef>
              <a:spcAft>
                <a:spcPts val="0"/>
              </a:spcAft>
              <a:buSzPts val="3600"/>
              <a:buNone/>
              <a:defRPr sz="7200"/>
            </a:lvl5pPr>
            <a:lvl6pPr lvl="5" algn="r" rtl="0">
              <a:spcBef>
                <a:spcPts val="0"/>
              </a:spcBef>
              <a:spcAft>
                <a:spcPts val="0"/>
              </a:spcAft>
              <a:buSzPts val="3600"/>
              <a:buNone/>
              <a:defRPr sz="7200"/>
            </a:lvl6pPr>
            <a:lvl7pPr lvl="6" algn="r" rtl="0">
              <a:spcBef>
                <a:spcPts val="0"/>
              </a:spcBef>
              <a:spcAft>
                <a:spcPts val="0"/>
              </a:spcAft>
              <a:buSzPts val="3600"/>
              <a:buNone/>
              <a:defRPr sz="7200"/>
            </a:lvl7pPr>
            <a:lvl8pPr lvl="7" algn="r" rtl="0">
              <a:spcBef>
                <a:spcPts val="0"/>
              </a:spcBef>
              <a:spcAft>
                <a:spcPts val="0"/>
              </a:spcAft>
              <a:buSzPts val="3600"/>
              <a:buNone/>
              <a:defRPr sz="7200"/>
            </a:lvl8pPr>
            <a:lvl9pPr lvl="8" algn="r" rtl="0">
              <a:spcBef>
                <a:spcPts val="0"/>
              </a:spcBef>
              <a:spcAft>
                <a:spcPts val="0"/>
              </a:spcAft>
              <a:buSzPts val="3600"/>
              <a:buNone/>
              <a:defRPr sz="7200"/>
            </a:lvl9pPr>
          </a:lstStyle>
          <a:p>
            <a:endParaRPr/>
          </a:p>
        </p:txBody>
      </p:sp>
      <p:sp>
        <p:nvSpPr>
          <p:cNvPr id="190" name="Google Shape;190;p15"/>
          <p:cNvSpPr txBox="1">
            <a:spLocks noGrp="1"/>
          </p:cNvSpPr>
          <p:nvPr>
            <p:ph type="title" idx="2" hasCustomPrompt="1"/>
          </p:nvPr>
        </p:nvSpPr>
        <p:spPr>
          <a:xfrm>
            <a:off x="12701800" y="2178900"/>
            <a:ext cx="4008000" cy="25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000">
                <a:solidFill>
                  <a:schemeClr val="dk2"/>
                </a:solidFill>
              </a:defRPr>
            </a:lvl1pPr>
            <a:lvl2pPr lvl="1" algn="r" rtl="0">
              <a:spcBef>
                <a:spcPts val="0"/>
              </a:spcBef>
              <a:spcAft>
                <a:spcPts val="0"/>
              </a:spcAft>
              <a:buSzPts val="6000"/>
              <a:buNone/>
              <a:defRPr sz="12000"/>
            </a:lvl2pPr>
            <a:lvl3pPr lvl="2" algn="r" rtl="0">
              <a:spcBef>
                <a:spcPts val="0"/>
              </a:spcBef>
              <a:spcAft>
                <a:spcPts val="0"/>
              </a:spcAft>
              <a:buSzPts val="6000"/>
              <a:buNone/>
              <a:defRPr sz="12000"/>
            </a:lvl3pPr>
            <a:lvl4pPr lvl="3" algn="r" rtl="0">
              <a:spcBef>
                <a:spcPts val="0"/>
              </a:spcBef>
              <a:spcAft>
                <a:spcPts val="0"/>
              </a:spcAft>
              <a:buSzPts val="6000"/>
              <a:buNone/>
              <a:defRPr sz="12000"/>
            </a:lvl4pPr>
            <a:lvl5pPr lvl="4" algn="r" rtl="0">
              <a:spcBef>
                <a:spcPts val="0"/>
              </a:spcBef>
              <a:spcAft>
                <a:spcPts val="0"/>
              </a:spcAft>
              <a:buSzPts val="6000"/>
              <a:buNone/>
              <a:defRPr sz="12000"/>
            </a:lvl5pPr>
            <a:lvl6pPr lvl="5" algn="r" rtl="0">
              <a:spcBef>
                <a:spcPts val="0"/>
              </a:spcBef>
              <a:spcAft>
                <a:spcPts val="0"/>
              </a:spcAft>
              <a:buSzPts val="6000"/>
              <a:buNone/>
              <a:defRPr sz="12000"/>
            </a:lvl6pPr>
            <a:lvl7pPr lvl="6" algn="r" rtl="0">
              <a:spcBef>
                <a:spcPts val="0"/>
              </a:spcBef>
              <a:spcAft>
                <a:spcPts val="0"/>
              </a:spcAft>
              <a:buSzPts val="6000"/>
              <a:buNone/>
              <a:defRPr sz="12000"/>
            </a:lvl7pPr>
            <a:lvl8pPr lvl="7" algn="r" rtl="0">
              <a:spcBef>
                <a:spcPts val="0"/>
              </a:spcBef>
              <a:spcAft>
                <a:spcPts val="0"/>
              </a:spcAft>
              <a:buSzPts val="6000"/>
              <a:buNone/>
              <a:defRPr sz="12000"/>
            </a:lvl8pPr>
            <a:lvl9pPr lvl="8" algn="r" rtl="0">
              <a:spcBef>
                <a:spcPts val="0"/>
              </a:spcBef>
              <a:spcAft>
                <a:spcPts val="0"/>
              </a:spcAft>
              <a:buSzPts val="6000"/>
              <a:buNone/>
              <a:defRPr sz="12000"/>
            </a:lvl9pPr>
          </a:lstStyle>
          <a:p>
            <a:r>
              <a:t>xx%</a:t>
            </a:r>
          </a:p>
        </p:txBody>
      </p:sp>
      <p:sp>
        <p:nvSpPr>
          <p:cNvPr id="191" name="Google Shape;191;p15"/>
          <p:cNvSpPr txBox="1">
            <a:spLocks noGrp="1"/>
          </p:cNvSpPr>
          <p:nvPr>
            <p:ph type="subTitle" idx="1"/>
          </p:nvPr>
        </p:nvSpPr>
        <p:spPr>
          <a:xfrm>
            <a:off x="9240900" y="7338426"/>
            <a:ext cx="7348200" cy="103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solidFill>
                  <a:schemeClr val="lt2"/>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92" name="Google Shape;192;p15"/>
          <p:cNvSpPr/>
          <p:nvPr/>
        </p:nvSpPr>
        <p:spPr>
          <a:xfrm rot="6559251">
            <a:off x="944435" y="-30792"/>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3" name="Google Shape;193;p15"/>
          <p:cNvSpPr/>
          <p:nvPr/>
        </p:nvSpPr>
        <p:spPr>
          <a:xfrm rot="-5922413" flipH="1">
            <a:off x="9966042" y="14636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4" name="Google Shape;194;p15"/>
          <p:cNvSpPr/>
          <p:nvPr/>
        </p:nvSpPr>
        <p:spPr>
          <a:xfrm rot="2926236">
            <a:off x="1115620" y="809858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5" name="Google Shape;195;p15"/>
          <p:cNvSpPr/>
          <p:nvPr/>
        </p:nvSpPr>
        <p:spPr>
          <a:xfrm rot="2700000" flipH="1">
            <a:off x="8219629" y="67362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6" name="Google Shape;196;p15"/>
          <p:cNvSpPr/>
          <p:nvPr/>
        </p:nvSpPr>
        <p:spPr>
          <a:xfrm flipH="1">
            <a:off x="472481" y="7576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7" name="Google Shape;197;p15"/>
          <p:cNvSpPr/>
          <p:nvPr/>
        </p:nvSpPr>
        <p:spPr>
          <a:xfrm rot="1530609" flipH="1">
            <a:off x="952880" y="21574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8" name="Google Shape;198;p15"/>
          <p:cNvSpPr/>
          <p:nvPr/>
        </p:nvSpPr>
        <p:spPr>
          <a:xfrm rot="2484460" flipH="1">
            <a:off x="2915168" y="67330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9" name="Google Shape;199;p15"/>
          <p:cNvSpPr/>
          <p:nvPr/>
        </p:nvSpPr>
        <p:spPr>
          <a:xfrm flipH="1">
            <a:off x="10111781" y="3004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0" name="Google Shape;200;p15"/>
          <p:cNvSpPr/>
          <p:nvPr/>
        </p:nvSpPr>
        <p:spPr>
          <a:xfrm rot="-2700000">
            <a:off x="15132179" y="90625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1" name="Google Shape;201;p15"/>
          <p:cNvSpPr/>
          <p:nvPr/>
        </p:nvSpPr>
        <p:spPr>
          <a:xfrm>
            <a:off x="17311511" y="3766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2" name="Google Shape;202;p15"/>
          <p:cNvSpPr/>
          <p:nvPr/>
        </p:nvSpPr>
        <p:spPr>
          <a:xfrm rot="-503222">
            <a:off x="15132162" y="9562365"/>
            <a:ext cx="304620" cy="32747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3" name="Google Shape;203;p15"/>
          <p:cNvSpPr/>
          <p:nvPr/>
        </p:nvSpPr>
        <p:spPr>
          <a:xfrm rot="-2079336" flipH="1">
            <a:off x="16509204" y="8337840"/>
            <a:ext cx="1085684" cy="220175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526414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04"/>
        <p:cNvGrpSpPr/>
        <p:nvPr/>
      </p:nvGrpSpPr>
      <p:grpSpPr>
        <a:xfrm>
          <a:off x="0" y="0"/>
          <a:ext cx="0" cy="0"/>
          <a:chOff x="0" y="0"/>
          <a:chExt cx="0" cy="0"/>
        </a:xfrm>
      </p:grpSpPr>
      <p:pic>
        <p:nvPicPr>
          <p:cNvPr id="205" name="Google Shape;205;p1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06" name="Google Shape;206;p16"/>
          <p:cNvSpPr txBox="1">
            <a:spLocks noGrp="1"/>
          </p:cNvSpPr>
          <p:nvPr>
            <p:ph type="title"/>
          </p:nvPr>
        </p:nvSpPr>
        <p:spPr>
          <a:xfrm>
            <a:off x="4143000" y="5655426"/>
            <a:ext cx="10002000" cy="168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207" name="Google Shape;207;p16"/>
          <p:cNvSpPr txBox="1">
            <a:spLocks noGrp="1"/>
          </p:cNvSpPr>
          <p:nvPr>
            <p:ph type="title" idx="2" hasCustomPrompt="1"/>
          </p:nvPr>
        </p:nvSpPr>
        <p:spPr>
          <a:xfrm>
            <a:off x="7140000" y="2331286"/>
            <a:ext cx="3775800" cy="25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0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08" name="Google Shape;208;p16"/>
          <p:cNvSpPr txBox="1">
            <a:spLocks noGrp="1"/>
          </p:cNvSpPr>
          <p:nvPr>
            <p:ph type="subTitle" idx="1"/>
          </p:nvPr>
        </p:nvSpPr>
        <p:spPr>
          <a:xfrm>
            <a:off x="5469900" y="7490826"/>
            <a:ext cx="7348200" cy="103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6"/>
          <p:cNvSpPr/>
          <p:nvPr/>
        </p:nvSpPr>
        <p:spPr>
          <a:xfrm rot="5912491">
            <a:off x="2056855" y="5169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0" name="Google Shape;210;p16"/>
          <p:cNvSpPr/>
          <p:nvPr/>
        </p:nvSpPr>
        <p:spPr>
          <a:xfrm rot="-2926236" flipH="1">
            <a:off x="14620962" y="7156067"/>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1" name="Google Shape;211;p16"/>
          <p:cNvSpPr/>
          <p:nvPr/>
        </p:nvSpPr>
        <p:spPr>
          <a:xfrm rot="-445406">
            <a:off x="1795252" y="2633110"/>
            <a:ext cx="442604" cy="25236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2" name="Google Shape;212;p16"/>
          <p:cNvSpPr/>
          <p:nvPr/>
        </p:nvSpPr>
        <p:spPr>
          <a:xfrm rot="-834266">
            <a:off x="4692988" y="12713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3" name="Google Shape;213;p16"/>
          <p:cNvSpPr/>
          <p:nvPr/>
        </p:nvSpPr>
        <p:spPr>
          <a:xfrm rot="-1964114">
            <a:off x="16712583" y="809314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4" name="Google Shape;214;p16"/>
          <p:cNvSpPr/>
          <p:nvPr/>
        </p:nvSpPr>
        <p:spPr>
          <a:xfrm rot="3197591">
            <a:off x="2530310" y="7155798"/>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5" name="Google Shape;215;p16"/>
          <p:cNvSpPr/>
          <p:nvPr/>
        </p:nvSpPr>
        <p:spPr>
          <a:xfrm rot="-5912491" flipH="1">
            <a:off x="15145159" y="5169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6" name="Google Shape;216;p16"/>
          <p:cNvSpPr/>
          <p:nvPr/>
        </p:nvSpPr>
        <p:spPr>
          <a:xfrm rot="1046529" flipH="1">
            <a:off x="15896795" y="2663495"/>
            <a:ext cx="443562" cy="252914"/>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7" name="Google Shape;217;p16"/>
          <p:cNvSpPr/>
          <p:nvPr/>
        </p:nvSpPr>
        <p:spPr>
          <a:xfrm rot="834266" flipH="1">
            <a:off x="13289528" y="12713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8" name="Google Shape;218;p16"/>
          <p:cNvSpPr/>
          <p:nvPr/>
        </p:nvSpPr>
        <p:spPr>
          <a:xfrm rot="-1964114">
            <a:off x="1358283" y="809314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9937121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43"/>
        <p:cNvGrpSpPr/>
        <p:nvPr/>
      </p:nvGrpSpPr>
      <p:grpSpPr>
        <a:xfrm>
          <a:off x="0" y="0"/>
          <a:ext cx="0" cy="0"/>
          <a:chOff x="0" y="0"/>
          <a:chExt cx="0" cy="0"/>
        </a:xfrm>
      </p:grpSpPr>
      <p:pic>
        <p:nvPicPr>
          <p:cNvPr id="244" name="Google Shape;244;p19"/>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45" name="Google Shape;245;p19"/>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6" name="Google Shape;246;p19"/>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7" name="Google Shape;247;p19"/>
          <p:cNvSpPr/>
          <p:nvPr/>
        </p:nvSpPr>
        <p:spPr>
          <a:xfrm rot="-2926236" flipH="1">
            <a:off x="17005936" y="8727263"/>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8" name="Google Shape;248;p19"/>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9" name="Google Shape;249;p19"/>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0" name="Google Shape;250;p19"/>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1" name="Google Shape;251;p19"/>
          <p:cNvSpPr/>
          <p:nvPr/>
        </p:nvSpPr>
        <p:spPr>
          <a:xfrm>
            <a:off x="17136851"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2" name="Google Shape;252;p19"/>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3" name="Google Shape;253;p19"/>
          <p:cNvSpPr/>
          <p:nvPr/>
        </p:nvSpPr>
        <p:spPr>
          <a:xfrm rot="3197591">
            <a:off x="254510" y="8515204"/>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4" name="Google Shape;254;p19"/>
          <p:cNvSpPr/>
          <p:nvPr/>
        </p:nvSpPr>
        <p:spPr>
          <a:xfrm rot="-1964114">
            <a:off x="17205733" y="8140726"/>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5" name="Google Shape;255;p19"/>
          <p:cNvSpPr/>
          <p:nvPr/>
        </p:nvSpPr>
        <p:spPr>
          <a:xfrm>
            <a:off x="576077" y="78314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7013675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56"/>
        <p:cNvGrpSpPr/>
        <p:nvPr/>
      </p:nvGrpSpPr>
      <p:grpSpPr>
        <a:xfrm>
          <a:off x="0" y="0"/>
          <a:ext cx="0" cy="0"/>
          <a:chOff x="0" y="0"/>
          <a:chExt cx="0" cy="0"/>
        </a:xfrm>
      </p:grpSpPr>
      <p:pic>
        <p:nvPicPr>
          <p:cNvPr id="257" name="Google Shape;257;p20"/>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58" name="Google Shape;258;p20"/>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0"/>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0" name="Google Shape;260;p20"/>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1" name="Google Shape;261;p20"/>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2" name="Google Shape;262;p20"/>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3" name="Google Shape;263;p20"/>
          <p:cNvSpPr/>
          <p:nvPr/>
        </p:nvSpPr>
        <p:spPr>
          <a:xfrm>
            <a:off x="17441651"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4" name="Google Shape;264;p20"/>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5" name="Google Shape;265;p20"/>
          <p:cNvSpPr/>
          <p:nvPr/>
        </p:nvSpPr>
        <p:spPr>
          <a:xfrm rot="-1964114">
            <a:off x="17510533" y="95208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6" name="Google Shape;266;p20"/>
          <p:cNvSpPr/>
          <p:nvPr/>
        </p:nvSpPr>
        <p:spPr>
          <a:xfrm rot="-1964114">
            <a:off x="503257" y="95208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3683677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67"/>
        <p:cNvGrpSpPr/>
        <p:nvPr/>
      </p:nvGrpSpPr>
      <p:grpSpPr>
        <a:xfrm>
          <a:off x="0" y="0"/>
          <a:ext cx="0" cy="0"/>
          <a:chOff x="0" y="0"/>
          <a:chExt cx="0" cy="0"/>
        </a:xfrm>
      </p:grpSpPr>
      <p:pic>
        <p:nvPicPr>
          <p:cNvPr id="268" name="Google Shape;268;p21"/>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69" name="Google Shape;269;p21"/>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21"/>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1" name="Google Shape;271;p21"/>
          <p:cNvSpPr/>
          <p:nvPr/>
        </p:nvSpPr>
        <p:spPr>
          <a:xfrm>
            <a:off x="2592901" y="4327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2" name="Google Shape;272;p21"/>
          <p:cNvSpPr/>
          <p:nvPr/>
        </p:nvSpPr>
        <p:spPr>
          <a:xfrm rot="-834266">
            <a:off x="644942" y="18174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3" name="Google Shape;273;p21"/>
          <p:cNvSpPr/>
          <p:nvPr/>
        </p:nvSpPr>
        <p:spPr>
          <a:xfrm>
            <a:off x="576077" y="93973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4" name="Google Shape;274;p21"/>
          <p:cNvSpPr/>
          <p:nvPr/>
        </p:nvSpPr>
        <p:spPr>
          <a:xfrm rot="-5912491" flipH="1">
            <a:off x="16277709" y="-340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5" name="Google Shape;275;p21"/>
          <p:cNvSpPr/>
          <p:nvPr/>
        </p:nvSpPr>
        <p:spPr>
          <a:xfrm flipH="1">
            <a:off x="17259423" y="21777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6" name="Google Shape;276;p21"/>
          <p:cNvSpPr/>
          <p:nvPr/>
        </p:nvSpPr>
        <p:spPr>
          <a:xfrm rot="834266" flipH="1">
            <a:off x="15533680" y="3152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7" name="Google Shape;277;p21"/>
          <p:cNvSpPr/>
          <p:nvPr/>
        </p:nvSpPr>
        <p:spPr>
          <a:xfrm>
            <a:off x="16501877" y="97453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8" name="Google Shape;278;p21"/>
          <p:cNvSpPr/>
          <p:nvPr/>
        </p:nvSpPr>
        <p:spPr>
          <a:xfrm rot="-834266">
            <a:off x="17497492" y="88566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9285174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79"/>
        <p:cNvGrpSpPr/>
        <p:nvPr/>
      </p:nvGrpSpPr>
      <p:grpSpPr>
        <a:xfrm>
          <a:off x="0" y="0"/>
          <a:ext cx="0" cy="0"/>
          <a:chOff x="0" y="0"/>
          <a:chExt cx="0" cy="0"/>
        </a:xfrm>
      </p:grpSpPr>
      <p:pic>
        <p:nvPicPr>
          <p:cNvPr id="280" name="Google Shape;280;p2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81" name="Google Shape;281;p22"/>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2" name="Google Shape;282;p22"/>
          <p:cNvSpPr/>
          <p:nvPr/>
        </p:nvSpPr>
        <p:spPr>
          <a:xfrm rot="4571280">
            <a:off x="736272" y="-97747"/>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3" name="Google Shape;283;p22"/>
          <p:cNvSpPr/>
          <p:nvPr/>
        </p:nvSpPr>
        <p:spPr>
          <a:xfrm rot="-1530609">
            <a:off x="17185688" y="92978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4" name="Google Shape;284;p22"/>
          <p:cNvSpPr/>
          <p:nvPr/>
        </p:nvSpPr>
        <p:spPr>
          <a:xfrm rot="-1530609">
            <a:off x="2648438" y="278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5" name="Google Shape;285;p22"/>
          <p:cNvSpPr/>
          <p:nvPr/>
        </p:nvSpPr>
        <p:spPr>
          <a:xfrm rot="-392423">
            <a:off x="655406" y="933095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6" name="Google Shape;286;p22"/>
          <p:cNvSpPr/>
          <p:nvPr/>
        </p:nvSpPr>
        <p:spPr>
          <a:xfrm>
            <a:off x="586451" y="20353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7" name="Google Shape;287;p22"/>
          <p:cNvSpPr/>
          <p:nvPr/>
        </p:nvSpPr>
        <p:spPr>
          <a:xfrm rot="-4571280" flipH="1">
            <a:off x="16428192" y="-97747"/>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8" name="Google Shape;288;p22"/>
          <p:cNvSpPr/>
          <p:nvPr/>
        </p:nvSpPr>
        <p:spPr>
          <a:xfrm rot="1530609" flipH="1">
            <a:off x="15372966" y="278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9" name="Google Shape;289;p22"/>
          <p:cNvSpPr/>
          <p:nvPr/>
        </p:nvSpPr>
        <p:spPr>
          <a:xfrm flipH="1">
            <a:off x="17348041" y="21965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9251814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90"/>
        <p:cNvGrpSpPr/>
        <p:nvPr/>
      </p:nvGrpSpPr>
      <p:grpSpPr>
        <a:xfrm>
          <a:off x="0" y="0"/>
          <a:ext cx="0" cy="0"/>
          <a:chOff x="0" y="0"/>
          <a:chExt cx="0" cy="0"/>
        </a:xfrm>
      </p:grpSpPr>
      <p:pic>
        <p:nvPicPr>
          <p:cNvPr id="291" name="Google Shape;291;p2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92" name="Google Shape;292;p23"/>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 name="Google Shape;293;p23"/>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4" name="Google Shape;294;p23"/>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5" name="Google Shape;295;p23"/>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6" name="Google Shape;296;p23"/>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7" name="Google Shape;297;p23"/>
          <p:cNvSpPr/>
          <p:nvPr/>
        </p:nvSpPr>
        <p:spPr>
          <a:xfrm>
            <a:off x="17441651" y="22600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8" name="Google Shape;298;p23"/>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9" name="Google Shape;299;p23"/>
          <p:cNvSpPr/>
          <p:nvPr/>
        </p:nvSpPr>
        <p:spPr>
          <a:xfrm rot="4887509" flipH="1">
            <a:off x="1262105" y="833768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0" name="Google Shape;300;p23"/>
          <p:cNvSpPr/>
          <p:nvPr/>
        </p:nvSpPr>
        <p:spPr>
          <a:xfrm rot="-4570086">
            <a:off x="15979060" y="8251121"/>
            <a:ext cx="1086384" cy="220317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1" name="Google Shape;301;p23"/>
          <p:cNvSpPr/>
          <p:nvPr/>
        </p:nvSpPr>
        <p:spPr>
          <a:xfrm rot="10800000" flipH="1">
            <a:off x="3450151" y="93008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2" name="Google Shape;302;p23"/>
          <p:cNvSpPr/>
          <p:nvPr/>
        </p:nvSpPr>
        <p:spPr>
          <a:xfrm rot="-9965734" flipH="1">
            <a:off x="949742" y="8124523"/>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3" name="Google Shape;303;p23"/>
          <p:cNvSpPr/>
          <p:nvPr/>
        </p:nvSpPr>
        <p:spPr>
          <a:xfrm rot="10800000" flipH="1">
            <a:off x="16832051" y="82148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4" name="Google Shape;304;p23"/>
          <p:cNvSpPr/>
          <p:nvPr/>
        </p:nvSpPr>
        <p:spPr>
          <a:xfrm rot="-8835886" flipH="1">
            <a:off x="14619307" y="9184258"/>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4558081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20"/>
        <p:cNvGrpSpPr/>
        <p:nvPr/>
      </p:nvGrpSpPr>
      <p:grpSpPr>
        <a:xfrm>
          <a:off x="0" y="0"/>
          <a:ext cx="0" cy="0"/>
          <a:chOff x="0" y="0"/>
          <a:chExt cx="0" cy="0"/>
        </a:xfrm>
      </p:grpSpPr>
      <p:pic>
        <p:nvPicPr>
          <p:cNvPr id="321" name="Google Shape;321;p2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322" name="Google Shape;322;p25"/>
          <p:cNvSpPr txBox="1">
            <a:spLocks noGrp="1"/>
          </p:cNvSpPr>
          <p:nvPr>
            <p:ph type="subTitle" idx="1"/>
          </p:nvPr>
        </p:nvSpPr>
        <p:spPr>
          <a:xfrm>
            <a:off x="8988100" y="6124700"/>
            <a:ext cx="7869600" cy="20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 name="Google Shape;323;p25"/>
          <p:cNvSpPr txBox="1">
            <a:spLocks noGrp="1"/>
          </p:cNvSpPr>
          <p:nvPr>
            <p:ph type="title"/>
          </p:nvPr>
        </p:nvSpPr>
        <p:spPr>
          <a:xfrm>
            <a:off x="8988100" y="2762500"/>
            <a:ext cx="7869600" cy="336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4" name="Google Shape;324;p25"/>
          <p:cNvSpPr/>
          <p:nvPr/>
        </p:nvSpPr>
        <p:spPr>
          <a:xfrm rot="-6559251" flipH="1">
            <a:off x="15411189" y="174284"/>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5" name="Google Shape;325;p25"/>
          <p:cNvSpPr/>
          <p:nvPr/>
        </p:nvSpPr>
        <p:spPr>
          <a:xfrm rot="5922413">
            <a:off x="8282200" y="834490"/>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6" name="Google Shape;326;p25"/>
          <p:cNvSpPr/>
          <p:nvPr/>
        </p:nvSpPr>
        <p:spPr>
          <a:xfrm rot="4918883" flipH="1">
            <a:off x="12097244" y="8267246"/>
            <a:ext cx="1086112" cy="220262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7" name="Google Shape;327;p25"/>
          <p:cNvSpPr/>
          <p:nvPr/>
        </p:nvSpPr>
        <p:spPr>
          <a:xfrm rot="-2515187">
            <a:off x="2225287" y="844348"/>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8" name="Google Shape;328;p25"/>
          <p:cNvSpPr/>
          <p:nvPr/>
        </p:nvSpPr>
        <p:spPr>
          <a:xfrm>
            <a:off x="692801" y="35359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9" name="Google Shape;329;p25"/>
          <p:cNvSpPr/>
          <p:nvPr/>
        </p:nvSpPr>
        <p:spPr>
          <a:xfrm rot="-1530609">
            <a:off x="622688" y="96000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0" name="Google Shape;330;p25"/>
          <p:cNvSpPr/>
          <p:nvPr/>
        </p:nvSpPr>
        <p:spPr>
          <a:xfrm rot="-2700000">
            <a:off x="10427145" y="129197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1" name="Google Shape;331;p25"/>
          <p:cNvSpPr/>
          <p:nvPr/>
        </p:nvSpPr>
        <p:spPr>
          <a:xfrm>
            <a:off x="16636201" y="23306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2" name="Google Shape;332;p25"/>
          <p:cNvSpPr/>
          <p:nvPr/>
        </p:nvSpPr>
        <p:spPr>
          <a:xfrm rot="-2484460">
            <a:off x="14360004" y="99665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3" name="Google Shape;333;p25"/>
          <p:cNvSpPr/>
          <p:nvPr/>
        </p:nvSpPr>
        <p:spPr>
          <a:xfrm rot="-1530609">
            <a:off x="9803714" y="87130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4" name="Google Shape;334;p25"/>
          <p:cNvSpPr/>
          <p:nvPr/>
        </p:nvSpPr>
        <p:spPr>
          <a:xfrm>
            <a:off x="15395327" y="90906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5" name="Google Shape;335;p25"/>
          <p:cNvSpPr/>
          <p:nvPr/>
        </p:nvSpPr>
        <p:spPr>
          <a:xfrm rot="9118530" flipH="1">
            <a:off x="615284" y="637686"/>
            <a:ext cx="1085832" cy="220205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8405970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36"/>
        <p:cNvGrpSpPr/>
        <p:nvPr/>
      </p:nvGrpSpPr>
      <p:grpSpPr>
        <a:xfrm>
          <a:off x="0" y="0"/>
          <a:ext cx="0" cy="0"/>
          <a:chOff x="0" y="0"/>
          <a:chExt cx="0" cy="0"/>
        </a:xfrm>
      </p:grpSpPr>
      <p:pic>
        <p:nvPicPr>
          <p:cNvPr id="337" name="Google Shape;337;p2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338" name="Google Shape;338;p26"/>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9" name="Google Shape;339;p26"/>
          <p:cNvSpPr txBox="1">
            <a:spLocks noGrp="1"/>
          </p:cNvSpPr>
          <p:nvPr>
            <p:ph type="body" idx="1"/>
          </p:nvPr>
        </p:nvSpPr>
        <p:spPr>
          <a:xfrm>
            <a:off x="1440000" y="3183750"/>
            <a:ext cx="6979800" cy="60330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Clr>
                <a:schemeClr val="accent2"/>
              </a:buClr>
              <a:buSzPts val="1400"/>
              <a:buChar char="●"/>
              <a:defRPr>
                <a:solidFill>
                  <a:srgbClr val="434343"/>
                </a:solidFill>
              </a:defRPr>
            </a:lvl1pPr>
            <a:lvl2pPr marL="1828800" lvl="1" indent="-635000" rtl="0">
              <a:lnSpc>
                <a:spcPct val="115000"/>
              </a:lnSpc>
              <a:spcBef>
                <a:spcPts val="0"/>
              </a:spcBef>
              <a:spcAft>
                <a:spcPts val="0"/>
              </a:spcAft>
              <a:buClr>
                <a:srgbClr val="434343"/>
              </a:buClr>
              <a:buSzPts val="1400"/>
              <a:buChar char="○"/>
              <a:defRPr>
                <a:solidFill>
                  <a:srgbClr val="434343"/>
                </a:solidFill>
              </a:defRPr>
            </a:lvl2pPr>
            <a:lvl3pPr marL="2743200" lvl="2" indent="-635000" rtl="0">
              <a:lnSpc>
                <a:spcPct val="115000"/>
              </a:lnSpc>
              <a:spcBef>
                <a:spcPts val="0"/>
              </a:spcBef>
              <a:spcAft>
                <a:spcPts val="0"/>
              </a:spcAft>
              <a:buClr>
                <a:srgbClr val="434343"/>
              </a:buClr>
              <a:buSzPts val="1400"/>
              <a:buChar char="■"/>
              <a:defRPr>
                <a:solidFill>
                  <a:srgbClr val="434343"/>
                </a:solidFill>
              </a:defRPr>
            </a:lvl3pPr>
            <a:lvl4pPr marL="3657600" lvl="3" indent="-635000" rtl="0">
              <a:lnSpc>
                <a:spcPct val="115000"/>
              </a:lnSpc>
              <a:spcBef>
                <a:spcPts val="0"/>
              </a:spcBef>
              <a:spcAft>
                <a:spcPts val="0"/>
              </a:spcAft>
              <a:buClr>
                <a:srgbClr val="434343"/>
              </a:buClr>
              <a:buSzPts val="1400"/>
              <a:buChar char="●"/>
              <a:defRPr>
                <a:solidFill>
                  <a:srgbClr val="434343"/>
                </a:solidFill>
              </a:defRPr>
            </a:lvl4pPr>
            <a:lvl5pPr marL="4572000" lvl="4" indent="-635000" rtl="0">
              <a:lnSpc>
                <a:spcPct val="115000"/>
              </a:lnSpc>
              <a:spcBef>
                <a:spcPts val="0"/>
              </a:spcBef>
              <a:spcAft>
                <a:spcPts val="0"/>
              </a:spcAft>
              <a:buClr>
                <a:srgbClr val="434343"/>
              </a:buClr>
              <a:buSzPts val="1400"/>
              <a:buChar char="○"/>
              <a:defRPr>
                <a:solidFill>
                  <a:srgbClr val="434343"/>
                </a:solidFill>
              </a:defRPr>
            </a:lvl5pPr>
            <a:lvl6pPr marL="5486400" lvl="5" indent="-635000" rtl="0">
              <a:lnSpc>
                <a:spcPct val="115000"/>
              </a:lnSpc>
              <a:spcBef>
                <a:spcPts val="0"/>
              </a:spcBef>
              <a:spcAft>
                <a:spcPts val="0"/>
              </a:spcAft>
              <a:buClr>
                <a:srgbClr val="434343"/>
              </a:buClr>
              <a:buSzPts val="1400"/>
              <a:buChar char="■"/>
              <a:defRPr>
                <a:solidFill>
                  <a:srgbClr val="434343"/>
                </a:solidFill>
              </a:defRPr>
            </a:lvl6pPr>
            <a:lvl7pPr marL="6400800" lvl="6" indent="-635000" rtl="0">
              <a:lnSpc>
                <a:spcPct val="115000"/>
              </a:lnSpc>
              <a:spcBef>
                <a:spcPts val="0"/>
              </a:spcBef>
              <a:spcAft>
                <a:spcPts val="0"/>
              </a:spcAft>
              <a:buClr>
                <a:srgbClr val="434343"/>
              </a:buClr>
              <a:buSzPts val="1400"/>
              <a:buChar char="●"/>
              <a:defRPr>
                <a:solidFill>
                  <a:srgbClr val="434343"/>
                </a:solidFill>
              </a:defRPr>
            </a:lvl7pPr>
            <a:lvl8pPr marL="7315200" lvl="7" indent="-635000" rtl="0">
              <a:lnSpc>
                <a:spcPct val="115000"/>
              </a:lnSpc>
              <a:spcBef>
                <a:spcPts val="0"/>
              </a:spcBef>
              <a:spcAft>
                <a:spcPts val="0"/>
              </a:spcAft>
              <a:buClr>
                <a:srgbClr val="434343"/>
              </a:buClr>
              <a:buSzPts val="1400"/>
              <a:buChar char="○"/>
              <a:defRPr>
                <a:solidFill>
                  <a:srgbClr val="434343"/>
                </a:solidFill>
              </a:defRPr>
            </a:lvl8pPr>
            <a:lvl9pPr marL="8229600" lvl="8" indent="-6350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40" name="Google Shape;340;p26"/>
          <p:cNvSpPr/>
          <p:nvPr/>
        </p:nvSpPr>
        <p:spPr>
          <a:xfrm rot="6450879">
            <a:off x="1014978" y="85650"/>
            <a:ext cx="1085628" cy="220164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1" name="Google Shape;341;p26"/>
          <p:cNvSpPr/>
          <p:nvPr/>
        </p:nvSpPr>
        <p:spPr>
          <a:xfrm rot="-6299564" flipH="1">
            <a:off x="14523951" y="1348466"/>
            <a:ext cx="1085654" cy="220169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2" name="Google Shape;342;p26"/>
          <p:cNvSpPr/>
          <p:nvPr/>
        </p:nvSpPr>
        <p:spPr>
          <a:xfrm rot="3547492">
            <a:off x="1044606" y="7730120"/>
            <a:ext cx="1085552" cy="22014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3" name="Google Shape;343;p26"/>
          <p:cNvSpPr/>
          <p:nvPr/>
        </p:nvSpPr>
        <p:spPr>
          <a:xfrm rot="-3547492" flipH="1">
            <a:off x="16246506" y="7653920"/>
            <a:ext cx="1085552" cy="22014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4" name="Google Shape;344;p26"/>
          <p:cNvSpPr/>
          <p:nvPr/>
        </p:nvSpPr>
        <p:spPr>
          <a:xfrm>
            <a:off x="799451" y="239292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5" name="Google Shape;345;p26"/>
          <p:cNvSpPr/>
          <p:nvPr/>
        </p:nvSpPr>
        <p:spPr>
          <a:xfrm>
            <a:off x="15454801" y="95130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6" name="Google Shape;346;p26"/>
          <p:cNvSpPr/>
          <p:nvPr/>
        </p:nvSpPr>
        <p:spPr>
          <a:xfrm rot="2166447">
            <a:off x="2246413" y="947550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7" name="Google Shape;347;p26"/>
          <p:cNvSpPr/>
          <p:nvPr/>
        </p:nvSpPr>
        <p:spPr>
          <a:xfrm>
            <a:off x="16857777" y="16401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8" name="Google Shape;348;p26"/>
          <p:cNvSpPr/>
          <p:nvPr/>
        </p:nvSpPr>
        <p:spPr>
          <a:xfrm rot="3674689">
            <a:off x="17128671" y="3401584"/>
            <a:ext cx="305190" cy="32808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9" name="Google Shape;349;p26"/>
          <p:cNvSpPr/>
          <p:nvPr/>
        </p:nvSpPr>
        <p:spPr>
          <a:xfrm rot="2166447">
            <a:off x="15094263" y="6310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50" name="Google Shape;350;p26"/>
          <p:cNvSpPr/>
          <p:nvPr/>
        </p:nvSpPr>
        <p:spPr>
          <a:xfrm>
            <a:off x="2952427" y="6685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782805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90"/>
        <p:cNvGrpSpPr/>
        <p:nvPr/>
      </p:nvGrpSpPr>
      <p:grpSpPr>
        <a:xfrm>
          <a:off x="0" y="0"/>
          <a:ext cx="0" cy="0"/>
          <a:chOff x="0" y="0"/>
          <a:chExt cx="0" cy="0"/>
        </a:xfrm>
      </p:grpSpPr>
      <p:pic>
        <p:nvPicPr>
          <p:cNvPr id="391" name="Google Shape;391;p30"/>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392" name="Google Shape;392;p30"/>
          <p:cNvSpPr txBox="1">
            <a:spLocks noGrp="1"/>
          </p:cNvSpPr>
          <p:nvPr>
            <p:ph type="subTitle" idx="1"/>
          </p:nvPr>
        </p:nvSpPr>
        <p:spPr>
          <a:xfrm>
            <a:off x="1438050" y="5462476"/>
            <a:ext cx="6151800" cy="286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93" name="Google Shape;393;p30"/>
          <p:cNvSpPr txBox="1">
            <a:spLocks noGrp="1"/>
          </p:cNvSpPr>
          <p:nvPr>
            <p:ph type="title"/>
          </p:nvPr>
        </p:nvSpPr>
        <p:spPr>
          <a:xfrm>
            <a:off x="1912350" y="3023924"/>
            <a:ext cx="5203200" cy="242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394" name="Google Shape;394;p30"/>
          <p:cNvSpPr txBox="1">
            <a:spLocks noGrp="1"/>
          </p:cNvSpPr>
          <p:nvPr>
            <p:ph type="title" idx="2"/>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5" name="Google Shape;395;p30"/>
          <p:cNvSpPr/>
          <p:nvPr/>
        </p:nvSpPr>
        <p:spPr>
          <a:xfrm rot="5912491">
            <a:off x="1512555" y="2048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6" name="Google Shape;396;p30"/>
          <p:cNvSpPr/>
          <p:nvPr/>
        </p:nvSpPr>
        <p:spPr>
          <a:xfrm>
            <a:off x="3300551" y="754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7" name="Google Shape;397;p30"/>
          <p:cNvSpPr/>
          <p:nvPr/>
        </p:nvSpPr>
        <p:spPr>
          <a:xfrm rot="-834266">
            <a:off x="1352592" y="21395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8" name="Google Shape;398;p30"/>
          <p:cNvSpPr/>
          <p:nvPr/>
        </p:nvSpPr>
        <p:spPr>
          <a:xfrm>
            <a:off x="690377" y="8541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9" name="Google Shape;399;p30"/>
          <p:cNvSpPr/>
          <p:nvPr/>
        </p:nvSpPr>
        <p:spPr>
          <a:xfrm rot="-5912491" flipH="1">
            <a:off x="15749859" y="20291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0" name="Google Shape;400;p30"/>
          <p:cNvSpPr/>
          <p:nvPr/>
        </p:nvSpPr>
        <p:spPr>
          <a:xfrm flipH="1">
            <a:off x="16501899" y="47876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1" name="Google Shape;401;p30"/>
          <p:cNvSpPr/>
          <p:nvPr/>
        </p:nvSpPr>
        <p:spPr>
          <a:xfrm rot="834266" flipH="1">
            <a:off x="14638330" y="2282217"/>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2" name="Google Shape;402;p30"/>
          <p:cNvSpPr/>
          <p:nvPr/>
        </p:nvSpPr>
        <p:spPr>
          <a:xfrm rot="-834266">
            <a:off x="1728042" y="942924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3" name="Google Shape;403;p30"/>
          <p:cNvSpPr/>
          <p:nvPr/>
        </p:nvSpPr>
        <p:spPr>
          <a:xfrm rot="4504430" flipH="1">
            <a:off x="6605050" y="7879366"/>
            <a:ext cx="1086384" cy="220317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27761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19"/>
        <p:cNvGrpSpPr/>
        <p:nvPr/>
      </p:nvGrpSpPr>
      <p:grpSpPr>
        <a:xfrm>
          <a:off x="0" y="0"/>
          <a:ext cx="0" cy="0"/>
          <a:chOff x="0" y="0"/>
          <a:chExt cx="0" cy="0"/>
        </a:xfrm>
      </p:grpSpPr>
      <p:pic>
        <p:nvPicPr>
          <p:cNvPr id="420" name="Google Shape;420;p3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21" name="Google Shape;421;p32"/>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2" name="Google Shape;422;p32"/>
          <p:cNvSpPr txBox="1">
            <a:spLocks noGrp="1"/>
          </p:cNvSpPr>
          <p:nvPr>
            <p:ph type="subTitle" idx="1"/>
          </p:nvPr>
        </p:nvSpPr>
        <p:spPr>
          <a:xfrm>
            <a:off x="1440000" y="3098650"/>
            <a:ext cx="79896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423" name="Google Shape;423;p32"/>
          <p:cNvSpPr txBox="1">
            <a:spLocks noGrp="1"/>
          </p:cNvSpPr>
          <p:nvPr>
            <p:ph type="subTitle" idx="2"/>
          </p:nvPr>
        </p:nvSpPr>
        <p:spPr>
          <a:xfrm>
            <a:off x="1440050" y="4063816"/>
            <a:ext cx="7982400" cy="174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24" name="Google Shape;424;p32"/>
          <p:cNvSpPr txBox="1">
            <a:spLocks noGrp="1"/>
          </p:cNvSpPr>
          <p:nvPr>
            <p:ph type="subTitle" idx="3"/>
          </p:nvPr>
        </p:nvSpPr>
        <p:spPr>
          <a:xfrm>
            <a:off x="1440000" y="5945032"/>
            <a:ext cx="79896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425" name="Google Shape;425;p32"/>
          <p:cNvSpPr txBox="1">
            <a:spLocks noGrp="1"/>
          </p:cNvSpPr>
          <p:nvPr>
            <p:ph type="subTitle" idx="4"/>
          </p:nvPr>
        </p:nvSpPr>
        <p:spPr>
          <a:xfrm>
            <a:off x="1440000" y="6910200"/>
            <a:ext cx="7989600" cy="174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26" name="Google Shape;426;p32"/>
          <p:cNvSpPr/>
          <p:nvPr/>
        </p:nvSpPr>
        <p:spPr>
          <a:xfrm rot="5991879">
            <a:off x="1404132" y="495377"/>
            <a:ext cx="1085880" cy="220215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7" name="Google Shape;427;p32"/>
          <p:cNvSpPr/>
          <p:nvPr/>
        </p:nvSpPr>
        <p:spPr>
          <a:xfrm rot="-1530609">
            <a:off x="3258038" y="4952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8" name="Google Shape;428;p32"/>
          <p:cNvSpPr/>
          <p:nvPr/>
        </p:nvSpPr>
        <p:spPr>
          <a:xfrm>
            <a:off x="956501" y="28941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9" name="Google Shape;429;p32"/>
          <p:cNvSpPr/>
          <p:nvPr/>
        </p:nvSpPr>
        <p:spPr>
          <a:xfrm rot="-5991879" flipH="1">
            <a:off x="15797968" y="647777"/>
            <a:ext cx="1085880" cy="220215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0" name="Google Shape;430;p32"/>
          <p:cNvSpPr/>
          <p:nvPr/>
        </p:nvSpPr>
        <p:spPr>
          <a:xfrm rot="1530609" flipH="1">
            <a:off x="16758574" y="32425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1" name="Google Shape;431;p32"/>
          <p:cNvSpPr/>
          <p:nvPr/>
        </p:nvSpPr>
        <p:spPr>
          <a:xfrm flipH="1">
            <a:off x="15061349" y="6852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2" name="Google Shape;432;p32"/>
          <p:cNvSpPr/>
          <p:nvPr/>
        </p:nvSpPr>
        <p:spPr>
          <a:xfrm rot="4808121" flipH="1">
            <a:off x="7302508" y="8369177"/>
            <a:ext cx="1085880" cy="220215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3" name="Google Shape;433;p32"/>
          <p:cNvSpPr/>
          <p:nvPr/>
        </p:nvSpPr>
        <p:spPr>
          <a:xfrm rot="-1530609">
            <a:off x="9214788" y="94586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1991670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34"/>
        <p:cNvGrpSpPr/>
        <p:nvPr/>
      </p:nvGrpSpPr>
      <p:grpSpPr>
        <a:xfrm>
          <a:off x="0" y="0"/>
          <a:ext cx="0" cy="0"/>
          <a:chOff x="0" y="0"/>
          <a:chExt cx="0" cy="0"/>
        </a:xfrm>
      </p:grpSpPr>
      <p:pic>
        <p:nvPicPr>
          <p:cNvPr id="435" name="Google Shape;435;p3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36" name="Google Shape;436;p33"/>
          <p:cNvSpPr txBox="1">
            <a:spLocks noGrp="1"/>
          </p:cNvSpPr>
          <p:nvPr>
            <p:ph type="title"/>
          </p:nvPr>
        </p:nvSpPr>
        <p:spPr>
          <a:xfrm>
            <a:off x="1848846" y="5851050"/>
            <a:ext cx="4425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37" name="Google Shape;437;p33"/>
          <p:cNvSpPr txBox="1">
            <a:spLocks noGrp="1"/>
          </p:cNvSpPr>
          <p:nvPr>
            <p:ph type="subTitle" idx="1"/>
          </p:nvPr>
        </p:nvSpPr>
        <p:spPr>
          <a:xfrm>
            <a:off x="1848846" y="6781700"/>
            <a:ext cx="4425000" cy="15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8" name="Google Shape;438;p33"/>
          <p:cNvSpPr txBox="1">
            <a:spLocks noGrp="1"/>
          </p:cNvSpPr>
          <p:nvPr>
            <p:ph type="title" idx="2"/>
          </p:nvPr>
        </p:nvSpPr>
        <p:spPr>
          <a:xfrm>
            <a:off x="6931500" y="5851050"/>
            <a:ext cx="4425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39" name="Google Shape;439;p33"/>
          <p:cNvSpPr txBox="1">
            <a:spLocks noGrp="1"/>
          </p:cNvSpPr>
          <p:nvPr>
            <p:ph type="subTitle" idx="3"/>
          </p:nvPr>
        </p:nvSpPr>
        <p:spPr>
          <a:xfrm>
            <a:off x="6931500" y="6781700"/>
            <a:ext cx="4425000" cy="15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33"/>
          <p:cNvSpPr txBox="1">
            <a:spLocks noGrp="1"/>
          </p:cNvSpPr>
          <p:nvPr>
            <p:ph type="title" idx="4"/>
          </p:nvPr>
        </p:nvSpPr>
        <p:spPr>
          <a:xfrm>
            <a:off x="12014154" y="5851050"/>
            <a:ext cx="4425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41" name="Google Shape;441;p33"/>
          <p:cNvSpPr txBox="1">
            <a:spLocks noGrp="1"/>
          </p:cNvSpPr>
          <p:nvPr>
            <p:ph type="subTitle" idx="5"/>
          </p:nvPr>
        </p:nvSpPr>
        <p:spPr>
          <a:xfrm>
            <a:off x="12014154" y="6781700"/>
            <a:ext cx="4425000" cy="15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2" name="Google Shape;442;p33"/>
          <p:cNvSpPr txBox="1">
            <a:spLocks noGrp="1"/>
          </p:cNvSpPr>
          <p:nvPr>
            <p:ph type="title" idx="6"/>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3" name="Google Shape;443;p33"/>
          <p:cNvSpPr/>
          <p:nvPr/>
        </p:nvSpPr>
        <p:spPr>
          <a:xfrm rot="-5912491" flipH="1">
            <a:off x="16420941"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4" name="Google Shape;444;p33"/>
          <p:cNvSpPr/>
          <p:nvPr/>
        </p:nvSpPr>
        <p:spPr>
          <a:xfrm rot="2926236">
            <a:off x="842020" y="8515463"/>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5" name="Google Shape;445;p33"/>
          <p:cNvSpPr/>
          <p:nvPr/>
        </p:nvSpPr>
        <p:spPr>
          <a:xfrm rot="6972750">
            <a:off x="789493"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6" name="Google Shape;446;p33"/>
          <p:cNvSpPr/>
          <p:nvPr/>
        </p:nvSpPr>
        <p:spPr>
          <a:xfrm flipH="1">
            <a:off x="14875705"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7" name="Google Shape;447;p33"/>
          <p:cNvSpPr/>
          <p:nvPr/>
        </p:nvSpPr>
        <p:spPr>
          <a:xfrm rot="834266" flipH="1">
            <a:off x="1736141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8" name="Google Shape;448;p33"/>
          <p:cNvSpPr/>
          <p:nvPr/>
        </p:nvSpPr>
        <p:spPr>
          <a:xfrm flipH="1">
            <a:off x="17292581" y="83472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9" name="Google Shape;449;p33"/>
          <p:cNvSpPr/>
          <p:nvPr/>
        </p:nvSpPr>
        <p:spPr>
          <a:xfrm flipH="1">
            <a:off x="731805"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50" name="Google Shape;450;p33"/>
          <p:cNvSpPr/>
          <p:nvPr/>
        </p:nvSpPr>
        <p:spPr>
          <a:xfrm rot="1964114" flipH="1">
            <a:off x="2625091"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51" name="Google Shape;451;p33"/>
          <p:cNvSpPr/>
          <p:nvPr/>
        </p:nvSpPr>
        <p:spPr>
          <a:xfrm rot="1964114" flipH="1">
            <a:off x="902615" y="830945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52" name="Google Shape;452;p33"/>
          <p:cNvSpPr/>
          <p:nvPr/>
        </p:nvSpPr>
        <p:spPr>
          <a:xfrm rot="-3197591" flipH="1">
            <a:off x="16380456" y="8515204"/>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6883507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53"/>
        <p:cNvGrpSpPr/>
        <p:nvPr/>
      </p:nvGrpSpPr>
      <p:grpSpPr>
        <a:xfrm>
          <a:off x="0" y="0"/>
          <a:ext cx="0" cy="0"/>
          <a:chOff x="0" y="0"/>
          <a:chExt cx="0" cy="0"/>
        </a:xfrm>
      </p:grpSpPr>
      <p:pic>
        <p:nvPicPr>
          <p:cNvPr id="454" name="Google Shape;454;p34"/>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55" name="Google Shape;455;p34"/>
          <p:cNvSpPr txBox="1">
            <a:spLocks noGrp="1"/>
          </p:cNvSpPr>
          <p:nvPr>
            <p:ph type="title"/>
          </p:nvPr>
        </p:nvSpPr>
        <p:spPr>
          <a:xfrm>
            <a:off x="1440000" y="6769594"/>
            <a:ext cx="4672800" cy="9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456" name="Google Shape;456;p34"/>
          <p:cNvSpPr txBox="1">
            <a:spLocks noGrp="1"/>
          </p:cNvSpPr>
          <p:nvPr>
            <p:ph type="subTitle" idx="1"/>
          </p:nvPr>
        </p:nvSpPr>
        <p:spPr>
          <a:xfrm>
            <a:off x="1440000" y="7672554"/>
            <a:ext cx="4672800" cy="10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7" name="Google Shape;457;p34"/>
          <p:cNvSpPr txBox="1">
            <a:spLocks noGrp="1"/>
          </p:cNvSpPr>
          <p:nvPr>
            <p:ph type="title" idx="2"/>
          </p:nvPr>
        </p:nvSpPr>
        <p:spPr>
          <a:xfrm>
            <a:off x="6807596" y="6769594"/>
            <a:ext cx="4672800" cy="9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458" name="Google Shape;458;p34"/>
          <p:cNvSpPr txBox="1">
            <a:spLocks noGrp="1"/>
          </p:cNvSpPr>
          <p:nvPr>
            <p:ph type="subTitle" idx="3"/>
          </p:nvPr>
        </p:nvSpPr>
        <p:spPr>
          <a:xfrm>
            <a:off x="6807600" y="7672554"/>
            <a:ext cx="4672800" cy="10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9" name="Google Shape;459;p34"/>
          <p:cNvSpPr txBox="1">
            <a:spLocks noGrp="1"/>
          </p:cNvSpPr>
          <p:nvPr>
            <p:ph type="title" idx="4"/>
          </p:nvPr>
        </p:nvSpPr>
        <p:spPr>
          <a:xfrm>
            <a:off x="12175204" y="6769638"/>
            <a:ext cx="4672800" cy="903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460" name="Google Shape;460;p34"/>
          <p:cNvSpPr txBox="1">
            <a:spLocks noGrp="1"/>
          </p:cNvSpPr>
          <p:nvPr>
            <p:ph type="subTitle" idx="5"/>
          </p:nvPr>
        </p:nvSpPr>
        <p:spPr>
          <a:xfrm>
            <a:off x="12175212" y="7672604"/>
            <a:ext cx="4672800" cy="10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1" name="Google Shape;461;p34"/>
          <p:cNvSpPr txBox="1">
            <a:spLocks noGrp="1"/>
          </p:cNvSpPr>
          <p:nvPr>
            <p:ph type="title" idx="6"/>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2" name="Google Shape;462;p34"/>
          <p:cNvSpPr/>
          <p:nvPr/>
        </p:nvSpPr>
        <p:spPr>
          <a:xfrm rot="-4571280" flipH="1">
            <a:off x="16126238" y="61850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3" name="Google Shape;463;p34"/>
          <p:cNvSpPr/>
          <p:nvPr/>
        </p:nvSpPr>
        <p:spPr>
          <a:xfrm flipH="1">
            <a:off x="14176845" y="110087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4" name="Google Shape;464;p34"/>
          <p:cNvSpPr/>
          <p:nvPr/>
        </p:nvSpPr>
        <p:spPr>
          <a:xfrm flipH="1">
            <a:off x="735595" y="923602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5" name="Google Shape;465;p34"/>
          <p:cNvSpPr/>
          <p:nvPr/>
        </p:nvSpPr>
        <p:spPr>
          <a:xfrm flipH="1">
            <a:off x="17247963" y="31543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6" name="Google Shape;466;p34"/>
          <p:cNvSpPr/>
          <p:nvPr/>
        </p:nvSpPr>
        <p:spPr>
          <a:xfrm rot="-2700000" flipH="1">
            <a:off x="17317257" y="9295769"/>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7" name="Google Shape;467;p34"/>
          <p:cNvSpPr/>
          <p:nvPr/>
        </p:nvSpPr>
        <p:spPr>
          <a:xfrm flipH="1">
            <a:off x="8922263" y="95932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8" name="Google Shape;468;p34"/>
          <p:cNvSpPr/>
          <p:nvPr/>
        </p:nvSpPr>
        <p:spPr>
          <a:xfrm rot="4571280">
            <a:off x="1097640" y="61850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69" name="Google Shape;469;p34"/>
          <p:cNvSpPr/>
          <p:nvPr/>
        </p:nvSpPr>
        <p:spPr>
          <a:xfrm>
            <a:off x="843069" y="311657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70" name="Google Shape;470;p34"/>
          <p:cNvSpPr/>
          <p:nvPr/>
        </p:nvSpPr>
        <p:spPr>
          <a:xfrm>
            <a:off x="3437895" y="1138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1191517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71"/>
        <p:cNvGrpSpPr/>
        <p:nvPr/>
      </p:nvGrpSpPr>
      <p:grpSpPr>
        <a:xfrm>
          <a:off x="0" y="0"/>
          <a:ext cx="0" cy="0"/>
          <a:chOff x="0" y="0"/>
          <a:chExt cx="0" cy="0"/>
        </a:xfrm>
      </p:grpSpPr>
      <p:pic>
        <p:nvPicPr>
          <p:cNvPr id="472" name="Google Shape;472;p3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73" name="Google Shape;473;p35"/>
          <p:cNvSpPr txBox="1">
            <a:spLocks noGrp="1"/>
          </p:cNvSpPr>
          <p:nvPr>
            <p:ph type="title"/>
          </p:nvPr>
        </p:nvSpPr>
        <p:spPr>
          <a:xfrm>
            <a:off x="4384900" y="33475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4" name="Google Shape;474;p35"/>
          <p:cNvSpPr txBox="1">
            <a:spLocks noGrp="1"/>
          </p:cNvSpPr>
          <p:nvPr>
            <p:ph type="subTitle" idx="1"/>
          </p:nvPr>
        </p:nvSpPr>
        <p:spPr>
          <a:xfrm>
            <a:off x="4384900" y="43681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35"/>
          <p:cNvSpPr txBox="1">
            <a:spLocks noGrp="1"/>
          </p:cNvSpPr>
          <p:nvPr>
            <p:ph type="title" idx="2"/>
          </p:nvPr>
        </p:nvSpPr>
        <p:spPr>
          <a:xfrm>
            <a:off x="9473316" y="33475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6" name="Google Shape;476;p35"/>
          <p:cNvSpPr txBox="1">
            <a:spLocks noGrp="1"/>
          </p:cNvSpPr>
          <p:nvPr>
            <p:ph type="subTitle" idx="3"/>
          </p:nvPr>
        </p:nvSpPr>
        <p:spPr>
          <a:xfrm>
            <a:off x="9473316" y="43681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7" name="Google Shape;477;p35"/>
          <p:cNvSpPr txBox="1">
            <a:spLocks noGrp="1"/>
          </p:cNvSpPr>
          <p:nvPr>
            <p:ph type="title" idx="4"/>
          </p:nvPr>
        </p:nvSpPr>
        <p:spPr>
          <a:xfrm>
            <a:off x="4384900" y="62143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78" name="Google Shape;478;p35"/>
          <p:cNvSpPr txBox="1">
            <a:spLocks noGrp="1"/>
          </p:cNvSpPr>
          <p:nvPr>
            <p:ph type="subTitle" idx="5"/>
          </p:nvPr>
        </p:nvSpPr>
        <p:spPr>
          <a:xfrm>
            <a:off x="4384900" y="72349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9" name="Google Shape;479;p35"/>
          <p:cNvSpPr txBox="1">
            <a:spLocks noGrp="1"/>
          </p:cNvSpPr>
          <p:nvPr>
            <p:ph type="title" idx="6"/>
          </p:nvPr>
        </p:nvSpPr>
        <p:spPr>
          <a:xfrm>
            <a:off x="9473316" y="6214300"/>
            <a:ext cx="4429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80" name="Google Shape;480;p35"/>
          <p:cNvSpPr txBox="1">
            <a:spLocks noGrp="1"/>
          </p:cNvSpPr>
          <p:nvPr>
            <p:ph type="subTitle" idx="7"/>
          </p:nvPr>
        </p:nvSpPr>
        <p:spPr>
          <a:xfrm>
            <a:off x="9473316" y="7234950"/>
            <a:ext cx="4429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1" name="Google Shape;481;p35"/>
          <p:cNvSpPr txBox="1">
            <a:spLocks noGrp="1"/>
          </p:cNvSpPr>
          <p:nvPr>
            <p:ph type="title" idx="8"/>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2" name="Google Shape;482;p35"/>
          <p:cNvSpPr/>
          <p:nvPr/>
        </p:nvSpPr>
        <p:spPr>
          <a:xfrm rot="4571280">
            <a:off x="1110022"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3" name="Google Shape;483;p35"/>
          <p:cNvSpPr/>
          <p:nvPr/>
        </p:nvSpPr>
        <p:spPr>
          <a:xfrm rot="-5825275" flipH="1">
            <a:off x="16181521" y="366781"/>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4" name="Google Shape;484;p35"/>
          <p:cNvSpPr/>
          <p:nvPr/>
        </p:nvSpPr>
        <p:spPr>
          <a:xfrm rot="2166447">
            <a:off x="16976263" y="29442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5" name="Google Shape;485;p35"/>
          <p:cNvSpPr/>
          <p:nvPr/>
        </p:nvSpPr>
        <p:spPr>
          <a:xfrm rot="-1530609">
            <a:off x="16823738" y="9463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6" name="Google Shape;486;p35"/>
          <p:cNvSpPr/>
          <p:nvPr/>
        </p:nvSpPr>
        <p:spPr>
          <a:xfrm rot="-1530609">
            <a:off x="2609838" y="3263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7" name="Google Shape;487;p35"/>
          <p:cNvSpPr/>
          <p:nvPr/>
        </p:nvSpPr>
        <p:spPr>
          <a:xfrm rot="-392423">
            <a:off x="604156" y="839390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8" name="Google Shape;488;p35"/>
          <p:cNvSpPr/>
          <p:nvPr/>
        </p:nvSpPr>
        <p:spPr>
          <a:xfrm>
            <a:off x="535201" y="333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89" name="Google Shape;489;p35"/>
          <p:cNvSpPr/>
          <p:nvPr/>
        </p:nvSpPr>
        <p:spPr>
          <a:xfrm>
            <a:off x="1261951" y="9501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90" name="Google Shape;490;p35"/>
          <p:cNvSpPr/>
          <p:nvPr/>
        </p:nvSpPr>
        <p:spPr>
          <a:xfrm rot="804576">
            <a:off x="17348199" y="8437326"/>
            <a:ext cx="443846" cy="253076"/>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r>
              <a:rPr lang="en" sz="2800" kern="0">
                <a:solidFill>
                  <a:srgbClr val="000000"/>
                </a:solidFill>
                <a:cs typeface="Arial"/>
                <a:sym typeface="Arial"/>
              </a:rPr>
              <a:t> </a:t>
            </a:r>
            <a:endParaRPr sz="2800" kern="0" dirty="0">
              <a:solidFill>
                <a:srgbClr val="000000"/>
              </a:solidFill>
              <a:cs typeface="Arial"/>
              <a:sym typeface="Arial"/>
            </a:endParaRPr>
          </a:p>
        </p:txBody>
      </p:sp>
      <p:sp>
        <p:nvSpPr>
          <p:cNvPr id="491" name="Google Shape;491;p35"/>
          <p:cNvSpPr/>
          <p:nvPr/>
        </p:nvSpPr>
        <p:spPr>
          <a:xfrm>
            <a:off x="15331151" y="4519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42717151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92"/>
        <p:cNvGrpSpPr/>
        <p:nvPr/>
      </p:nvGrpSpPr>
      <p:grpSpPr>
        <a:xfrm>
          <a:off x="0" y="0"/>
          <a:ext cx="0" cy="0"/>
          <a:chOff x="0" y="0"/>
          <a:chExt cx="0" cy="0"/>
        </a:xfrm>
      </p:grpSpPr>
      <p:pic>
        <p:nvPicPr>
          <p:cNvPr id="493" name="Google Shape;493;p3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94" name="Google Shape;494;p36"/>
          <p:cNvSpPr txBox="1">
            <a:spLocks noGrp="1"/>
          </p:cNvSpPr>
          <p:nvPr>
            <p:ph type="title"/>
          </p:nvPr>
        </p:nvSpPr>
        <p:spPr>
          <a:xfrm>
            <a:off x="2238550" y="39782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95" name="Google Shape;495;p36"/>
          <p:cNvSpPr txBox="1">
            <a:spLocks noGrp="1"/>
          </p:cNvSpPr>
          <p:nvPr>
            <p:ph type="subTitle" idx="1"/>
          </p:nvPr>
        </p:nvSpPr>
        <p:spPr>
          <a:xfrm>
            <a:off x="2238550" y="469115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36"/>
          <p:cNvSpPr txBox="1">
            <a:spLocks noGrp="1"/>
          </p:cNvSpPr>
          <p:nvPr>
            <p:ph type="title" idx="2"/>
          </p:nvPr>
        </p:nvSpPr>
        <p:spPr>
          <a:xfrm>
            <a:off x="7077594" y="39782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97" name="Google Shape;497;p36"/>
          <p:cNvSpPr txBox="1">
            <a:spLocks noGrp="1"/>
          </p:cNvSpPr>
          <p:nvPr>
            <p:ph type="subTitle" idx="3"/>
          </p:nvPr>
        </p:nvSpPr>
        <p:spPr>
          <a:xfrm>
            <a:off x="7077600" y="469115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36"/>
          <p:cNvSpPr txBox="1">
            <a:spLocks noGrp="1"/>
          </p:cNvSpPr>
          <p:nvPr>
            <p:ph type="title" idx="4"/>
          </p:nvPr>
        </p:nvSpPr>
        <p:spPr>
          <a:xfrm>
            <a:off x="2238550" y="75345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99" name="Google Shape;499;p36"/>
          <p:cNvSpPr txBox="1">
            <a:spLocks noGrp="1"/>
          </p:cNvSpPr>
          <p:nvPr>
            <p:ph type="subTitle" idx="5"/>
          </p:nvPr>
        </p:nvSpPr>
        <p:spPr>
          <a:xfrm>
            <a:off x="2238550" y="824740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6"/>
          <p:cNvSpPr txBox="1">
            <a:spLocks noGrp="1"/>
          </p:cNvSpPr>
          <p:nvPr>
            <p:ph type="title" idx="6"/>
          </p:nvPr>
        </p:nvSpPr>
        <p:spPr>
          <a:xfrm>
            <a:off x="7077596" y="75345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01" name="Google Shape;501;p36"/>
          <p:cNvSpPr txBox="1">
            <a:spLocks noGrp="1"/>
          </p:cNvSpPr>
          <p:nvPr>
            <p:ph type="subTitle" idx="7"/>
          </p:nvPr>
        </p:nvSpPr>
        <p:spPr>
          <a:xfrm>
            <a:off x="7077600" y="824740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6"/>
          <p:cNvSpPr txBox="1">
            <a:spLocks noGrp="1"/>
          </p:cNvSpPr>
          <p:nvPr>
            <p:ph type="title" idx="8"/>
          </p:nvPr>
        </p:nvSpPr>
        <p:spPr>
          <a:xfrm>
            <a:off x="11916652" y="39782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03" name="Google Shape;503;p36"/>
          <p:cNvSpPr txBox="1">
            <a:spLocks noGrp="1"/>
          </p:cNvSpPr>
          <p:nvPr>
            <p:ph type="subTitle" idx="9"/>
          </p:nvPr>
        </p:nvSpPr>
        <p:spPr>
          <a:xfrm>
            <a:off x="11916662" y="469115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6"/>
          <p:cNvSpPr txBox="1">
            <a:spLocks noGrp="1"/>
          </p:cNvSpPr>
          <p:nvPr>
            <p:ph type="title" idx="13"/>
          </p:nvPr>
        </p:nvSpPr>
        <p:spPr>
          <a:xfrm>
            <a:off x="11916654" y="7534550"/>
            <a:ext cx="4132800" cy="7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505" name="Google Shape;505;p36"/>
          <p:cNvSpPr txBox="1">
            <a:spLocks noGrp="1"/>
          </p:cNvSpPr>
          <p:nvPr>
            <p:ph type="subTitle" idx="14"/>
          </p:nvPr>
        </p:nvSpPr>
        <p:spPr>
          <a:xfrm>
            <a:off x="11916662" y="8247400"/>
            <a:ext cx="41328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6"/>
          <p:cNvSpPr txBox="1">
            <a:spLocks noGrp="1"/>
          </p:cNvSpPr>
          <p:nvPr>
            <p:ph type="title" idx="15"/>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7" name="Google Shape;507;p36"/>
          <p:cNvSpPr/>
          <p:nvPr/>
        </p:nvSpPr>
        <p:spPr>
          <a:xfrm rot="-4571280" flipH="1">
            <a:off x="16050038"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08" name="Google Shape;508;p36"/>
          <p:cNvSpPr/>
          <p:nvPr/>
        </p:nvSpPr>
        <p:spPr>
          <a:xfrm rot="3524824" flipH="1">
            <a:off x="486375" y="7811354"/>
            <a:ext cx="1085654" cy="220169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09" name="Google Shape;509;p36"/>
          <p:cNvSpPr/>
          <p:nvPr/>
        </p:nvSpPr>
        <p:spPr>
          <a:xfrm rot="5825275">
            <a:off x="1495671" y="-6269"/>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0" name="Google Shape;510;p36"/>
          <p:cNvSpPr/>
          <p:nvPr/>
        </p:nvSpPr>
        <p:spPr>
          <a:xfrm flipH="1">
            <a:off x="14176845" y="64367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1" name="Google Shape;511;p36"/>
          <p:cNvSpPr/>
          <p:nvPr/>
        </p:nvSpPr>
        <p:spPr>
          <a:xfrm flipH="1">
            <a:off x="16857787" y="301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2" name="Google Shape;512;p36"/>
          <p:cNvSpPr/>
          <p:nvPr/>
        </p:nvSpPr>
        <p:spPr>
          <a:xfrm rot="-2700000" flipH="1">
            <a:off x="17041183" y="9276759"/>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3" name="Google Shape;513;p36"/>
          <p:cNvSpPr/>
          <p:nvPr/>
        </p:nvSpPr>
        <p:spPr>
          <a:xfrm flipH="1">
            <a:off x="3612145" y="47222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4" name="Google Shape;514;p36"/>
          <p:cNvSpPr/>
          <p:nvPr/>
        </p:nvSpPr>
        <p:spPr>
          <a:xfrm rot="2830679" flipH="1">
            <a:off x="1070824" y="2056207"/>
            <a:ext cx="305520" cy="32844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15" name="Google Shape;515;p36"/>
          <p:cNvSpPr/>
          <p:nvPr/>
        </p:nvSpPr>
        <p:spPr>
          <a:xfrm flipH="1">
            <a:off x="1002013" y="70444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3768798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72"/>
        <p:cNvGrpSpPr/>
        <p:nvPr/>
      </p:nvGrpSpPr>
      <p:grpSpPr>
        <a:xfrm>
          <a:off x="0" y="0"/>
          <a:ext cx="0" cy="0"/>
          <a:chOff x="0" y="0"/>
          <a:chExt cx="0" cy="0"/>
        </a:xfrm>
      </p:grpSpPr>
      <p:pic>
        <p:nvPicPr>
          <p:cNvPr id="573" name="Google Shape;573;p40"/>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74" name="Google Shape;574;p40"/>
          <p:cNvSpPr/>
          <p:nvPr/>
        </p:nvSpPr>
        <p:spPr>
          <a:xfrm rot="4571280">
            <a:off x="1110022"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5" name="Google Shape;575;p40"/>
          <p:cNvSpPr/>
          <p:nvPr/>
        </p:nvSpPr>
        <p:spPr>
          <a:xfrm rot="-5825275" flipH="1">
            <a:off x="16181521" y="366781"/>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6" name="Google Shape;576;p40"/>
          <p:cNvSpPr/>
          <p:nvPr/>
        </p:nvSpPr>
        <p:spPr>
          <a:xfrm rot="2166447">
            <a:off x="16976263" y="29442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7" name="Google Shape;577;p40"/>
          <p:cNvSpPr/>
          <p:nvPr/>
        </p:nvSpPr>
        <p:spPr>
          <a:xfrm rot="-1530609">
            <a:off x="16823738" y="9463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8" name="Google Shape;578;p40"/>
          <p:cNvSpPr/>
          <p:nvPr/>
        </p:nvSpPr>
        <p:spPr>
          <a:xfrm rot="-1530609">
            <a:off x="2609838" y="3263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79" name="Google Shape;579;p40"/>
          <p:cNvSpPr/>
          <p:nvPr/>
        </p:nvSpPr>
        <p:spPr>
          <a:xfrm rot="-392423">
            <a:off x="604156" y="839390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0" name="Google Shape;580;p40"/>
          <p:cNvSpPr/>
          <p:nvPr/>
        </p:nvSpPr>
        <p:spPr>
          <a:xfrm>
            <a:off x="535201" y="333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1" name="Google Shape;581;p40"/>
          <p:cNvSpPr/>
          <p:nvPr/>
        </p:nvSpPr>
        <p:spPr>
          <a:xfrm>
            <a:off x="1261951" y="9501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2" name="Google Shape;582;p40"/>
          <p:cNvSpPr/>
          <p:nvPr/>
        </p:nvSpPr>
        <p:spPr>
          <a:xfrm rot="804576">
            <a:off x="17348199" y="8437326"/>
            <a:ext cx="443846" cy="253076"/>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r>
              <a:rPr lang="en" sz="2800" kern="0">
                <a:solidFill>
                  <a:srgbClr val="000000"/>
                </a:solidFill>
                <a:cs typeface="Arial"/>
                <a:sym typeface="Arial"/>
              </a:rPr>
              <a:t> </a:t>
            </a:r>
            <a:endParaRPr sz="2800" kern="0" dirty="0">
              <a:solidFill>
                <a:srgbClr val="000000"/>
              </a:solidFill>
              <a:cs typeface="Arial"/>
              <a:sym typeface="Arial"/>
            </a:endParaRPr>
          </a:p>
        </p:txBody>
      </p:sp>
      <p:sp>
        <p:nvSpPr>
          <p:cNvPr id="583" name="Google Shape;583;p40"/>
          <p:cNvSpPr/>
          <p:nvPr/>
        </p:nvSpPr>
        <p:spPr>
          <a:xfrm>
            <a:off x="15331151" y="4519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4660604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84"/>
        <p:cNvGrpSpPr/>
        <p:nvPr/>
      </p:nvGrpSpPr>
      <p:grpSpPr>
        <a:xfrm>
          <a:off x="0" y="0"/>
          <a:ext cx="0" cy="0"/>
          <a:chOff x="0" y="0"/>
          <a:chExt cx="0" cy="0"/>
        </a:xfrm>
      </p:grpSpPr>
      <p:pic>
        <p:nvPicPr>
          <p:cNvPr id="585" name="Google Shape;585;p41"/>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86" name="Google Shape;586;p41"/>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7" name="Google Shape;587;p41"/>
          <p:cNvSpPr/>
          <p:nvPr/>
        </p:nvSpPr>
        <p:spPr>
          <a:xfrm rot="-2926236" flipH="1">
            <a:off x="15959912" y="786443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8" name="Google Shape;588;p41"/>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89" name="Google Shape;589;p41"/>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0" name="Google Shape;590;p41"/>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1" name="Google Shape;591;p41"/>
          <p:cNvSpPr/>
          <p:nvPr/>
        </p:nvSpPr>
        <p:spPr>
          <a:xfrm>
            <a:off x="17136851"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2" name="Google Shape;592;p41"/>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3" name="Google Shape;593;p41"/>
          <p:cNvSpPr/>
          <p:nvPr/>
        </p:nvSpPr>
        <p:spPr>
          <a:xfrm rot="3197591">
            <a:off x="1109536" y="7864170"/>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4" name="Google Shape;594;p41"/>
          <p:cNvSpPr/>
          <p:nvPr/>
        </p:nvSpPr>
        <p:spPr>
          <a:xfrm rot="-1964114">
            <a:off x="17205733" y="7835926"/>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5" name="Google Shape;595;p41"/>
          <p:cNvSpPr/>
          <p:nvPr/>
        </p:nvSpPr>
        <p:spPr>
          <a:xfrm>
            <a:off x="576077" y="75266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051987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96"/>
        <p:cNvGrpSpPr/>
        <p:nvPr/>
      </p:nvGrpSpPr>
      <p:grpSpPr>
        <a:xfrm>
          <a:off x="0" y="0"/>
          <a:ext cx="0" cy="0"/>
          <a:chOff x="0" y="0"/>
          <a:chExt cx="0" cy="0"/>
        </a:xfrm>
      </p:grpSpPr>
      <p:pic>
        <p:nvPicPr>
          <p:cNvPr id="597" name="Google Shape;597;p4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98" name="Google Shape;598;p42"/>
          <p:cNvSpPr/>
          <p:nvPr/>
        </p:nvSpPr>
        <p:spPr>
          <a:xfrm rot="5912491">
            <a:off x="957305"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599" name="Google Shape;599;p42"/>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0" name="Google Shape;600;p42"/>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1" name="Google Shape;601;p42"/>
          <p:cNvSpPr/>
          <p:nvPr/>
        </p:nvSpPr>
        <p:spPr>
          <a:xfrm>
            <a:off x="17441651" y="22600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2" name="Google Shape;602;p42"/>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3" name="Google Shape;603;p42"/>
          <p:cNvSpPr/>
          <p:nvPr/>
        </p:nvSpPr>
        <p:spPr>
          <a:xfrm rot="10800000" flipH="1">
            <a:off x="1526101" y="95259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4" name="Google Shape;604;p42"/>
          <p:cNvSpPr/>
          <p:nvPr/>
        </p:nvSpPr>
        <p:spPr>
          <a:xfrm rot="-9965734" flipH="1">
            <a:off x="644942" y="8499423"/>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5" name="Google Shape;605;p42"/>
          <p:cNvSpPr/>
          <p:nvPr/>
        </p:nvSpPr>
        <p:spPr>
          <a:xfrm rot="-8835886" flipH="1">
            <a:off x="16027507" y="948813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6" name="Google Shape;606;p42"/>
          <p:cNvSpPr/>
          <p:nvPr/>
        </p:nvSpPr>
        <p:spPr>
          <a:xfrm rot="-5912491" flipH="1">
            <a:off x="16314805"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07" name="Google Shape;607;p42"/>
          <p:cNvSpPr/>
          <p:nvPr/>
        </p:nvSpPr>
        <p:spPr>
          <a:xfrm rot="-2700000" flipH="1">
            <a:off x="16582568" y="7753042"/>
            <a:ext cx="1085892" cy="2202180"/>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6366938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608"/>
        <p:cNvGrpSpPr/>
        <p:nvPr/>
      </p:nvGrpSpPr>
      <p:grpSpPr>
        <a:xfrm>
          <a:off x="0" y="0"/>
          <a:ext cx="0" cy="0"/>
          <a:chOff x="0" y="0"/>
          <a:chExt cx="0" cy="0"/>
        </a:xfrm>
      </p:grpSpPr>
      <p:pic>
        <p:nvPicPr>
          <p:cNvPr id="609" name="Google Shape;609;p4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610" name="Google Shape;610;p43"/>
          <p:cNvSpPr/>
          <p:nvPr/>
        </p:nvSpPr>
        <p:spPr>
          <a:xfrm rot="-5912491" flipH="1">
            <a:off x="16270599"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1" name="Google Shape;611;p43"/>
          <p:cNvSpPr/>
          <p:nvPr/>
        </p:nvSpPr>
        <p:spPr>
          <a:xfrm flipH="1">
            <a:off x="14877763"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2" name="Google Shape;612;p43"/>
          <p:cNvSpPr/>
          <p:nvPr/>
        </p:nvSpPr>
        <p:spPr>
          <a:xfrm rot="834266" flipH="1">
            <a:off x="17363470"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3" name="Google Shape;613;p43"/>
          <p:cNvSpPr/>
          <p:nvPr/>
        </p:nvSpPr>
        <p:spPr>
          <a:xfrm flipH="1">
            <a:off x="429063" y="22600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4" name="Google Shape;614;p43"/>
          <p:cNvSpPr/>
          <p:nvPr/>
        </p:nvSpPr>
        <p:spPr>
          <a:xfrm rot="1964114" flipH="1">
            <a:off x="2627149"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5" name="Google Shape;615;p43"/>
          <p:cNvSpPr/>
          <p:nvPr/>
        </p:nvSpPr>
        <p:spPr>
          <a:xfrm rot="10800000">
            <a:off x="16344613" y="95259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6" name="Google Shape;616;p43"/>
          <p:cNvSpPr/>
          <p:nvPr/>
        </p:nvSpPr>
        <p:spPr>
          <a:xfrm rot="9965734">
            <a:off x="17363470" y="8499423"/>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7" name="Google Shape;617;p43"/>
          <p:cNvSpPr/>
          <p:nvPr/>
        </p:nvSpPr>
        <p:spPr>
          <a:xfrm rot="8835886">
            <a:off x="1980949" y="948813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8" name="Google Shape;618;p43"/>
          <p:cNvSpPr/>
          <p:nvPr/>
        </p:nvSpPr>
        <p:spPr>
          <a:xfrm rot="5912491">
            <a:off x="913099" y="9524"/>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19" name="Google Shape;619;p43"/>
          <p:cNvSpPr/>
          <p:nvPr/>
        </p:nvSpPr>
        <p:spPr>
          <a:xfrm rot="2700000">
            <a:off x="645436" y="7753042"/>
            <a:ext cx="1085892" cy="2202180"/>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41246918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
                <a:srgbClr val="000000"/>
              </a:buClr>
              <a:buFont typeface="Arial"/>
              <a:buNone/>
            </a:pPr>
            <a:fld id="{3B526A92-8AAF-4BF0-85FE-B336BF0F8D2D}" type="datetimeFigureOut">
              <a:rPr lang="en-US" sz="2800" kern="0" smtClean="0">
                <a:solidFill>
                  <a:srgbClr val="000000"/>
                </a:solidFill>
                <a:cs typeface="Arial"/>
                <a:sym typeface="Arial"/>
              </a:rPr>
              <a:pPr>
                <a:buClr>
                  <a:srgbClr val="000000"/>
                </a:buClr>
                <a:buFont typeface="Arial"/>
                <a:buNone/>
              </a:pPr>
              <a:t>5/8/2025</a:t>
            </a:fld>
            <a:endParaRPr lang="en-US" sz="2800" kern="0" dirty="0">
              <a:solidFill>
                <a:srgbClr val="000000"/>
              </a:solidFill>
              <a:cs typeface="Arial"/>
              <a:sym typeface="Arial"/>
            </a:endParaRPr>
          </a:p>
        </p:txBody>
      </p:sp>
      <p:sp>
        <p:nvSpPr>
          <p:cNvPr id="5" name="Footer Placeholder 4"/>
          <p:cNvSpPr>
            <a:spLocks noGrp="1"/>
          </p:cNvSpPr>
          <p:nvPr>
            <p:ph type="ftr" sz="quarter" idx="11"/>
          </p:nvPr>
        </p:nvSpPr>
        <p:spPr/>
        <p:txBody>
          <a:bodyPr/>
          <a:lstStyle/>
          <a:p>
            <a:pPr>
              <a:buClr>
                <a:srgbClr val="000000"/>
              </a:buClr>
              <a:buFont typeface="Arial"/>
              <a:buNone/>
            </a:pPr>
            <a:endParaRPr lang="en-US" sz="2800" kern="0" dirty="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a:buClr>
                <a:srgbClr val="000000"/>
              </a:buClr>
              <a:buFont typeface="Arial"/>
              <a:buNone/>
            </a:pPr>
            <a:fld id="{52AF2F91-6C79-4775-9E01-5F8EDCA63F89}" type="slidenum">
              <a:rPr lang="en-US" sz="2800" kern="0" smtClean="0">
                <a:solidFill>
                  <a:srgbClr val="000000"/>
                </a:solidFill>
                <a:cs typeface="Arial"/>
                <a:sym typeface="Arial"/>
              </a:rPr>
              <a:pPr>
                <a:buClr>
                  <a:srgbClr val="000000"/>
                </a:buClr>
                <a:buFont typeface="Arial"/>
                <a:buNone/>
              </a:pPr>
              <a:t>‹#›</a:t>
            </a:fld>
            <a:endParaRPr lang="en-US" sz="2800" kern="0" dirty="0">
              <a:solidFill>
                <a:srgbClr val="000000"/>
              </a:solidFill>
              <a:cs typeface="Arial"/>
              <a:sym typeface="Arial"/>
            </a:endParaRPr>
          </a:p>
        </p:txBody>
      </p:sp>
    </p:spTree>
    <p:extLst>
      <p:ext uri="{BB962C8B-B14F-4D97-AF65-F5344CB8AC3E}">
        <p14:creationId xmlns:p14="http://schemas.microsoft.com/office/powerpoint/2010/main" val="120548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0" name="Google Shape;10;p2"/>
          <p:cNvSpPr txBox="1">
            <a:spLocks noGrp="1"/>
          </p:cNvSpPr>
          <p:nvPr>
            <p:ph type="ctrTitle"/>
          </p:nvPr>
        </p:nvSpPr>
        <p:spPr>
          <a:xfrm>
            <a:off x="2260900" y="1531888"/>
            <a:ext cx="7237800" cy="6366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12000">
                <a:solidFill>
                  <a:srgbClr val="191919"/>
                </a:solidFill>
              </a:defRPr>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1" name="Google Shape;11;p2"/>
          <p:cNvSpPr txBox="1">
            <a:spLocks noGrp="1"/>
          </p:cNvSpPr>
          <p:nvPr>
            <p:ph type="subTitle" idx="1"/>
          </p:nvPr>
        </p:nvSpPr>
        <p:spPr>
          <a:xfrm>
            <a:off x="1887400" y="7944538"/>
            <a:ext cx="7984800" cy="7116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2" name="Google Shape;12;p2"/>
          <p:cNvSpPr/>
          <p:nvPr/>
        </p:nvSpPr>
        <p:spPr>
          <a:xfrm>
            <a:off x="856201" y="3950652"/>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3" name="Google Shape;13;p2"/>
          <p:cNvSpPr/>
          <p:nvPr/>
        </p:nvSpPr>
        <p:spPr>
          <a:xfrm rot="-3402657">
            <a:off x="12558355" y="589459"/>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4" name="Google Shape;14;p2"/>
          <p:cNvSpPr/>
          <p:nvPr/>
        </p:nvSpPr>
        <p:spPr>
          <a:xfrm rot="4571280">
            <a:off x="1027372" y="997727"/>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5" name="Google Shape;15;p2"/>
          <p:cNvSpPr/>
          <p:nvPr/>
        </p:nvSpPr>
        <p:spPr>
          <a:xfrm rot="-2004209" flipH="1">
            <a:off x="16248202" y="7696518"/>
            <a:ext cx="1085828" cy="220205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6" name="Google Shape;16;p2"/>
          <p:cNvSpPr/>
          <p:nvPr/>
        </p:nvSpPr>
        <p:spPr>
          <a:xfrm>
            <a:off x="2182567" y="6831089"/>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 name="Google Shape;17;p2"/>
          <p:cNvSpPr/>
          <p:nvPr/>
        </p:nvSpPr>
        <p:spPr>
          <a:xfrm>
            <a:off x="4963701" y="6277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 name="Google Shape;18;p2"/>
          <p:cNvSpPr/>
          <p:nvPr/>
        </p:nvSpPr>
        <p:spPr>
          <a:xfrm rot="-3402657">
            <a:off x="924723" y="9270725"/>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 name="Google Shape;19;p2"/>
          <p:cNvSpPr/>
          <p:nvPr/>
        </p:nvSpPr>
        <p:spPr>
          <a:xfrm rot="-5680941" flipH="1">
            <a:off x="16078068" y="-31016"/>
            <a:ext cx="1085816" cy="220202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 name="Google Shape;20;p2"/>
          <p:cNvSpPr/>
          <p:nvPr/>
        </p:nvSpPr>
        <p:spPr>
          <a:xfrm rot="-3402657">
            <a:off x="16942657" y="2528487"/>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 name="Google Shape;21;p2"/>
          <p:cNvSpPr/>
          <p:nvPr/>
        </p:nvSpPr>
        <p:spPr>
          <a:xfrm>
            <a:off x="16636203" y="5995187"/>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2" name="Google Shape;22;p2"/>
          <p:cNvSpPr/>
          <p:nvPr/>
        </p:nvSpPr>
        <p:spPr>
          <a:xfrm rot="-3402657">
            <a:off x="9366657" y="6792863"/>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3" name="Google Shape;23;p2"/>
          <p:cNvSpPr/>
          <p:nvPr/>
        </p:nvSpPr>
        <p:spPr>
          <a:xfrm rot="-3402657">
            <a:off x="15405507" y="9270713"/>
            <a:ext cx="306210" cy="32918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 name="Google Shape;24;p2"/>
          <p:cNvSpPr/>
          <p:nvPr/>
        </p:nvSpPr>
        <p:spPr>
          <a:xfrm>
            <a:off x="10070801" y="34090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8725063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pic>
        <p:nvPicPr>
          <p:cNvPr id="26" name="Google Shape;26;p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7" name="Google Shape;27;p3"/>
          <p:cNvSpPr txBox="1">
            <a:spLocks noGrp="1"/>
          </p:cNvSpPr>
          <p:nvPr>
            <p:ph type="title"/>
          </p:nvPr>
        </p:nvSpPr>
        <p:spPr>
          <a:xfrm>
            <a:off x="1430200" y="5549076"/>
            <a:ext cx="8574000" cy="1589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2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8" name="Google Shape;28;p3"/>
          <p:cNvSpPr txBox="1">
            <a:spLocks noGrp="1"/>
          </p:cNvSpPr>
          <p:nvPr>
            <p:ph type="title" idx="2" hasCustomPrompt="1"/>
          </p:nvPr>
        </p:nvSpPr>
        <p:spPr>
          <a:xfrm>
            <a:off x="1579774" y="2178900"/>
            <a:ext cx="4008000" cy="25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0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9" name="Google Shape;29;p3"/>
          <p:cNvSpPr txBox="1">
            <a:spLocks noGrp="1"/>
          </p:cNvSpPr>
          <p:nvPr>
            <p:ph type="subTitle" idx="1"/>
          </p:nvPr>
        </p:nvSpPr>
        <p:spPr>
          <a:xfrm>
            <a:off x="1620900" y="7338426"/>
            <a:ext cx="7348200" cy="103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3"/>
          <p:cNvSpPr/>
          <p:nvPr/>
        </p:nvSpPr>
        <p:spPr>
          <a:xfrm rot="-6559251" flipH="1">
            <a:off x="15411189" y="631484"/>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1" name="Google Shape;31;p3"/>
          <p:cNvSpPr/>
          <p:nvPr/>
        </p:nvSpPr>
        <p:spPr>
          <a:xfrm rot="5922413">
            <a:off x="7985800" y="159176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 name="Google Shape;32;p3"/>
          <p:cNvSpPr/>
          <p:nvPr/>
        </p:nvSpPr>
        <p:spPr>
          <a:xfrm rot="-2926236" flipH="1">
            <a:off x="16093162" y="840338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 name="Google Shape;33;p3"/>
          <p:cNvSpPr/>
          <p:nvPr/>
        </p:nvSpPr>
        <p:spPr>
          <a:xfrm rot="-2515187">
            <a:off x="1828937" y="1301548"/>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 name="Google Shape;34;p3"/>
          <p:cNvSpPr/>
          <p:nvPr/>
        </p:nvSpPr>
        <p:spPr>
          <a:xfrm>
            <a:off x="662401" y="4327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5" name="Google Shape;35;p3"/>
          <p:cNvSpPr/>
          <p:nvPr/>
        </p:nvSpPr>
        <p:spPr>
          <a:xfrm rot="-1530609">
            <a:off x="1397638" y="92666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6" name="Google Shape;36;p3"/>
          <p:cNvSpPr/>
          <p:nvPr/>
        </p:nvSpPr>
        <p:spPr>
          <a:xfrm>
            <a:off x="6020951" y="2408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7" name="Google Shape;37;p3"/>
          <p:cNvSpPr/>
          <p:nvPr/>
        </p:nvSpPr>
        <p:spPr>
          <a:xfrm rot="-1530609">
            <a:off x="7233864" y="45418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8" name="Google Shape;38;p3"/>
          <p:cNvSpPr/>
          <p:nvPr/>
        </p:nvSpPr>
        <p:spPr>
          <a:xfrm>
            <a:off x="5410877" y="91505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 name="Google Shape;39;p3"/>
          <p:cNvSpPr/>
          <p:nvPr/>
        </p:nvSpPr>
        <p:spPr>
          <a:xfrm rot="-2700000">
            <a:off x="10427145" y="174917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 name="Google Shape;40;p3"/>
          <p:cNvSpPr/>
          <p:nvPr/>
        </p:nvSpPr>
        <p:spPr>
          <a:xfrm>
            <a:off x="16449877" y="62812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1" name="Google Shape;41;p3"/>
          <p:cNvSpPr/>
          <p:nvPr/>
        </p:nvSpPr>
        <p:spPr>
          <a:xfrm rot="-1530609">
            <a:off x="16688988" y="36487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 name="Google Shape;42;p3"/>
          <p:cNvSpPr/>
          <p:nvPr/>
        </p:nvSpPr>
        <p:spPr>
          <a:xfrm rot="-2484460">
            <a:off x="14360004" y="145385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8005538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
        <p:cNvGrpSpPr/>
        <p:nvPr/>
      </p:nvGrpSpPr>
      <p:grpSpPr>
        <a:xfrm>
          <a:off x="0" y="0"/>
          <a:ext cx="0" cy="0"/>
          <a:chOff x="0" y="0"/>
          <a:chExt cx="0" cy="0"/>
        </a:xfrm>
      </p:grpSpPr>
      <p:pic>
        <p:nvPicPr>
          <p:cNvPr id="57" name="Google Shape;57;p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58" name="Google Shape;58;p5"/>
          <p:cNvSpPr txBox="1">
            <a:spLocks noGrp="1"/>
          </p:cNvSpPr>
          <p:nvPr>
            <p:ph type="subTitle" idx="1"/>
          </p:nvPr>
        </p:nvSpPr>
        <p:spPr>
          <a:xfrm>
            <a:off x="2772026" y="5552450"/>
            <a:ext cx="5577600" cy="965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59" name="Google Shape;59;p5"/>
          <p:cNvSpPr txBox="1">
            <a:spLocks noGrp="1"/>
          </p:cNvSpPr>
          <p:nvPr>
            <p:ph type="subTitle" idx="2"/>
          </p:nvPr>
        </p:nvSpPr>
        <p:spPr>
          <a:xfrm>
            <a:off x="9929376" y="5552450"/>
            <a:ext cx="55866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60" name="Google Shape;60;p5"/>
          <p:cNvSpPr txBox="1">
            <a:spLocks noGrp="1"/>
          </p:cNvSpPr>
          <p:nvPr>
            <p:ph type="subTitle" idx="3"/>
          </p:nvPr>
        </p:nvSpPr>
        <p:spPr>
          <a:xfrm>
            <a:off x="2772026" y="6517600"/>
            <a:ext cx="5577600" cy="19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9929376" y="6517600"/>
            <a:ext cx="5586600" cy="198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5"/>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 name="Google Shape;63;p5"/>
          <p:cNvSpPr/>
          <p:nvPr/>
        </p:nvSpPr>
        <p:spPr>
          <a:xfrm rot="5912491">
            <a:off x="1319255" y="7590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4" name="Google Shape;64;p5"/>
          <p:cNvSpPr/>
          <p:nvPr/>
        </p:nvSpPr>
        <p:spPr>
          <a:xfrm rot="-2926236" flipH="1">
            <a:off x="16558862" y="747238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5" name="Google Shape;65;p5"/>
          <p:cNvSpPr/>
          <p:nvPr/>
        </p:nvSpPr>
        <p:spPr>
          <a:xfrm rot="-6972750" flipH="1">
            <a:off x="15845607" y="208873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6" name="Google Shape;66;p5"/>
          <p:cNvSpPr/>
          <p:nvPr/>
        </p:nvSpPr>
        <p:spPr>
          <a:xfrm>
            <a:off x="783151" y="31747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7" name="Google Shape;67;p5"/>
          <p:cNvSpPr/>
          <p:nvPr/>
        </p:nvSpPr>
        <p:spPr>
          <a:xfrm rot="-834266">
            <a:off x="3407192" y="9879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8" name="Google Shape;68;p5"/>
          <p:cNvSpPr/>
          <p:nvPr/>
        </p:nvSpPr>
        <p:spPr>
          <a:xfrm>
            <a:off x="1877901" y="93015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69" name="Google Shape;69;p5"/>
          <p:cNvSpPr/>
          <p:nvPr/>
        </p:nvSpPr>
        <p:spPr>
          <a:xfrm rot="-3411737">
            <a:off x="851905" y="8254573"/>
            <a:ext cx="305682" cy="32861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0" name="Google Shape;70;p5"/>
          <p:cNvSpPr/>
          <p:nvPr/>
        </p:nvSpPr>
        <p:spPr>
          <a:xfrm>
            <a:off x="15174701" y="19552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1" name="Google Shape;71;p5"/>
          <p:cNvSpPr/>
          <p:nvPr/>
        </p:nvSpPr>
        <p:spPr>
          <a:xfrm rot="-1964114">
            <a:off x="16922357" y="44154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2" name="Google Shape;72;p5"/>
          <p:cNvSpPr/>
          <p:nvPr/>
        </p:nvSpPr>
        <p:spPr>
          <a:xfrm rot="-1964114">
            <a:off x="15980283" y="951045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41328615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pic>
        <p:nvPicPr>
          <p:cNvPr id="74" name="Google Shape;74;p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75" name="Google Shape;75;p6"/>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 name="Google Shape;76;p6"/>
          <p:cNvSpPr/>
          <p:nvPr/>
        </p:nvSpPr>
        <p:spPr>
          <a:xfrm rot="4571280">
            <a:off x="1110022" y="39375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7" name="Google Shape;77;p6"/>
          <p:cNvSpPr/>
          <p:nvPr/>
        </p:nvSpPr>
        <p:spPr>
          <a:xfrm rot="2166447">
            <a:off x="17251813" y="15726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8" name="Google Shape;78;p6"/>
          <p:cNvSpPr/>
          <p:nvPr/>
        </p:nvSpPr>
        <p:spPr>
          <a:xfrm rot="-1530609">
            <a:off x="16309388" y="94281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79" name="Google Shape;79;p6"/>
          <p:cNvSpPr/>
          <p:nvPr/>
        </p:nvSpPr>
        <p:spPr>
          <a:xfrm rot="-1530609">
            <a:off x="2609838" y="3263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0" name="Google Shape;80;p6"/>
          <p:cNvSpPr/>
          <p:nvPr/>
        </p:nvSpPr>
        <p:spPr>
          <a:xfrm rot="-392423">
            <a:off x="604156" y="839390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1" name="Google Shape;81;p6"/>
          <p:cNvSpPr/>
          <p:nvPr/>
        </p:nvSpPr>
        <p:spPr>
          <a:xfrm>
            <a:off x="535201" y="33303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2" name="Google Shape;82;p6"/>
          <p:cNvSpPr/>
          <p:nvPr/>
        </p:nvSpPr>
        <p:spPr>
          <a:xfrm rot="804576">
            <a:off x="17348199" y="8437326"/>
            <a:ext cx="443846" cy="253076"/>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r>
              <a:rPr lang="en" sz="2800" kern="0">
                <a:solidFill>
                  <a:srgbClr val="000000"/>
                </a:solidFill>
                <a:cs typeface="Arial"/>
                <a:sym typeface="Arial"/>
              </a:rPr>
              <a:t> </a:t>
            </a:r>
            <a:endParaRPr sz="2800" kern="0" dirty="0">
              <a:solidFill>
                <a:srgbClr val="000000"/>
              </a:solidFill>
              <a:cs typeface="Arial"/>
              <a:sym typeface="Arial"/>
            </a:endParaRPr>
          </a:p>
        </p:txBody>
      </p:sp>
      <p:sp>
        <p:nvSpPr>
          <p:cNvPr id="83" name="Google Shape;83;p6"/>
          <p:cNvSpPr/>
          <p:nvPr/>
        </p:nvSpPr>
        <p:spPr>
          <a:xfrm>
            <a:off x="15674051" y="5107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84" name="Google Shape;84;p6"/>
          <p:cNvSpPr/>
          <p:nvPr/>
        </p:nvSpPr>
        <p:spPr>
          <a:xfrm rot="4520619" flipH="1">
            <a:off x="1245921" y="8116249"/>
            <a:ext cx="1085566" cy="220151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514379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pic>
        <p:nvPicPr>
          <p:cNvPr id="94" name="Google Shape;94;p8"/>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95" name="Google Shape;95;p8"/>
          <p:cNvSpPr txBox="1">
            <a:spLocks noGrp="1"/>
          </p:cNvSpPr>
          <p:nvPr>
            <p:ph type="title"/>
          </p:nvPr>
        </p:nvSpPr>
        <p:spPr>
          <a:xfrm>
            <a:off x="3836100" y="3084000"/>
            <a:ext cx="10615800" cy="4423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18000"/>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sp>
        <p:nvSpPr>
          <p:cNvPr id="96" name="Google Shape;96;p8"/>
          <p:cNvSpPr/>
          <p:nvPr/>
        </p:nvSpPr>
        <p:spPr>
          <a:xfrm rot="-5584455" flipH="1">
            <a:off x="14660610" y="4604168"/>
            <a:ext cx="1085816" cy="220202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97" name="Google Shape;97;p8"/>
          <p:cNvSpPr/>
          <p:nvPr/>
        </p:nvSpPr>
        <p:spPr>
          <a:xfrm rot="1807755">
            <a:off x="2848394" y="6082287"/>
            <a:ext cx="1086196" cy="220279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98" name="Google Shape;98;p8"/>
          <p:cNvSpPr/>
          <p:nvPr/>
        </p:nvSpPr>
        <p:spPr>
          <a:xfrm rot="-2700000">
            <a:off x="2268795" y="538875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99" name="Google Shape;99;p8"/>
          <p:cNvSpPr/>
          <p:nvPr/>
        </p:nvSpPr>
        <p:spPr>
          <a:xfrm>
            <a:off x="14611401" y="7641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0" name="Google Shape;100;p8"/>
          <p:cNvSpPr/>
          <p:nvPr/>
        </p:nvSpPr>
        <p:spPr>
          <a:xfrm rot="-2484460">
            <a:off x="13993204" y="434565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1" name="Google Shape;101;p8"/>
          <p:cNvSpPr/>
          <p:nvPr/>
        </p:nvSpPr>
        <p:spPr>
          <a:xfrm>
            <a:off x="4840451" y="80230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2" name="Google Shape;102;p8"/>
          <p:cNvSpPr/>
          <p:nvPr/>
        </p:nvSpPr>
        <p:spPr>
          <a:xfrm rot="-2700000">
            <a:off x="6864645" y="98118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3" name="Google Shape;103;p8"/>
          <p:cNvSpPr/>
          <p:nvPr/>
        </p:nvSpPr>
        <p:spPr>
          <a:xfrm rot="-6559251" flipH="1">
            <a:off x="8601193" y="192658"/>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04" name="Google Shape;104;p8"/>
          <p:cNvSpPr/>
          <p:nvPr/>
        </p:nvSpPr>
        <p:spPr>
          <a:xfrm rot="-757635">
            <a:off x="11345428" y="1438243"/>
            <a:ext cx="304872" cy="32774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6371897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5"/>
        <p:cNvGrpSpPr/>
        <p:nvPr/>
      </p:nvGrpSpPr>
      <p:grpSpPr>
        <a:xfrm>
          <a:off x="0" y="0"/>
          <a:ext cx="0" cy="0"/>
          <a:chOff x="0" y="0"/>
          <a:chExt cx="0" cy="0"/>
        </a:xfrm>
      </p:grpSpPr>
      <p:pic>
        <p:nvPicPr>
          <p:cNvPr id="106" name="Google Shape;106;p9"/>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07" name="Google Shape;107;p9"/>
          <p:cNvSpPr txBox="1">
            <a:spLocks noGrp="1"/>
          </p:cNvSpPr>
          <p:nvPr>
            <p:ph type="subTitle" idx="1"/>
          </p:nvPr>
        </p:nvSpPr>
        <p:spPr>
          <a:xfrm>
            <a:off x="1430200" y="4112022"/>
            <a:ext cx="6963000" cy="382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08" name="Google Shape;108;p9"/>
          <p:cNvSpPr txBox="1">
            <a:spLocks noGrp="1"/>
          </p:cNvSpPr>
          <p:nvPr>
            <p:ph type="title"/>
          </p:nvPr>
        </p:nvSpPr>
        <p:spPr>
          <a:xfrm>
            <a:off x="1437938" y="2351178"/>
            <a:ext cx="6963000" cy="1761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 name="Google Shape;109;p9"/>
          <p:cNvSpPr/>
          <p:nvPr/>
        </p:nvSpPr>
        <p:spPr>
          <a:xfrm rot="-4571280" flipH="1">
            <a:off x="15897638" y="269403"/>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0" name="Google Shape;110;p9"/>
          <p:cNvSpPr/>
          <p:nvPr/>
        </p:nvSpPr>
        <p:spPr>
          <a:xfrm rot="5189389" flipH="1">
            <a:off x="1813874" y="7944316"/>
            <a:ext cx="1085776" cy="220194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1" name="Google Shape;111;p9"/>
          <p:cNvSpPr/>
          <p:nvPr/>
        </p:nvSpPr>
        <p:spPr>
          <a:xfrm rot="5825275">
            <a:off x="1249321" y="-253619"/>
            <a:ext cx="1085854" cy="220210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2" name="Google Shape;112;p9"/>
          <p:cNvSpPr/>
          <p:nvPr/>
        </p:nvSpPr>
        <p:spPr>
          <a:xfrm rot="-2515187">
            <a:off x="731487" y="1772498"/>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3" name="Google Shape;113;p9"/>
          <p:cNvSpPr/>
          <p:nvPr/>
        </p:nvSpPr>
        <p:spPr>
          <a:xfrm>
            <a:off x="3948151" y="9401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4" name="Google Shape;114;p9"/>
          <p:cNvSpPr/>
          <p:nvPr/>
        </p:nvSpPr>
        <p:spPr>
          <a:xfrm rot="-834266">
            <a:off x="3559592" y="8355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5" name="Google Shape;115;p9"/>
          <p:cNvSpPr/>
          <p:nvPr/>
        </p:nvSpPr>
        <p:spPr>
          <a:xfrm rot="-2515187">
            <a:off x="14477787" y="530124"/>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6" name="Google Shape;116;p9"/>
          <p:cNvSpPr/>
          <p:nvPr/>
        </p:nvSpPr>
        <p:spPr>
          <a:xfrm>
            <a:off x="16782051" y="24996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7" name="Google Shape;117;p9"/>
          <p:cNvSpPr/>
          <p:nvPr/>
        </p:nvSpPr>
        <p:spPr>
          <a:xfrm rot="-2515187">
            <a:off x="17031587" y="9364224"/>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18" name="Google Shape;118;p9"/>
          <p:cNvSpPr/>
          <p:nvPr/>
        </p:nvSpPr>
        <p:spPr>
          <a:xfrm rot="4325600" flipH="1">
            <a:off x="10962322" y="4593820"/>
            <a:ext cx="364412" cy="39175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25868537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2F2F2">
            <a:alpha val="0"/>
          </a:srgbClr>
        </a:solidFill>
        <a:effectLst/>
      </p:bgPr>
    </p:bg>
    <p:spTree>
      <p:nvGrpSpPr>
        <p:cNvPr id="1" name="Shape 139"/>
        <p:cNvGrpSpPr/>
        <p:nvPr/>
      </p:nvGrpSpPr>
      <p:grpSpPr>
        <a:xfrm>
          <a:off x="0" y="0"/>
          <a:ext cx="0" cy="0"/>
          <a:chOff x="0" y="0"/>
          <a:chExt cx="0" cy="0"/>
        </a:xfrm>
      </p:grpSpPr>
    </p:spTree>
    <p:extLst>
      <p:ext uri="{BB962C8B-B14F-4D97-AF65-F5344CB8AC3E}">
        <p14:creationId xmlns:p14="http://schemas.microsoft.com/office/powerpoint/2010/main" val="14296236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pic>
        <p:nvPicPr>
          <p:cNvPr id="172" name="Google Shape;172;p14"/>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73" name="Google Shape;173;p14"/>
          <p:cNvSpPr txBox="1">
            <a:spLocks noGrp="1"/>
          </p:cNvSpPr>
          <p:nvPr>
            <p:ph type="title"/>
          </p:nvPr>
        </p:nvSpPr>
        <p:spPr>
          <a:xfrm>
            <a:off x="4580100" y="7184700"/>
            <a:ext cx="9127800" cy="1227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174" name="Google Shape;174;p14"/>
          <p:cNvSpPr txBox="1">
            <a:spLocks noGrp="1"/>
          </p:cNvSpPr>
          <p:nvPr>
            <p:ph type="subTitle" idx="1"/>
          </p:nvPr>
        </p:nvSpPr>
        <p:spPr>
          <a:xfrm>
            <a:off x="2646300" y="1875300"/>
            <a:ext cx="12995400" cy="530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7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
        <p:nvSpPr>
          <p:cNvPr id="175" name="Google Shape;175;p14"/>
          <p:cNvSpPr/>
          <p:nvPr/>
        </p:nvSpPr>
        <p:spPr>
          <a:xfrm rot="5922413">
            <a:off x="1031200" y="315140"/>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6" name="Google Shape;176;p14"/>
          <p:cNvSpPr/>
          <p:nvPr/>
        </p:nvSpPr>
        <p:spPr>
          <a:xfrm>
            <a:off x="3216027" y="6305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7" name="Google Shape;177;p14"/>
          <p:cNvSpPr/>
          <p:nvPr/>
        </p:nvSpPr>
        <p:spPr>
          <a:xfrm rot="-2700000">
            <a:off x="1238345" y="284427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8" name="Google Shape;178;p14"/>
          <p:cNvSpPr/>
          <p:nvPr/>
        </p:nvSpPr>
        <p:spPr>
          <a:xfrm rot="-5922413" flipH="1">
            <a:off x="16099734" y="38086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79" name="Google Shape;179;p14"/>
          <p:cNvSpPr/>
          <p:nvPr/>
        </p:nvSpPr>
        <p:spPr>
          <a:xfrm flipH="1">
            <a:off x="16857823" y="29788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0" name="Google Shape;180;p14"/>
          <p:cNvSpPr/>
          <p:nvPr/>
        </p:nvSpPr>
        <p:spPr>
          <a:xfrm rot="2700000" flipH="1">
            <a:off x="15001019" y="59315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1" name="Google Shape;181;p14"/>
          <p:cNvSpPr/>
          <p:nvPr/>
        </p:nvSpPr>
        <p:spPr>
          <a:xfrm rot="4877587" flipH="1">
            <a:off x="1066750" y="789879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2" name="Google Shape;182;p14"/>
          <p:cNvSpPr/>
          <p:nvPr/>
        </p:nvSpPr>
        <p:spPr>
          <a:xfrm rot="10800000" flipH="1">
            <a:off x="1169077" y="736128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3" name="Google Shape;183;p14"/>
          <p:cNvSpPr/>
          <p:nvPr/>
        </p:nvSpPr>
        <p:spPr>
          <a:xfrm rot="-8100000" flipH="1">
            <a:off x="3285295" y="942128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4" name="Google Shape;184;p14"/>
          <p:cNvSpPr/>
          <p:nvPr/>
        </p:nvSpPr>
        <p:spPr>
          <a:xfrm rot="-4877587">
            <a:off x="16135284" y="7833070"/>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5" name="Google Shape;185;p14"/>
          <p:cNvSpPr/>
          <p:nvPr/>
        </p:nvSpPr>
        <p:spPr>
          <a:xfrm rot="10800000">
            <a:off x="14769873" y="9280309"/>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86" name="Google Shape;186;p14"/>
          <p:cNvSpPr/>
          <p:nvPr/>
        </p:nvSpPr>
        <p:spPr>
          <a:xfrm rot="8100000">
            <a:off x="16927095" y="7323907"/>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232711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7"/>
        <p:cNvGrpSpPr/>
        <p:nvPr/>
      </p:nvGrpSpPr>
      <p:grpSpPr>
        <a:xfrm>
          <a:off x="0" y="0"/>
          <a:ext cx="0" cy="0"/>
          <a:chOff x="0" y="0"/>
          <a:chExt cx="0" cy="0"/>
        </a:xfrm>
      </p:grpSpPr>
      <p:pic>
        <p:nvPicPr>
          <p:cNvPr id="188" name="Google Shape;188;p1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189" name="Google Shape;189;p15"/>
          <p:cNvSpPr txBox="1">
            <a:spLocks noGrp="1"/>
          </p:cNvSpPr>
          <p:nvPr>
            <p:ph type="title"/>
          </p:nvPr>
        </p:nvSpPr>
        <p:spPr>
          <a:xfrm>
            <a:off x="4914900" y="5549100"/>
            <a:ext cx="11794800" cy="1589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12000"/>
            </a:lvl1pPr>
            <a:lvl2pPr lvl="1" algn="r" rtl="0">
              <a:spcBef>
                <a:spcPts val="0"/>
              </a:spcBef>
              <a:spcAft>
                <a:spcPts val="0"/>
              </a:spcAft>
              <a:buSzPts val="3600"/>
              <a:buNone/>
              <a:defRPr sz="7200"/>
            </a:lvl2pPr>
            <a:lvl3pPr lvl="2" algn="r" rtl="0">
              <a:spcBef>
                <a:spcPts val="0"/>
              </a:spcBef>
              <a:spcAft>
                <a:spcPts val="0"/>
              </a:spcAft>
              <a:buSzPts val="3600"/>
              <a:buNone/>
              <a:defRPr sz="7200"/>
            </a:lvl3pPr>
            <a:lvl4pPr lvl="3" algn="r" rtl="0">
              <a:spcBef>
                <a:spcPts val="0"/>
              </a:spcBef>
              <a:spcAft>
                <a:spcPts val="0"/>
              </a:spcAft>
              <a:buSzPts val="3600"/>
              <a:buNone/>
              <a:defRPr sz="7200"/>
            </a:lvl4pPr>
            <a:lvl5pPr lvl="4" algn="r" rtl="0">
              <a:spcBef>
                <a:spcPts val="0"/>
              </a:spcBef>
              <a:spcAft>
                <a:spcPts val="0"/>
              </a:spcAft>
              <a:buSzPts val="3600"/>
              <a:buNone/>
              <a:defRPr sz="7200"/>
            </a:lvl5pPr>
            <a:lvl6pPr lvl="5" algn="r" rtl="0">
              <a:spcBef>
                <a:spcPts val="0"/>
              </a:spcBef>
              <a:spcAft>
                <a:spcPts val="0"/>
              </a:spcAft>
              <a:buSzPts val="3600"/>
              <a:buNone/>
              <a:defRPr sz="7200"/>
            </a:lvl6pPr>
            <a:lvl7pPr lvl="6" algn="r" rtl="0">
              <a:spcBef>
                <a:spcPts val="0"/>
              </a:spcBef>
              <a:spcAft>
                <a:spcPts val="0"/>
              </a:spcAft>
              <a:buSzPts val="3600"/>
              <a:buNone/>
              <a:defRPr sz="7200"/>
            </a:lvl7pPr>
            <a:lvl8pPr lvl="7" algn="r" rtl="0">
              <a:spcBef>
                <a:spcPts val="0"/>
              </a:spcBef>
              <a:spcAft>
                <a:spcPts val="0"/>
              </a:spcAft>
              <a:buSzPts val="3600"/>
              <a:buNone/>
              <a:defRPr sz="7200"/>
            </a:lvl8pPr>
            <a:lvl9pPr lvl="8" algn="r" rtl="0">
              <a:spcBef>
                <a:spcPts val="0"/>
              </a:spcBef>
              <a:spcAft>
                <a:spcPts val="0"/>
              </a:spcAft>
              <a:buSzPts val="3600"/>
              <a:buNone/>
              <a:defRPr sz="7200"/>
            </a:lvl9pPr>
          </a:lstStyle>
          <a:p>
            <a:endParaRPr/>
          </a:p>
        </p:txBody>
      </p:sp>
      <p:sp>
        <p:nvSpPr>
          <p:cNvPr id="190" name="Google Shape;190;p15"/>
          <p:cNvSpPr txBox="1">
            <a:spLocks noGrp="1"/>
          </p:cNvSpPr>
          <p:nvPr>
            <p:ph type="title" idx="2" hasCustomPrompt="1"/>
          </p:nvPr>
        </p:nvSpPr>
        <p:spPr>
          <a:xfrm>
            <a:off x="12701800" y="2178900"/>
            <a:ext cx="4008000" cy="25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000">
                <a:solidFill>
                  <a:schemeClr val="dk2"/>
                </a:solidFill>
              </a:defRPr>
            </a:lvl1pPr>
            <a:lvl2pPr lvl="1" algn="r" rtl="0">
              <a:spcBef>
                <a:spcPts val="0"/>
              </a:spcBef>
              <a:spcAft>
                <a:spcPts val="0"/>
              </a:spcAft>
              <a:buSzPts val="6000"/>
              <a:buNone/>
              <a:defRPr sz="12000"/>
            </a:lvl2pPr>
            <a:lvl3pPr lvl="2" algn="r" rtl="0">
              <a:spcBef>
                <a:spcPts val="0"/>
              </a:spcBef>
              <a:spcAft>
                <a:spcPts val="0"/>
              </a:spcAft>
              <a:buSzPts val="6000"/>
              <a:buNone/>
              <a:defRPr sz="12000"/>
            </a:lvl3pPr>
            <a:lvl4pPr lvl="3" algn="r" rtl="0">
              <a:spcBef>
                <a:spcPts val="0"/>
              </a:spcBef>
              <a:spcAft>
                <a:spcPts val="0"/>
              </a:spcAft>
              <a:buSzPts val="6000"/>
              <a:buNone/>
              <a:defRPr sz="12000"/>
            </a:lvl4pPr>
            <a:lvl5pPr lvl="4" algn="r" rtl="0">
              <a:spcBef>
                <a:spcPts val="0"/>
              </a:spcBef>
              <a:spcAft>
                <a:spcPts val="0"/>
              </a:spcAft>
              <a:buSzPts val="6000"/>
              <a:buNone/>
              <a:defRPr sz="12000"/>
            </a:lvl5pPr>
            <a:lvl6pPr lvl="5" algn="r" rtl="0">
              <a:spcBef>
                <a:spcPts val="0"/>
              </a:spcBef>
              <a:spcAft>
                <a:spcPts val="0"/>
              </a:spcAft>
              <a:buSzPts val="6000"/>
              <a:buNone/>
              <a:defRPr sz="12000"/>
            </a:lvl6pPr>
            <a:lvl7pPr lvl="6" algn="r" rtl="0">
              <a:spcBef>
                <a:spcPts val="0"/>
              </a:spcBef>
              <a:spcAft>
                <a:spcPts val="0"/>
              </a:spcAft>
              <a:buSzPts val="6000"/>
              <a:buNone/>
              <a:defRPr sz="12000"/>
            </a:lvl7pPr>
            <a:lvl8pPr lvl="7" algn="r" rtl="0">
              <a:spcBef>
                <a:spcPts val="0"/>
              </a:spcBef>
              <a:spcAft>
                <a:spcPts val="0"/>
              </a:spcAft>
              <a:buSzPts val="6000"/>
              <a:buNone/>
              <a:defRPr sz="12000"/>
            </a:lvl8pPr>
            <a:lvl9pPr lvl="8" algn="r" rtl="0">
              <a:spcBef>
                <a:spcPts val="0"/>
              </a:spcBef>
              <a:spcAft>
                <a:spcPts val="0"/>
              </a:spcAft>
              <a:buSzPts val="6000"/>
              <a:buNone/>
              <a:defRPr sz="12000"/>
            </a:lvl9pPr>
          </a:lstStyle>
          <a:p>
            <a:r>
              <a:t>xx%</a:t>
            </a:r>
          </a:p>
        </p:txBody>
      </p:sp>
      <p:sp>
        <p:nvSpPr>
          <p:cNvPr id="191" name="Google Shape;191;p15"/>
          <p:cNvSpPr txBox="1">
            <a:spLocks noGrp="1"/>
          </p:cNvSpPr>
          <p:nvPr>
            <p:ph type="subTitle" idx="1"/>
          </p:nvPr>
        </p:nvSpPr>
        <p:spPr>
          <a:xfrm>
            <a:off x="9240900" y="7338426"/>
            <a:ext cx="7348200" cy="103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solidFill>
                  <a:schemeClr val="lt2"/>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92" name="Google Shape;192;p15"/>
          <p:cNvSpPr/>
          <p:nvPr/>
        </p:nvSpPr>
        <p:spPr>
          <a:xfrm rot="6559251">
            <a:off x="944435" y="-30792"/>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3" name="Google Shape;193;p15"/>
          <p:cNvSpPr/>
          <p:nvPr/>
        </p:nvSpPr>
        <p:spPr>
          <a:xfrm rot="-5922413" flipH="1">
            <a:off x="9966042" y="146364"/>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4" name="Google Shape;194;p15"/>
          <p:cNvSpPr/>
          <p:nvPr/>
        </p:nvSpPr>
        <p:spPr>
          <a:xfrm rot="2926236">
            <a:off x="1115620" y="8098589"/>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5" name="Google Shape;195;p15"/>
          <p:cNvSpPr/>
          <p:nvPr/>
        </p:nvSpPr>
        <p:spPr>
          <a:xfrm rot="2700000" flipH="1">
            <a:off x="8219629" y="67362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6" name="Google Shape;196;p15"/>
          <p:cNvSpPr/>
          <p:nvPr/>
        </p:nvSpPr>
        <p:spPr>
          <a:xfrm flipH="1">
            <a:off x="472481" y="7576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7" name="Google Shape;197;p15"/>
          <p:cNvSpPr/>
          <p:nvPr/>
        </p:nvSpPr>
        <p:spPr>
          <a:xfrm rot="1530609" flipH="1">
            <a:off x="952880" y="21574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8" name="Google Shape;198;p15"/>
          <p:cNvSpPr/>
          <p:nvPr/>
        </p:nvSpPr>
        <p:spPr>
          <a:xfrm rot="2484460" flipH="1">
            <a:off x="2915168" y="67330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199" name="Google Shape;199;p15"/>
          <p:cNvSpPr/>
          <p:nvPr/>
        </p:nvSpPr>
        <p:spPr>
          <a:xfrm flipH="1">
            <a:off x="10111781" y="3004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0" name="Google Shape;200;p15"/>
          <p:cNvSpPr/>
          <p:nvPr/>
        </p:nvSpPr>
        <p:spPr>
          <a:xfrm rot="-2700000">
            <a:off x="15132179" y="906251"/>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1" name="Google Shape;201;p15"/>
          <p:cNvSpPr/>
          <p:nvPr/>
        </p:nvSpPr>
        <p:spPr>
          <a:xfrm>
            <a:off x="17311511" y="3766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2" name="Google Shape;202;p15"/>
          <p:cNvSpPr/>
          <p:nvPr/>
        </p:nvSpPr>
        <p:spPr>
          <a:xfrm rot="-503222">
            <a:off x="15132162" y="9562365"/>
            <a:ext cx="304620" cy="32747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03" name="Google Shape;203;p15"/>
          <p:cNvSpPr/>
          <p:nvPr/>
        </p:nvSpPr>
        <p:spPr>
          <a:xfrm rot="-2079336" flipH="1">
            <a:off x="16509204" y="8337840"/>
            <a:ext cx="1085684" cy="220175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8829374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04"/>
        <p:cNvGrpSpPr/>
        <p:nvPr/>
      </p:nvGrpSpPr>
      <p:grpSpPr>
        <a:xfrm>
          <a:off x="0" y="0"/>
          <a:ext cx="0" cy="0"/>
          <a:chOff x="0" y="0"/>
          <a:chExt cx="0" cy="0"/>
        </a:xfrm>
      </p:grpSpPr>
      <p:pic>
        <p:nvPicPr>
          <p:cNvPr id="205" name="Google Shape;205;p1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06" name="Google Shape;206;p16"/>
          <p:cNvSpPr txBox="1">
            <a:spLocks noGrp="1"/>
          </p:cNvSpPr>
          <p:nvPr>
            <p:ph type="title"/>
          </p:nvPr>
        </p:nvSpPr>
        <p:spPr>
          <a:xfrm>
            <a:off x="4143000" y="5655426"/>
            <a:ext cx="10002000" cy="168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207" name="Google Shape;207;p16"/>
          <p:cNvSpPr txBox="1">
            <a:spLocks noGrp="1"/>
          </p:cNvSpPr>
          <p:nvPr>
            <p:ph type="title" idx="2" hasCustomPrompt="1"/>
          </p:nvPr>
        </p:nvSpPr>
        <p:spPr>
          <a:xfrm>
            <a:off x="7140000" y="2331286"/>
            <a:ext cx="3775800" cy="25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210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08" name="Google Shape;208;p16"/>
          <p:cNvSpPr txBox="1">
            <a:spLocks noGrp="1"/>
          </p:cNvSpPr>
          <p:nvPr>
            <p:ph type="subTitle" idx="1"/>
          </p:nvPr>
        </p:nvSpPr>
        <p:spPr>
          <a:xfrm>
            <a:off x="5469900" y="7490826"/>
            <a:ext cx="7348200" cy="103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6"/>
          <p:cNvSpPr/>
          <p:nvPr/>
        </p:nvSpPr>
        <p:spPr>
          <a:xfrm rot="5912491">
            <a:off x="2056855" y="5169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0" name="Google Shape;210;p16"/>
          <p:cNvSpPr/>
          <p:nvPr/>
        </p:nvSpPr>
        <p:spPr>
          <a:xfrm rot="-2926236" flipH="1">
            <a:off x="14620962" y="7156067"/>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1" name="Google Shape;211;p16"/>
          <p:cNvSpPr/>
          <p:nvPr/>
        </p:nvSpPr>
        <p:spPr>
          <a:xfrm rot="-445406">
            <a:off x="1795252" y="2633110"/>
            <a:ext cx="442604" cy="25236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2" name="Google Shape;212;p16"/>
          <p:cNvSpPr/>
          <p:nvPr/>
        </p:nvSpPr>
        <p:spPr>
          <a:xfrm rot="-834266">
            <a:off x="4692988" y="12713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3" name="Google Shape;213;p16"/>
          <p:cNvSpPr/>
          <p:nvPr/>
        </p:nvSpPr>
        <p:spPr>
          <a:xfrm rot="-1964114">
            <a:off x="16712583" y="809314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4" name="Google Shape;214;p16"/>
          <p:cNvSpPr/>
          <p:nvPr/>
        </p:nvSpPr>
        <p:spPr>
          <a:xfrm rot="3197591">
            <a:off x="2530310" y="7155798"/>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5" name="Google Shape;215;p16"/>
          <p:cNvSpPr/>
          <p:nvPr/>
        </p:nvSpPr>
        <p:spPr>
          <a:xfrm rot="-5912491" flipH="1">
            <a:off x="15145159" y="5169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6" name="Google Shape;216;p16"/>
          <p:cNvSpPr/>
          <p:nvPr/>
        </p:nvSpPr>
        <p:spPr>
          <a:xfrm rot="1046529" flipH="1">
            <a:off x="15896795" y="2663495"/>
            <a:ext cx="443562" cy="252914"/>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7" name="Google Shape;217;p16"/>
          <p:cNvSpPr/>
          <p:nvPr/>
        </p:nvSpPr>
        <p:spPr>
          <a:xfrm rot="834266" flipH="1">
            <a:off x="13289528" y="12713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18" name="Google Shape;218;p16"/>
          <p:cNvSpPr/>
          <p:nvPr/>
        </p:nvSpPr>
        <p:spPr>
          <a:xfrm rot="-1964114">
            <a:off x="1358283" y="8093144"/>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415786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43"/>
        <p:cNvGrpSpPr/>
        <p:nvPr/>
      </p:nvGrpSpPr>
      <p:grpSpPr>
        <a:xfrm>
          <a:off x="0" y="0"/>
          <a:ext cx="0" cy="0"/>
          <a:chOff x="0" y="0"/>
          <a:chExt cx="0" cy="0"/>
        </a:xfrm>
      </p:grpSpPr>
      <p:pic>
        <p:nvPicPr>
          <p:cNvPr id="244" name="Google Shape;244;p19"/>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45" name="Google Shape;245;p19"/>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6" name="Google Shape;246;p19"/>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7" name="Google Shape;247;p19"/>
          <p:cNvSpPr/>
          <p:nvPr/>
        </p:nvSpPr>
        <p:spPr>
          <a:xfrm rot="-2926236" flipH="1">
            <a:off x="17005936" y="8727263"/>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8" name="Google Shape;248;p19"/>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49" name="Google Shape;249;p19"/>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0" name="Google Shape;250;p19"/>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1" name="Google Shape;251;p19"/>
          <p:cNvSpPr/>
          <p:nvPr/>
        </p:nvSpPr>
        <p:spPr>
          <a:xfrm>
            <a:off x="17136851"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2" name="Google Shape;252;p19"/>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3" name="Google Shape;253;p19"/>
          <p:cNvSpPr/>
          <p:nvPr/>
        </p:nvSpPr>
        <p:spPr>
          <a:xfrm rot="3197591">
            <a:off x="254510" y="8515204"/>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4" name="Google Shape;254;p19"/>
          <p:cNvSpPr/>
          <p:nvPr/>
        </p:nvSpPr>
        <p:spPr>
          <a:xfrm rot="-1964114">
            <a:off x="17205733" y="8140726"/>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55" name="Google Shape;255;p19"/>
          <p:cNvSpPr/>
          <p:nvPr/>
        </p:nvSpPr>
        <p:spPr>
          <a:xfrm>
            <a:off x="576077" y="78314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7028374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56"/>
        <p:cNvGrpSpPr/>
        <p:nvPr/>
      </p:nvGrpSpPr>
      <p:grpSpPr>
        <a:xfrm>
          <a:off x="0" y="0"/>
          <a:ext cx="0" cy="0"/>
          <a:chOff x="0" y="0"/>
          <a:chExt cx="0" cy="0"/>
        </a:xfrm>
      </p:grpSpPr>
      <p:pic>
        <p:nvPicPr>
          <p:cNvPr id="257" name="Google Shape;257;p20"/>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58" name="Google Shape;258;p20"/>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0"/>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0" name="Google Shape;260;p20"/>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1" name="Google Shape;261;p20"/>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2" name="Google Shape;262;p20"/>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3" name="Google Shape;263;p20"/>
          <p:cNvSpPr/>
          <p:nvPr/>
        </p:nvSpPr>
        <p:spPr>
          <a:xfrm>
            <a:off x="17441651"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4" name="Google Shape;264;p20"/>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5" name="Google Shape;265;p20"/>
          <p:cNvSpPr/>
          <p:nvPr/>
        </p:nvSpPr>
        <p:spPr>
          <a:xfrm rot="-1964114">
            <a:off x="17510533" y="95208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66" name="Google Shape;266;p20"/>
          <p:cNvSpPr/>
          <p:nvPr/>
        </p:nvSpPr>
        <p:spPr>
          <a:xfrm rot="-1964114">
            <a:off x="503257" y="95208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8287833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67"/>
        <p:cNvGrpSpPr/>
        <p:nvPr/>
      </p:nvGrpSpPr>
      <p:grpSpPr>
        <a:xfrm>
          <a:off x="0" y="0"/>
          <a:ext cx="0" cy="0"/>
          <a:chOff x="0" y="0"/>
          <a:chExt cx="0" cy="0"/>
        </a:xfrm>
      </p:grpSpPr>
      <p:pic>
        <p:nvPicPr>
          <p:cNvPr id="268" name="Google Shape;268;p21"/>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69" name="Google Shape;269;p21"/>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21"/>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1" name="Google Shape;271;p21"/>
          <p:cNvSpPr/>
          <p:nvPr/>
        </p:nvSpPr>
        <p:spPr>
          <a:xfrm>
            <a:off x="2592901" y="4327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2" name="Google Shape;272;p21"/>
          <p:cNvSpPr/>
          <p:nvPr/>
        </p:nvSpPr>
        <p:spPr>
          <a:xfrm rot="-834266">
            <a:off x="644942" y="18174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3" name="Google Shape;273;p21"/>
          <p:cNvSpPr/>
          <p:nvPr/>
        </p:nvSpPr>
        <p:spPr>
          <a:xfrm>
            <a:off x="576077" y="93973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4" name="Google Shape;274;p21"/>
          <p:cNvSpPr/>
          <p:nvPr/>
        </p:nvSpPr>
        <p:spPr>
          <a:xfrm rot="-5912491" flipH="1">
            <a:off x="16277709" y="-340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5" name="Google Shape;275;p21"/>
          <p:cNvSpPr/>
          <p:nvPr/>
        </p:nvSpPr>
        <p:spPr>
          <a:xfrm flipH="1">
            <a:off x="17259423" y="21777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6" name="Google Shape;276;p21"/>
          <p:cNvSpPr/>
          <p:nvPr/>
        </p:nvSpPr>
        <p:spPr>
          <a:xfrm rot="834266" flipH="1">
            <a:off x="15533680" y="3152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7" name="Google Shape;277;p21"/>
          <p:cNvSpPr/>
          <p:nvPr/>
        </p:nvSpPr>
        <p:spPr>
          <a:xfrm>
            <a:off x="16501877" y="97453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78" name="Google Shape;278;p21"/>
          <p:cNvSpPr/>
          <p:nvPr/>
        </p:nvSpPr>
        <p:spPr>
          <a:xfrm rot="-834266">
            <a:off x="17497492" y="88566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17363908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79"/>
        <p:cNvGrpSpPr/>
        <p:nvPr/>
      </p:nvGrpSpPr>
      <p:grpSpPr>
        <a:xfrm>
          <a:off x="0" y="0"/>
          <a:ext cx="0" cy="0"/>
          <a:chOff x="0" y="0"/>
          <a:chExt cx="0" cy="0"/>
        </a:xfrm>
      </p:grpSpPr>
      <p:pic>
        <p:nvPicPr>
          <p:cNvPr id="280" name="Google Shape;280;p2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81" name="Google Shape;281;p22"/>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2" name="Google Shape;282;p22"/>
          <p:cNvSpPr/>
          <p:nvPr/>
        </p:nvSpPr>
        <p:spPr>
          <a:xfrm rot="4571280">
            <a:off x="736272" y="-97747"/>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3" name="Google Shape;283;p22"/>
          <p:cNvSpPr/>
          <p:nvPr/>
        </p:nvSpPr>
        <p:spPr>
          <a:xfrm rot="-1530609">
            <a:off x="17185688" y="92978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4" name="Google Shape;284;p22"/>
          <p:cNvSpPr/>
          <p:nvPr/>
        </p:nvSpPr>
        <p:spPr>
          <a:xfrm rot="-1530609">
            <a:off x="2648438" y="278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5" name="Google Shape;285;p22"/>
          <p:cNvSpPr/>
          <p:nvPr/>
        </p:nvSpPr>
        <p:spPr>
          <a:xfrm rot="-392423">
            <a:off x="655406" y="9330950"/>
            <a:ext cx="305280" cy="32818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6" name="Google Shape;286;p22"/>
          <p:cNvSpPr/>
          <p:nvPr/>
        </p:nvSpPr>
        <p:spPr>
          <a:xfrm>
            <a:off x="586451" y="20353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7" name="Google Shape;287;p22"/>
          <p:cNvSpPr/>
          <p:nvPr/>
        </p:nvSpPr>
        <p:spPr>
          <a:xfrm rot="-4571280" flipH="1">
            <a:off x="16428192" y="-97747"/>
            <a:ext cx="1085760" cy="22019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8" name="Google Shape;288;p22"/>
          <p:cNvSpPr/>
          <p:nvPr/>
        </p:nvSpPr>
        <p:spPr>
          <a:xfrm rot="1530609" flipH="1">
            <a:off x="15372966" y="2784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89" name="Google Shape;289;p22"/>
          <p:cNvSpPr/>
          <p:nvPr/>
        </p:nvSpPr>
        <p:spPr>
          <a:xfrm flipH="1">
            <a:off x="17348041" y="21965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5411379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90"/>
        <p:cNvGrpSpPr/>
        <p:nvPr/>
      </p:nvGrpSpPr>
      <p:grpSpPr>
        <a:xfrm>
          <a:off x="0" y="0"/>
          <a:ext cx="0" cy="0"/>
          <a:chOff x="0" y="0"/>
          <a:chExt cx="0" cy="0"/>
        </a:xfrm>
      </p:grpSpPr>
      <p:pic>
        <p:nvPicPr>
          <p:cNvPr id="291" name="Google Shape;291;p2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292" name="Google Shape;292;p23"/>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 name="Google Shape;293;p23"/>
          <p:cNvSpPr/>
          <p:nvPr/>
        </p:nvSpPr>
        <p:spPr>
          <a:xfrm rot="5912491">
            <a:off x="804905"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4" name="Google Shape;294;p23"/>
          <p:cNvSpPr/>
          <p:nvPr/>
        </p:nvSpPr>
        <p:spPr>
          <a:xfrm rot="-6972750" flipH="1">
            <a:off x="16436157"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5" name="Google Shape;295;p23"/>
          <p:cNvSpPr/>
          <p:nvPr/>
        </p:nvSpPr>
        <p:spPr>
          <a:xfrm>
            <a:off x="2992951"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6" name="Google Shape;296;p23"/>
          <p:cNvSpPr/>
          <p:nvPr/>
        </p:nvSpPr>
        <p:spPr>
          <a:xfrm rot="-834266">
            <a:off x="64494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7" name="Google Shape;297;p23"/>
          <p:cNvSpPr/>
          <p:nvPr/>
        </p:nvSpPr>
        <p:spPr>
          <a:xfrm>
            <a:off x="17441651" y="22600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8" name="Google Shape;298;p23"/>
          <p:cNvSpPr/>
          <p:nvPr/>
        </p:nvSpPr>
        <p:spPr>
          <a:xfrm rot="-1964114">
            <a:off x="15381307"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299" name="Google Shape;299;p23"/>
          <p:cNvSpPr/>
          <p:nvPr/>
        </p:nvSpPr>
        <p:spPr>
          <a:xfrm rot="4887509" flipH="1">
            <a:off x="1262105" y="833768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0" name="Google Shape;300;p23"/>
          <p:cNvSpPr/>
          <p:nvPr/>
        </p:nvSpPr>
        <p:spPr>
          <a:xfrm rot="-4570086">
            <a:off x="15979060" y="8251121"/>
            <a:ext cx="1086384" cy="220317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1" name="Google Shape;301;p23"/>
          <p:cNvSpPr/>
          <p:nvPr/>
        </p:nvSpPr>
        <p:spPr>
          <a:xfrm rot="10800000" flipH="1">
            <a:off x="3450151" y="93008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2" name="Google Shape;302;p23"/>
          <p:cNvSpPr/>
          <p:nvPr/>
        </p:nvSpPr>
        <p:spPr>
          <a:xfrm rot="-9965734" flipH="1">
            <a:off x="949742" y="8124523"/>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3" name="Google Shape;303;p23"/>
          <p:cNvSpPr/>
          <p:nvPr/>
        </p:nvSpPr>
        <p:spPr>
          <a:xfrm rot="10800000" flipH="1">
            <a:off x="16832051" y="8214873"/>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04" name="Google Shape;304;p23"/>
          <p:cNvSpPr/>
          <p:nvPr/>
        </p:nvSpPr>
        <p:spPr>
          <a:xfrm rot="-8835886" flipH="1">
            <a:off x="14619307" y="9184258"/>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40112767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20"/>
        <p:cNvGrpSpPr/>
        <p:nvPr/>
      </p:nvGrpSpPr>
      <p:grpSpPr>
        <a:xfrm>
          <a:off x="0" y="0"/>
          <a:ext cx="0" cy="0"/>
          <a:chOff x="0" y="0"/>
          <a:chExt cx="0" cy="0"/>
        </a:xfrm>
      </p:grpSpPr>
      <p:pic>
        <p:nvPicPr>
          <p:cNvPr id="321" name="Google Shape;321;p25"/>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322" name="Google Shape;322;p25"/>
          <p:cNvSpPr txBox="1">
            <a:spLocks noGrp="1"/>
          </p:cNvSpPr>
          <p:nvPr>
            <p:ph type="subTitle" idx="1"/>
          </p:nvPr>
        </p:nvSpPr>
        <p:spPr>
          <a:xfrm>
            <a:off x="8988100" y="6124700"/>
            <a:ext cx="7869600" cy="20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 name="Google Shape;323;p25"/>
          <p:cNvSpPr txBox="1">
            <a:spLocks noGrp="1"/>
          </p:cNvSpPr>
          <p:nvPr>
            <p:ph type="title"/>
          </p:nvPr>
        </p:nvSpPr>
        <p:spPr>
          <a:xfrm>
            <a:off x="8988100" y="2762500"/>
            <a:ext cx="7869600" cy="336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4" name="Google Shape;324;p25"/>
          <p:cNvSpPr/>
          <p:nvPr/>
        </p:nvSpPr>
        <p:spPr>
          <a:xfrm rot="-6559251" flipH="1">
            <a:off x="15411189" y="174284"/>
            <a:ext cx="1085618" cy="220162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5" name="Google Shape;325;p25"/>
          <p:cNvSpPr/>
          <p:nvPr/>
        </p:nvSpPr>
        <p:spPr>
          <a:xfrm rot="5922413">
            <a:off x="8282200" y="834490"/>
            <a:ext cx="1085948" cy="22022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6" name="Google Shape;326;p25"/>
          <p:cNvSpPr/>
          <p:nvPr/>
        </p:nvSpPr>
        <p:spPr>
          <a:xfrm rot="4918883" flipH="1">
            <a:off x="12097244" y="8267246"/>
            <a:ext cx="1086112" cy="220262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7" name="Google Shape;327;p25"/>
          <p:cNvSpPr/>
          <p:nvPr/>
        </p:nvSpPr>
        <p:spPr>
          <a:xfrm rot="-2515187">
            <a:off x="2225287" y="844348"/>
            <a:ext cx="305058" cy="32794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8" name="Google Shape;328;p25"/>
          <p:cNvSpPr/>
          <p:nvPr/>
        </p:nvSpPr>
        <p:spPr>
          <a:xfrm>
            <a:off x="692801" y="35359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29" name="Google Shape;329;p25"/>
          <p:cNvSpPr/>
          <p:nvPr/>
        </p:nvSpPr>
        <p:spPr>
          <a:xfrm rot="-1530609">
            <a:off x="622688" y="96000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0" name="Google Shape;330;p25"/>
          <p:cNvSpPr/>
          <p:nvPr/>
        </p:nvSpPr>
        <p:spPr>
          <a:xfrm rot="-2700000">
            <a:off x="10427145" y="1291975"/>
            <a:ext cx="304618" cy="327470"/>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1" name="Google Shape;331;p25"/>
          <p:cNvSpPr/>
          <p:nvPr/>
        </p:nvSpPr>
        <p:spPr>
          <a:xfrm>
            <a:off x="16636201" y="23306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2" name="Google Shape;332;p25"/>
          <p:cNvSpPr/>
          <p:nvPr/>
        </p:nvSpPr>
        <p:spPr>
          <a:xfrm rot="-2484460">
            <a:off x="14360004" y="996656"/>
            <a:ext cx="305216" cy="32811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3" name="Google Shape;333;p25"/>
          <p:cNvSpPr/>
          <p:nvPr/>
        </p:nvSpPr>
        <p:spPr>
          <a:xfrm rot="-1530609">
            <a:off x="9803714" y="871304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4" name="Google Shape;334;p25"/>
          <p:cNvSpPr/>
          <p:nvPr/>
        </p:nvSpPr>
        <p:spPr>
          <a:xfrm>
            <a:off x="15395327" y="90906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35" name="Google Shape;335;p25"/>
          <p:cNvSpPr/>
          <p:nvPr/>
        </p:nvSpPr>
        <p:spPr>
          <a:xfrm rot="9118530" flipH="1">
            <a:off x="615284" y="637686"/>
            <a:ext cx="1085832" cy="220205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7586426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36"/>
        <p:cNvGrpSpPr/>
        <p:nvPr/>
      </p:nvGrpSpPr>
      <p:grpSpPr>
        <a:xfrm>
          <a:off x="0" y="0"/>
          <a:ext cx="0" cy="0"/>
          <a:chOff x="0" y="0"/>
          <a:chExt cx="0" cy="0"/>
        </a:xfrm>
      </p:grpSpPr>
      <p:pic>
        <p:nvPicPr>
          <p:cNvPr id="337" name="Google Shape;337;p26"/>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338" name="Google Shape;338;p26"/>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9" name="Google Shape;339;p26"/>
          <p:cNvSpPr txBox="1">
            <a:spLocks noGrp="1"/>
          </p:cNvSpPr>
          <p:nvPr>
            <p:ph type="body" idx="1"/>
          </p:nvPr>
        </p:nvSpPr>
        <p:spPr>
          <a:xfrm>
            <a:off x="1440000" y="3183750"/>
            <a:ext cx="6979800" cy="60330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Clr>
                <a:schemeClr val="accent2"/>
              </a:buClr>
              <a:buSzPts val="1400"/>
              <a:buChar char="●"/>
              <a:defRPr>
                <a:solidFill>
                  <a:srgbClr val="434343"/>
                </a:solidFill>
              </a:defRPr>
            </a:lvl1pPr>
            <a:lvl2pPr marL="1828800" lvl="1" indent="-635000" rtl="0">
              <a:lnSpc>
                <a:spcPct val="115000"/>
              </a:lnSpc>
              <a:spcBef>
                <a:spcPts val="0"/>
              </a:spcBef>
              <a:spcAft>
                <a:spcPts val="0"/>
              </a:spcAft>
              <a:buClr>
                <a:srgbClr val="434343"/>
              </a:buClr>
              <a:buSzPts val="1400"/>
              <a:buChar char="○"/>
              <a:defRPr>
                <a:solidFill>
                  <a:srgbClr val="434343"/>
                </a:solidFill>
              </a:defRPr>
            </a:lvl2pPr>
            <a:lvl3pPr marL="2743200" lvl="2" indent="-635000" rtl="0">
              <a:lnSpc>
                <a:spcPct val="115000"/>
              </a:lnSpc>
              <a:spcBef>
                <a:spcPts val="0"/>
              </a:spcBef>
              <a:spcAft>
                <a:spcPts val="0"/>
              </a:spcAft>
              <a:buClr>
                <a:srgbClr val="434343"/>
              </a:buClr>
              <a:buSzPts val="1400"/>
              <a:buChar char="■"/>
              <a:defRPr>
                <a:solidFill>
                  <a:srgbClr val="434343"/>
                </a:solidFill>
              </a:defRPr>
            </a:lvl3pPr>
            <a:lvl4pPr marL="3657600" lvl="3" indent="-635000" rtl="0">
              <a:lnSpc>
                <a:spcPct val="115000"/>
              </a:lnSpc>
              <a:spcBef>
                <a:spcPts val="0"/>
              </a:spcBef>
              <a:spcAft>
                <a:spcPts val="0"/>
              </a:spcAft>
              <a:buClr>
                <a:srgbClr val="434343"/>
              </a:buClr>
              <a:buSzPts val="1400"/>
              <a:buChar char="●"/>
              <a:defRPr>
                <a:solidFill>
                  <a:srgbClr val="434343"/>
                </a:solidFill>
              </a:defRPr>
            </a:lvl4pPr>
            <a:lvl5pPr marL="4572000" lvl="4" indent="-635000" rtl="0">
              <a:lnSpc>
                <a:spcPct val="115000"/>
              </a:lnSpc>
              <a:spcBef>
                <a:spcPts val="0"/>
              </a:spcBef>
              <a:spcAft>
                <a:spcPts val="0"/>
              </a:spcAft>
              <a:buClr>
                <a:srgbClr val="434343"/>
              </a:buClr>
              <a:buSzPts val="1400"/>
              <a:buChar char="○"/>
              <a:defRPr>
                <a:solidFill>
                  <a:srgbClr val="434343"/>
                </a:solidFill>
              </a:defRPr>
            </a:lvl5pPr>
            <a:lvl6pPr marL="5486400" lvl="5" indent="-635000" rtl="0">
              <a:lnSpc>
                <a:spcPct val="115000"/>
              </a:lnSpc>
              <a:spcBef>
                <a:spcPts val="0"/>
              </a:spcBef>
              <a:spcAft>
                <a:spcPts val="0"/>
              </a:spcAft>
              <a:buClr>
                <a:srgbClr val="434343"/>
              </a:buClr>
              <a:buSzPts val="1400"/>
              <a:buChar char="■"/>
              <a:defRPr>
                <a:solidFill>
                  <a:srgbClr val="434343"/>
                </a:solidFill>
              </a:defRPr>
            </a:lvl6pPr>
            <a:lvl7pPr marL="6400800" lvl="6" indent="-635000" rtl="0">
              <a:lnSpc>
                <a:spcPct val="115000"/>
              </a:lnSpc>
              <a:spcBef>
                <a:spcPts val="0"/>
              </a:spcBef>
              <a:spcAft>
                <a:spcPts val="0"/>
              </a:spcAft>
              <a:buClr>
                <a:srgbClr val="434343"/>
              </a:buClr>
              <a:buSzPts val="1400"/>
              <a:buChar char="●"/>
              <a:defRPr>
                <a:solidFill>
                  <a:srgbClr val="434343"/>
                </a:solidFill>
              </a:defRPr>
            </a:lvl7pPr>
            <a:lvl8pPr marL="7315200" lvl="7" indent="-635000" rtl="0">
              <a:lnSpc>
                <a:spcPct val="115000"/>
              </a:lnSpc>
              <a:spcBef>
                <a:spcPts val="0"/>
              </a:spcBef>
              <a:spcAft>
                <a:spcPts val="0"/>
              </a:spcAft>
              <a:buClr>
                <a:srgbClr val="434343"/>
              </a:buClr>
              <a:buSzPts val="1400"/>
              <a:buChar char="○"/>
              <a:defRPr>
                <a:solidFill>
                  <a:srgbClr val="434343"/>
                </a:solidFill>
              </a:defRPr>
            </a:lvl8pPr>
            <a:lvl9pPr marL="8229600" lvl="8" indent="-6350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40" name="Google Shape;340;p26"/>
          <p:cNvSpPr/>
          <p:nvPr/>
        </p:nvSpPr>
        <p:spPr>
          <a:xfrm rot="6450879">
            <a:off x="1014978" y="85650"/>
            <a:ext cx="1085628" cy="220164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1" name="Google Shape;341;p26"/>
          <p:cNvSpPr/>
          <p:nvPr/>
        </p:nvSpPr>
        <p:spPr>
          <a:xfrm rot="-6299564" flipH="1">
            <a:off x="14523951" y="1348466"/>
            <a:ext cx="1085654" cy="220169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2" name="Google Shape;342;p26"/>
          <p:cNvSpPr/>
          <p:nvPr/>
        </p:nvSpPr>
        <p:spPr>
          <a:xfrm rot="3547492">
            <a:off x="1044606" y="7730120"/>
            <a:ext cx="1085552" cy="22014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3" name="Google Shape;343;p26"/>
          <p:cNvSpPr/>
          <p:nvPr/>
        </p:nvSpPr>
        <p:spPr>
          <a:xfrm rot="-3547492" flipH="1">
            <a:off x="16246506" y="7653920"/>
            <a:ext cx="1085552" cy="2201492"/>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4" name="Google Shape;344;p26"/>
          <p:cNvSpPr/>
          <p:nvPr/>
        </p:nvSpPr>
        <p:spPr>
          <a:xfrm>
            <a:off x="799451" y="2392926"/>
            <a:ext cx="305226" cy="32812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5" name="Google Shape;345;p26"/>
          <p:cNvSpPr/>
          <p:nvPr/>
        </p:nvSpPr>
        <p:spPr>
          <a:xfrm>
            <a:off x="15454801" y="95130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6" name="Google Shape;346;p26"/>
          <p:cNvSpPr/>
          <p:nvPr/>
        </p:nvSpPr>
        <p:spPr>
          <a:xfrm rot="2166447">
            <a:off x="2246413" y="947550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7" name="Google Shape;347;p26"/>
          <p:cNvSpPr/>
          <p:nvPr/>
        </p:nvSpPr>
        <p:spPr>
          <a:xfrm>
            <a:off x="16857777" y="16401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8" name="Google Shape;348;p26"/>
          <p:cNvSpPr/>
          <p:nvPr/>
        </p:nvSpPr>
        <p:spPr>
          <a:xfrm rot="3674689">
            <a:off x="17128671" y="3401584"/>
            <a:ext cx="305190" cy="32808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49" name="Google Shape;349;p26"/>
          <p:cNvSpPr/>
          <p:nvPr/>
        </p:nvSpPr>
        <p:spPr>
          <a:xfrm rot="2166447">
            <a:off x="15094263" y="631051"/>
            <a:ext cx="304866" cy="327738"/>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50" name="Google Shape;350;p26"/>
          <p:cNvSpPr/>
          <p:nvPr/>
        </p:nvSpPr>
        <p:spPr>
          <a:xfrm>
            <a:off x="2952427" y="6685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2076260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90"/>
        <p:cNvGrpSpPr/>
        <p:nvPr/>
      </p:nvGrpSpPr>
      <p:grpSpPr>
        <a:xfrm>
          <a:off x="0" y="0"/>
          <a:ext cx="0" cy="0"/>
          <a:chOff x="0" y="0"/>
          <a:chExt cx="0" cy="0"/>
        </a:xfrm>
      </p:grpSpPr>
      <p:pic>
        <p:nvPicPr>
          <p:cNvPr id="391" name="Google Shape;391;p30"/>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392" name="Google Shape;392;p30"/>
          <p:cNvSpPr txBox="1">
            <a:spLocks noGrp="1"/>
          </p:cNvSpPr>
          <p:nvPr>
            <p:ph type="subTitle" idx="1"/>
          </p:nvPr>
        </p:nvSpPr>
        <p:spPr>
          <a:xfrm>
            <a:off x="1438050" y="5462476"/>
            <a:ext cx="6151800" cy="286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93" name="Google Shape;393;p30"/>
          <p:cNvSpPr txBox="1">
            <a:spLocks noGrp="1"/>
          </p:cNvSpPr>
          <p:nvPr>
            <p:ph type="title"/>
          </p:nvPr>
        </p:nvSpPr>
        <p:spPr>
          <a:xfrm>
            <a:off x="1912350" y="3023924"/>
            <a:ext cx="5203200" cy="242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300"/>
              <a:buNone/>
              <a:defRPr sz="4600">
                <a:solidFill>
                  <a:schemeClr val="accent3"/>
                </a:solidFill>
              </a:defRPr>
            </a:lvl1pPr>
            <a:lvl2pPr lvl="1" algn="ctr" rtl="0">
              <a:spcBef>
                <a:spcPts val="0"/>
              </a:spcBef>
              <a:spcAft>
                <a:spcPts val="0"/>
              </a:spcAft>
              <a:buClr>
                <a:schemeClr val="accent3"/>
              </a:buClr>
              <a:buSzPts val="2300"/>
              <a:buNone/>
              <a:defRPr sz="4600">
                <a:solidFill>
                  <a:schemeClr val="accent3"/>
                </a:solidFill>
              </a:defRPr>
            </a:lvl2pPr>
            <a:lvl3pPr lvl="2" algn="ctr" rtl="0">
              <a:spcBef>
                <a:spcPts val="0"/>
              </a:spcBef>
              <a:spcAft>
                <a:spcPts val="0"/>
              </a:spcAft>
              <a:buClr>
                <a:schemeClr val="accent3"/>
              </a:buClr>
              <a:buSzPts val="2300"/>
              <a:buNone/>
              <a:defRPr sz="4600">
                <a:solidFill>
                  <a:schemeClr val="accent3"/>
                </a:solidFill>
              </a:defRPr>
            </a:lvl3pPr>
            <a:lvl4pPr lvl="3" algn="ctr" rtl="0">
              <a:spcBef>
                <a:spcPts val="0"/>
              </a:spcBef>
              <a:spcAft>
                <a:spcPts val="0"/>
              </a:spcAft>
              <a:buClr>
                <a:schemeClr val="accent3"/>
              </a:buClr>
              <a:buSzPts val="2300"/>
              <a:buNone/>
              <a:defRPr sz="4600">
                <a:solidFill>
                  <a:schemeClr val="accent3"/>
                </a:solidFill>
              </a:defRPr>
            </a:lvl4pPr>
            <a:lvl5pPr lvl="4" algn="ctr" rtl="0">
              <a:spcBef>
                <a:spcPts val="0"/>
              </a:spcBef>
              <a:spcAft>
                <a:spcPts val="0"/>
              </a:spcAft>
              <a:buClr>
                <a:schemeClr val="accent3"/>
              </a:buClr>
              <a:buSzPts val="2300"/>
              <a:buNone/>
              <a:defRPr sz="4600">
                <a:solidFill>
                  <a:schemeClr val="accent3"/>
                </a:solidFill>
              </a:defRPr>
            </a:lvl5pPr>
            <a:lvl6pPr lvl="5" algn="ctr" rtl="0">
              <a:spcBef>
                <a:spcPts val="0"/>
              </a:spcBef>
              <a:spcAft>
                <a:spcPts val="0"/>
              </a:spcAft>
              <a:buClr>
                <a:schemeClr val="accent3"/>
              </a:buClr>
              <a:buSzPts val="2300"/>
              <a:buNone/>
              <a:defRPr sz="4600">
                <a:solidFill>
                  <a:schemeClr val="accent3"/>
                </a:solidFill>
              </a:defRPr>
            </a:lvl6pPr>
            <a:lvl7pPr lvl="6" algn="ctr" rtl="0">
              <a:spcBef>
                <a:spcPts val="0"/>
              </a:spcBef>
              <a:spcAft>
                <a:spcPts val="0"/>
              </a:spcAft>
              <a:buClr>
                <a:schemeClr val="accent3"/>
              </a:buClr>
              <a:buSzPts val="2300"/>
              <a:buNone/>
              <a:defRPr sz="4600">
                <a:solidFill>
                  <a:schemeClr val="accent3"/>
                </a:solidFill>
              </a:defRPr>
            </a:lvl7pPr>
            <a:lvl8pPr lvl="7" algn="ctr" rtl="0">
              <a:spcBef>
                <a:spcPts val="0"/>
              </a:spcBef>
              <a:spcAft>
                <a:spcPts val="0"/>
              </a:spcAft>
              <a:buClr>
                <a:schemeClr val="accent3"/>
              </a:buClr>
              <a:buSzPts val="2300"/>
              <a:buNone/>
              <a:defRPr sz="4600">
                <a:solidFill>
                  <a:schemeClr val="accent3"/>
                </a:solidFill>
              </a:defRPr>
            </a:lvl8pPr>
            <a:lvl9pPr lvl="8" algn="ctr" rtl="0">
              <a:spcBef>
                <a:spcPts val="0"/>
              </a:spcBef>
              <a:spcAft>
                <a:spcPts val="0"/>
              </a:spcAft>
              <a:buClr>
                <a:schemeClr val="accent3"/>
              </a:buClr>
              <a:buSzPts val="2300"/>
              <a:buNone/>
              <a:defRPr sz="4600">
                <a:solidFill>
                  <a:schemeClr val="accent3"/>
                </a:solidFill>
              </a:defRPr>
            </a:lvl9pPr>
          </a:lstStyle>
          <a:p>
            <a:endParaRPr/>
          </a:p>
        </p:txBody>
      </p:sp>
      <p:sp>
        <p:nvSpPr>
          <p:cNvPr id="394" name="Google Shape;394;p30"/>
          <p:cNvSpPr txBox="1">
            <a:spLocks noGrp="1"/>
          </p:cNvSpPr>
          <p:nvPr>
            <p:ph type="title" idx="2"/>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5" name="Google Shape;395;p30"/>
          <p:cNvSpPr/>
          <p:nvPr/>
        </p:nvSpPr>
        <p:spPr>
          <a:xfrm rot="5912491">
            <a:off x="1512555" y="2048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6" name="Google Shape;396;p30"/>
          <p:cNvSpPr/>
          <p:nvPr/>
        </p:nvSpPr>
        <p:spPr>
          <a:xfrm>
            <a:off x="3300551" y="754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7" name="Google Shape;397;p30"/>
          <p:cNvSpPr/>
          <p:nvPr/>
        </p:nvSpPr>
        <p:spPr>
          <a:xfrm rot="-834266">
            <a:off x="1352592" y="21395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8" name="Google Shape;398;p30"/>
          <p:cNvSpPr/>
          <p:nvPr/>
        </p:nvSpPr>
        <p:spPr>
          <a:xfrm>
            <a:off x="690377" y="854162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399" name="Google Shape;399;p30"/>
          <p:cNvSpPr/>
          <p:nvPr/>
        </p:nvSpPr>
        <p:spPr>
          <a:xfrm rot="-5912491" flipH="1">
            <a:off x="15749859" y="2029148"/>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0" name="Google Shape;400;p30"/>
          <p:cNvSpPr/>
          <p:nvPr/>
        </p:nvSpPr>
        <p:spPr>
          <a:xfrm flipH="1">
            <a:off x="16501899" y="47876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1" name="Google Shape;401;p30"/>
          <p:cNvSpPr/>
          <p:nvPr/>
        </p:nvSpPr>
        <p:spPr>
          <a:xfrm rot="834266" flipH="1">
            <a:off x="14638330" y="2282217"/>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2" name="Google Shape;402;p30"/>
          <p:cNvSpPr/>
          <p:nvPr/>
        </p:nvSpPr>
        <p:spPr>
          <a:xfrm rot="-834266">
            <a:off x="1728042" y="942924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03" name="Google Shape;403;p30"/>
          <p:cNvSpPr/>
          <p:nvPr/>
        </p:nvSpPr>
        <p:spPr>
          <a:xfrm rot="4504430" flipH="1">
            <a:off x="6605050" y="7879366"/>
            <a:ext cx="1086384" cy="220317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32166390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19"/>
        <p:cNvGrpSpPr/>
        <p:nvPr/>
      </p:nvGrpSpPr>
      <p:grpSpPr>
        <a:xfrm>
          <a:off x="0" y="0"/>
          <a:ext cx="0" cy="0"/>
          <a:chOff x="0" y="0"/>
          <a:chExt cx="0" cy="0"/>
        </a:xfrm>
      </p:grpSpPr>
      <p:pic>
        <p:nvPicPr>
          <p:cNvPr id="420" name="Google Shape;420;p32"/>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21" name="Google Shape;421;p32"/>
          <p:cNvSpPr txBox="1">
            <a:spLocks noGrp="1"/>
          </p:cNvSpPr>
          <p:nvPr>
            <p:ph type="title"/>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2" name="Google Shape;422;p32"/>
          <p:cNvSpPr txBox="1">
            <a:spLocks noGrp="1"/>
          </p:cNvSpPr>
          <p:nvPr>
            <p:ph type="subTitle" idx="1"/>
          </p:nvPr>
        </p:nvSpPr>
        <p:spPr>
          <a:xfrm>
            <a:off x="1440000" y="3098650"/>
            <a:ext cx="79896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423" name="Google Shape;423;p32"/>
          <p:cNvSpPr txBox="1">
            <a:spLocks noGrp="1"/>
          </p:cNvSpPr>
          <p:nvPr>
            <p:ph type="subTitle" idx="2"/>
          </p:nvPr>
        </p:nvSpPr>
        <p:spPr>
          <a:xfrm>
            <a:off x="1440050" y="4063816"/>
            <a:ext cx="7982400" cy="174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24" name="Google Shape;424;p32"/>
          <p:cNvSpPr txBox="1">
            <a:spLocks noGrp="1"/>
          </p:cNvSpPr>
          <p:nvPr>
            <p:ph type="subTitle" idx="3"/>
          </p:nvPr>
        </p:nvSpPr>
        <p:spPr>
          <a:xfrm>
            <a:off x="1440000" y="5945032"/>
            <a:ext cx="79896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600">
                <a:solidFill>
                  <a:schemeClr val="accent3"/>
                </a:solidFill>
                <a:latin typeface="Londrina Solid"/>
                <a:ea typeface="Londrina Solid"/>
                <a:cs typeface="Londrina Solid"/>
                <a:sym typeface="Londrina Soli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425" name="Google Shape;425;p32"/>
          <p:cNvSpPr txBox="1">
            <a:spLocks noGrp="1"/>
          </p:cNvSpPr>
          <p:nvPr>
            <p:ph type="subTitle" idx="4"/>
          </p:nvPr>
        </p:nvSpPr>
        <p:spPr>
          <a:xfrm>
            <a:off x="1440000" y="6910200"/>
            <a:ext cx="7989600" cy="174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26" name="Google Shape;426;p32"/>
          <p:cNvSpPr/>
          <p:nvPr/>
        </p:nvSpPr>
        <p:spPr>
          <a:xfrm rot="5991879">
            <a:off x="1404132" y="495377"/>
            <a:ext cx="1085880" cy="220215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7" name="Google Shape;427;p32"/>
          <p:cNvSpPr/>
          <p:nvPr/>
        </p:nvSpPr>
        <p:spPr>
          <a:xfrm rot="-1530609">
            <a:off x="3258038" y="4952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8" name="Google Shape;428;p32"/>
          <p:cNvSpPr/>
          <p:nvPr/>
        </p:nvSpPr>
        <p:spPr>
          <a:xfrm>
            <a:off x="956501" y="28941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29" name="Google Shape;429;p32"/>
          <p:cNvSpPr/>
          <p:nvPr/>
        </p:nvSpPr>
        <p:spPr>
          <a:xfrm rot="-5991879" flipH="1">
            <a:off x="15797968" y="647777"/>
            <a:ext cx="1085880" cy="220215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0" name="Google Shape;430;p32"/>
          <p:cNvSpPr/>
          <p:nvPr/>
        </p:nvSpPr>
        <p:spPr>
          <a:xfrm rot="1530609" flipH="1">
            <a:off x="16758574" y="32425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1" name="Google Shape;431;p32"/>
          <p:cNvSpPr/>
          <p:nvPr/>
        </p:nvSpPr>
        <p:spPr>
          <a:xfrm flipH="1">
            <a:off x="15061349" y="68529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2" name="Google Shape;432;p32"/>
          <p:cNvSpPr/>
          <p:nvPr/>
        </p:nvSpPr>
        <p:spPr>
          <a:xfrm rot="4808121" flipH="1">
            <a:off x="7302508" y="8369177"/>
            <a:ext cx="1085880" cy="220215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33" name="Google Shape;433;p32"/>
          <p:cNvSpPr/>
          <p:nvPr/>
        </p:nvSpPr>
        <p:spPr>
          <a:xfrm rot="-1530609">
            <a:off x="9214788" y="9458694"/>
            <a:ext cx="305020" cy="327904"/>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5064455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34"/>
        <p:cNvGrpSpPr/>
        <p:nvPr/>
      </p:nvGrpSpPr>
      <p:grpSpPr>
        <a:xfrm>
          <a:off x="0" y="0"/>
          <a:ext cx="0" cy="0"/>
          <a:chOff x="0" y="0"/>
          <a:chExt cx="0" cy="0"/>
        </a:xfrm>
      </p:grpSpPr>
      <p:pic>
        <p:nvPicPr>
          <p:cNvPr id="435" name="Google Shape;435;p33"/>
          <p:cNvPicPr preferRelativeResize="0"/>
          <p:nvPr/>
        </p:nvPicPr>
        <p:blipFill rotWithShape="1">
          <a:blip r:embed="rId2">
            <a:alphaModFix amt="42000"/>
          </a:blip>
          <a:srcRect/>
          <a:stretch/>
        </p:blipFill>
        <p:spPr>
          <a:xfrm>
            <a:off x="0" y="0"/>
            <a:ext cx="18288000" cy="10287000"/>
          </a:xfrm>
          <a:prstGeom prst="rect">
            <a:avLst/>
          </a:prstGeom>
          <a:noFill/>
          <a:ln>
            <a:noFill/>
          </a:ln>
        </p:spPr>
      </p:pic>
      <p:sp>
        <p:nvSpPr>
          <p:cNvPr id="436" name="Google Shape;436;p33"/>
          <p:cNvSpPr txBox="1">
            <a:spLocks noGrp="1"/>
          </p:cNvSpPr>
          <p:nvPr>
            <p:ph type="title"/>
          </p:nvPr>
        </p:nvSpPr>
        <p:spPr>
          <a:xfrm>
            <a:off x="1848846" y="5851050"/>
            <a:ext cx="4425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37" name="Google Shape;437;p33"/>
          <p:cNvSpPr txBox="1">
            <a:spLocks noGrp="1"/>
          </p:cNvSpPr>
          <p:nvPr>
            <p:ph type="subTitle" idx="1"/>
          </p:nvPr>
        </p:nvSpPr>
        <p:spPr>
          <a:xfrm>
            <a:off x="1848846" y="6781700"/>
            <a:ext cx="4425000" cy="15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8" name="Google Shape;438;p33"/>
          <p:cNvSpPr txBox="1">
            <a:spLocks noGrp="1"/>
          </p:cNvSpPr>
          <p:nvPr>
            <p:ph type="title" idx="2"/>
          </p:nvPr>
        </p:nvSpPr>
        <p:spPr>
          <a:xfrm>
            <a:off x="6931500" y="5851050"/>
            <a:ext cx="4425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39" name="Google Shape;439;p33"/>
          <p:cNvSpPr txBox="1">
            <a:spLocks noGrp="1"/>
          </p:cNvSpPr>
          <p:nvPr>
            <p:ph type="subTitle" idx="3"/>
          </p:nvPr>
        </p:nvSpPr>
        <p:spPr>
          <a:xfrm>
            <a:off x="6931500" y="6781700"/>
            <a:ext cx="4425000" cy="15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33"/>
          <p:cNvSpPr txBox="1">
            <a:spLocks noGrp="1"/>
          </p:cNvSpPr>
          <p:nvPr>
            <p:ph type="title" idx="4"/>
          </p:nvPr>
        </p:nvSpPr>
        <p:spPr>
          <a:xfrm>
            <a:off x="12014154" y="5851050"/>
            <a:ext cx="4425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600">
                <a:solidFill>
                  <a:schemeClr val="accent3"/>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441" name="Google Shape;441;p33"/>
          <p:cNvSpPr txBox="1">
            <a:spLocks noGrp="1"/>
          </p:cNvSpPr>
          <p:nvPr>
            <p:ph type="subTitle" idx="5"/>
          </p:nvPr>
        </p:nvSpPr>
        <p:spPr>
          <a:xfrm>
            <a:off x="12014154" y="6781700"/>
            <a:ext cx="4425000" cy="15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2" name="Google Shape;442;p33"/>
          <p:cNvSpPr txBox="1">
            <a:spLocks noGrp="1"/>
          </p:cNvSpPr>
          <p:nvPr>
            <p:ph type="title" idx="6"/>
          </p:nvPr>
        </p:nvSpPr>
        <p:spPr>
          <a:xfrm>
            <a:off x="1440000" y="107000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3" name="Google Shape;443;p33"/>
          <p:cNvSpPr/>
          <p:nvPr/>
        </p:nvSpPr>
        <p:spPr>
          <a:xfrm rot="-5912491" flipH="1">
            <a:off x="16420941" y="-117252"/>
            <a:ext cx="1085994" cy="220238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4" name="Google Shape;444;p33"/>
          <p:cNvSpPr/>
          <p:nvPr/>
        </p:nvSpPr>
        <p:spPr>
          <a:xfrm rot="2926236">
            <a:off x="842020" y="8515463"/>
            <a:ext cx="1086056" cy="2202514"/>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5" name="Google Shape;445;p33"/>
          <p:cNvSpPr/>
          <p:nvPr/>
        </p:nvSpPr>
        <p:spPr>
          <a:xfrm rot="6972750">
            <a:off x="789493" y="-31387"/>
            <a:ext cx="1086190" cy="2202786"/>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6" name="Google Shape;446;p33"/>
          <p:cNvSpPr/>
          <p:nvPr/>
        </p:nvSpPr>
        <p:spPr>
          <a:xfrm flipH="1">
            <a:off x="14875705" y="7168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7" name="Google Shape;447;p33"/>
          <p:cNvSpPr/>
          <p:nvPr/>
        </p:nvSpPr>
        <p:spPr>
          <a:xfrm rot="834266" flipH="1">
            <a:off x="17361412" y="1969891"/>
            <a:ext cx="305484" cy="328402"/>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8" name="Google Shape;448;p33"/>
          <p:cNvSpPr/>
          <p:nvPr/>
        </p:nvSpPr>
        <p:spPr>
          <a:xfrm flipH="1">
            <a:off x="17292581" y="8347271"/>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49" name="Google Shape;449;p33"/>
          <p:cNvSpPr/>
          <p:nvPr/>
        </p:nvSpPr>
        <p:spPr>
          <a:xfrm flipH="1">
            <a:off x="731805" y="2412445"/>
            <a:ext cx="443182" cy="252698"/>
          </a:xfrm>
          <a:custGeom>
            <a:avLst/>
            <a:gdLst/>
            <a:ahLst/>
            <a:cxnLst/>
            <a:rect l="l" t="t" r="r" b="b"/>
            <a:pathLst>
              <a:path w="285924" h="163031" extrusionOk="0">
                <a:moveTo>
                  <a:pt x="243995" y="0"/>
                </a:moveTo>
                <a:cubicBezTo>
                  <a:pt x="243528" y="0"/>
                  <a:pt x="243058" y="10"/>
                  <a:pt x="242583" y="28"/>
                </a:cubicBezTo>
                <a:cubicBezTo>
                  <a:pt x="232645" y="417"/>
                  <a:pt x="224824" y="4868"/>
                  <a:pt x="218515" y="12386"/>
                </a:cubicBezTo>
                <a:cubicBezTo>
                  <a:pt x="214669" y="16967"/>
                  <a:pt x="212163" y="22325"/>
                  <a:pt x="210132" y="27899"/>
                </a:cubicBezTo>
                <a:cubicBezTo>
                  <a:pt x="208231" y="32998"/>
                  <a:pt x="206459" y="38226"/>
                  <a:pt x="204601" y="43541"/>
                </a:cubicBezTo>
                <a:cubicBezTo>
                  <a:pt x="204428" y="43238"/>
                  <a:pt x="204256" y="42893"/>
                  <a:pt x="204126" y="42590"/>
                </a:cubicBezTo>
                <a:cubicBezTo>
                  <a:pt x="204040" y="42201"/>
                  <a:pt x="203996" y="41856"/>
                  <a:pt x="203996" y="41510"/>
                </a:cubicBezTo>
                <a:cubicBezTo>
                  <a:pt x="203003" y="29411"/>
                  <a:pt x="197644" y="19646"/>
                  <a:pt x="188441" y="11868"/>
                </a:cubicBezTo>
                <a:cubicBezTo>
                  <a:pt x="181718" y="6201"/>
                  <a:pt x="174330" y="3717"/>
                  <a:pt x="167039" y="3717"/>
                </a:cubicBezTo>
                <a:cubicBezTo>
                  <a:pt x="156428" y="3717"/>
                  <a:pt x="146025" y="8980"/>
                  <a:pt x="138187" y="17355"/>
                </a:cubicBezTo>
                <a:cubicBezTo>
                  <a:pt x="132181" y="23578"/>
                  <a:pt x="128335" y="31615"/>
                  <a:pt x="127212" y="40214"/>
                </a:cubicBezTo>
                <a:cubicBezTo>
                  <a:pt x="122804" y="26732"/>
                  <a:pt x="120514" y="22584"/>
                  <a:pt x="111397" y="13769"/>
                </a:cubicBezTo>
                <a:cubicBezTo>
                  <a:pt x="103013" y="5685"/>
                  <a:pt x="93268" y="1264"/>
                  <a:pt x="81966" y="1264"/>
                </a:cubicBezTo>
                <a:cubicBezTo>
                  <a:pt x="80219" y="1264"/>
                  <a:pt x="78434" y="1370"/>
                  <a:pt x="76612" y="1584"/>
                </a:cubicBezTo>
                <a:cubicBezTo>
                  <a:pt x="66112" y="2837"/>
                  <a:pt x="57600" y="7936"/>
                  <a:pt x="50513" y="15325"/>
                </a:cubicBezTo>
                <a:cubicBezTo>
                  <a:pt x="41655" y="24615"/>
                  <a:pt x="36556" y="35806"/>
                  <a:pt x="35649" y="48769"/>
                </a:cubicBezTo>
                <a:cubicBezTo>
                  <a:pt x="35552" y="49839"/>
                  <a:pt x="35284" y="50228"/>
                  <a:pt x="34610" y="50228"/>
                </a:cubicBezTo>
                <a:cubicBezTo>
                  <a:pt x="34385" y="50228"/>
                  <a:pt x="34115" y="50184"/>
                  <a:pt x="33791" y="50109"/>
                </a:cubicBezTo>
                <a:cubicBezTo>
                  <a:pt x="32509" y="49743"/>
                  <a:pt x="31165" y="49283"/>
                  <a:pt x="29812" y="49283"/>
                </a:cubicBezTo>
                <a:cubicBezTo>
                  <a:pt x="29568" y="49283"/>
                  <a:pt x="29325" y="49298"/>
                  <a:pt x="29081" y="49331"/>
                </a:cubicBezTo>
                <a:cubicBezTo>
                  <a:pt x="18883" y="50541"/>
                  <a:pt x="11797" y="56677"/>
                  <a:pt x="5704" y="64238"/>
                </a:cubicBezTo>
                <a:cubicBezTo>
                  <a:pt x="865" y="70201"/>
                  <a:pt x="0" y="77245"/>
                  <a:pt x="476" y="84590"/>
                </a:cubicBezTo>
                <a:cubicBezTo>
                  <a:pt x="1167" y="94442"/>
                  <a:pt x="5229" y="102695"/>
                  <a:pt x="12834" y="108831"/>
                </a:cubicBezTo>
                <a:cubicBezTo>
                  <a:pt x="20924" y="115382"/>
                  <a:pt x="29900" y="118031"/>
                  <a:pt x="39408" y="118031"/>
                </a:cubicBezTo>
                <a:cubicBezTo>
                  <a:pt x="43510" y="118031"/>
                  <a:pt x="47711" y="117538"/>
                  <a:pt x="51982" y="116652"/>
                </a:cubicBezTo>
                <a:cubicBezTo>
                  <a:pt x="59415" y="115010"/>
                  <a:pt x="66587" y="112418"/>
                  <a:pt x="73328" y="108874"/>
                </a:cubicBezTo>
                <a:cubicBezTo>
                  <a:pt x="73927" y="108567"/>
                  <a:pt x="74404" y="108367"/>
                  <a:pt x="74762" y="108367"/>
                </a:cubicBezTo>
                <a:cubicBezTo>
                  <a:pt x="75307" y="108367"/>
                  <a:pt x="75575" y="108831"/>
                  <a:pt x="75575" y="110084"/>
                </a:cubicBezTo>
                <a:cubicBezTo>
                  <a:pt x="75618" y="112245"/>
                  <a:pt x="75834" y="114362"/>
                  <a:pt x="76223" y="116479"/>
                </a:cubicBezTo>
                <a:cubicBezTo>
                  <a:pt x="78341" y="127498"/>
                  <a:pt x="83051" y="137134"/>
                  <a:pt x="91563" y="144696"/>
                </a:cubicBezTo>
                <a:cubicBezTo>
                  <a:pt x="98441" y="150788"/>
                  <a:pt x="106094" y="154100"/>
                  <a:pt x="114943" y="154100"/>
                </a:cubicBezTo>
                <a:cubicBezTo>
                  <a:pt x="116324" y="154100"/>
                  <a:pt x="117734" y="154020"/>
                  <a:pt x="119174" y="153856"/>
                </a:cubicBezTo>
                <a:cubicBezTo>
                  <a:pt x="132915" y="152301"/>
                  <a:pt x="142811" y="144869"/>
                  <a:pt x="150286" y="133634"/>
                </a:cubicBezTo>
                <a:cubicBezTo>
                  <a:pt x="152360" y="130480"/>
                  <a:pt x="153570" y="126936"/>
                  <a:pt x="155125" y="123177"/>
                </a:cubicBezTo>
                <a:cubicBezTo>
                  <a:pt x="157977" y="129442"/>
                  <a:pt x="160613" y="135405"/>
                  <a:pt x="163984" y="140980"/>
                </a:cubicBezTo>
                <a:cubicBezTo>
                  <a:pt x="172384" y="154995"/>
                  <a:pt x="184167" y="163030"/>
                  <a:pt x="200742" y="163030"/>
                </a:cubicBezTo>
                <a:cubicBezTo>
                  <a:pt x="201133" y="163030"/>
                  <a:pt x="201526" y="163026"/>
                  <a:pt x="201922" y="163017"/>
                </a:cubicBezTo>
                <a:cubicBezTo>
                  <a:pt x="212336" y="162801"/>
                  <a:pt x="220330" y="158307"/>
                  <a:pt x="226120" y="149794"/>
                </a:cubicBezTo>
                <a:cubicBezTo>
                  <a:pt x="230700" y="142967"/>
                  <a:pt x="232818" y="135449"/>
                  <a:pt x="231694" y="126677"/>
                </a:cubicBezTo>
                <a:lnTo>
                  <a:pt x="231694" y="126677"/>
                </a:lnTo>
                <a:cubicBezTo>
                  <a:pt x="234546" y="128492"/>
                  <a:pt x="237009" y="130739"/>
                  <a:pt x="240120" y="131689"/>
                </a:cubicBezTo>
                <a:cubicBezTo>
                  <a:pt x="244150" y="132895"/>
                  <a:pt x="248104" y="133513"/>
                  <a:pt x="251971" y="133513"/>
                </a:cubicBezTo>
                <a:cubicBezTo>
                  <a:pt x="259051" y="133513"/>
                  <a:pt x="265841" y="131441"/>
                  <a:pt x="272269" y="127109"/>
                </a:cubicBezTo>
                <a:cubicBezTo>
                  <a:pt x="279528" y="122183"/>
                  <a:pt x="284022" y="115270"/>
                  <a:pt x="284886" y="106455"/>
                </a:cubicBezTo>
                <a:cubicBezTo>
                  <a:pt x="285923" y="95436"/>
                  <a:pt x="283763" y="85066"/>
                  <a:pt x="278059" y="75473"/>
                </a:cubicBezTo>
                <a:cubicBezTo>
                  <a:pt x="274645" y="69726"/>
                  <a:pt x="270367" y="64757"/>
                  <a:pt x="264232" y="61948"/>
                </a:cubicBezTo>
                <a:cubicBezTo>
                  <a:pt x="262071" y="60998"/>
                  <a:pt x="262157" y="60177"/>
                  <a:pt x="262849" y="58362"/>
                </a:cubicBezTo>
                <a:cubicBezTo>
                  <a:pt x="267559" y="46263"/>
                  <a:pt x="270800" y="33948"/>
                  <a:pt x="267602" y="20855"/>
                </a:cubicBezTo>
                <a:cubicBezTo>
                  <a:pt x="266046" y="14417"/>
                  <a:pt x="263195" y="8670"/>
                  <a:pt x="257707" y="4392"/>
                </a:cubicBezTo>
                <a:cubicBezTo>
                  <a:pt x="253556" y="1111"/>
                  <a:pt x="249007" y="0"/>
                  <a:pt x="243995"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50" name="Google Shape;450;p33"/>
          <p:cNvSpPr/>
          <p:nvPr/>
        </p:nvSpPr>
        <p:spPr>
          <a:xfrm rot="1964114" flipH="1">
            <a:off x="2625091" y="45300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51" name="Google Shape;451;p33"/>
          <p:cNvSpPr/>
          <p:nvPr/>
        </p:nvSpPr>
        <p:spPr>
          <a:xfrm rot="1964114" flipH="1">
            <a:off x="902615" y="8309450"/>
            <a:ext cx="305442" cy="328356"/>
          </a:xfrm>
          <a:custGeom>
            <a:avLst/>
            <a:gdLst/>
            <a:ahLst/>
            <a:cxnLst/>
            <a:rect l="l" t="t" r="r" b="b"/>
            <a:pathLst>
              <a:path w="193181" h="207674" extrusionOk="0">
                <a:moveTo>
                  <a:pt x="157427" y="0"/>
                </a:moveTo>
                <a:cubicBezTo>
                  <a:pt x="149293" y="0"/>
                  <a:pt x="143774" y="5224"/>
                  <a:pt x="138254" y="10163"/>
                </a:cubicBezTo>
                <a:cubicBezTo>
                  <a:pt x="125237" y="21602"/>
                  <a:pt x="115376" y="35900"/>
                  <a:pt x="104825" y="49509"/>
                </a:cubicBezTo>
                <a:cubicBezTo>
                  <a:pt x="103672" y="50982"/>
                  <a:pt x="102769" y="52704"/>
                  <a:pt x="101197" y="52704"/>
                </a:cubicBezTo>
                <a:cubicBezTo>
                  <a:pt x="100348" y="52704"/>
                  <a:pt x="99305" y="52203"/>
                  <a:pt x="97922" y="50889"/>
                </a:cubicBezTo>
                <a:cubicBezTo>
                  <a:pt x="83032" y="36886"/>
                  <a:pt x="65775" y="26138"/>
                  <a:pt x="48123" y="16079"/>
                </a:cubicBezTo>
                <a:cubicBezTo>
                  <a:pt x="45796" y="14774"/>
                  <a:pt x="43404" y="13566"/>
                  <a:pt x="40983" y="13566"/>
                </a:cubicBezTo>
                <a:cubicBezTo>
                  <a:pt x="39199" y="13566"/>
                  <a:pt x="37399" y="14223"/>
                  <a:pt x="35600" y="15981"/>
                </a:cubicBezTo>
                <a:cubicBezTo>
                  <a:pt x="31458" y="20122"/>
                  <a:pt x="33134" y="24757"/>
                  <a:pt x="35600" y="28997"/>
                </a:cubicBezTo>
                <a:cubicBezTo>
                  <a:pt x="44080" y="43986"/>
                  <a:pt x="52265" y="59271"/>
                  <a:pt x="62915" y="72880"/>
                </a:cubicBezTo>
                <a:cubicBezTo>
                  <a:pt x="65577" y="76331"/>
                  <a:pt x="65084" y="77514"/>
                  <a:pt x="61041" y="79289"/>
                </a:cubicBezTo>
                <a:cubicBezTo>
                  <a:pt x="41713" y="88066"/>
                  <a:pt x="24259" y="100392"/>
                  <a:pt x="9566" y="115579"/>
                </a:cubicBezTo>
                <a:cubicBezTo>
                  <a:pt x="1" y="125243"/>
                  <a:pt x="2565" y="134019"/>
                  <a:pt x="15483" y="138062"/>
                </a:cubicBezTo>
                <a:cubicBezTo>
                  <a:pt x="20934" y="139758"/>
                  <a:pt x="26292" y="140496"/>
                  <a:pt x="31568" y="140496"/>
                </a:cubicBezTo>
                <a:cubicBezTo>
                  <a:pt x="43473" y="140496"/>
                  <a:pt x="54963" y="136739"/>
                  <a:pt x="66169" y="131751"/>
                </a:cubicBezTo>
                <a:cubicBezTo>
                  <a:pt x="70317" y="129934"/>
                  <a:pt x="72787" y="128813"/>
                  <a:pt x="74334" y="128813"/>
                </a:cubicBezTo>
                <a:cubicBezTo>
                  <a:pt x="76650" y="128813"/>
                  <a:pt x="76899" y="131323"/>
                  <a:pt x="77608" y="137766"/>
                </a:cubicBezTo>
                <a:cubicBezTo>
                  <a:pt x="77707" y="138851"/>
                  <a:pt x="78003" y="139837"/>
                  <a:pt x="78101" y="140823"/>
                </a:cubicBezTo>
                <a:cubicBezTo>
                  <a:pt x="80961" y="156108"/>
                  <a:pt x="83722" y="171491"/>
                  <a:pt x="86582" y="186776"/>
                </a:cubicBezTo>
                <a:cubicBezTo>
                  <a:pt x="87469" y="191411"/>
                  <a:pt x="87469" y="196243"/>
                  <a:pt x="89244" y="200681"/>
                </a:cubicBezTo>
                <a:cubicBezTo>
                  <a:pt x="91196" y="205330"/>
                  <a:pt x="93882" y="207674"/>
                  <a:pt x="97051" y="207674"/>
                </a:cubicBezTo>
                <a:cubicBezTo>
                  <a:pt x="99326" y="207674"/>
                  <a:pt x="101850" y="206465"/>
                  <a:pt x="104529" y="204033"/>
                </a:cubicBezTo>
                <a:cubicBezTo>
                  <a:pt x="108967" y="199892"/>
                  <a:pt x="111925" y="194567"/>
                  <a:pt x="113108" y="188650"/>
                </a:cubicBezTo>
                <a:cubicBezTo>
                  <a:pt x="116560" y="173464"/>
                  <a:pt x="119912" y="158278"/>
                  <a:pt x="123462" y="143091"/>
                </a:cubicBezTo>
                <a:cubicBezTo>
                  <a:pt x="123931" y="141140"/>
                  <a:pt x="123473" y="137893"/>
                  <a:pt x="126046" y="137893"/>
                </a:cubicBezTo>
                <a:cubicBezTo>
                  <a:pt x="126725" y="137893"/>
                  <a:pt x="127615" y="138119"/>
                  <a:pt x="128787" y="138654"/>
                </a:cubicBezTo>
                <a:cubicBezTo>
                  <a:pt x="142396" y="144866"/>
                  <a:pt x="156892" y="147726"/>
                  <a:pt x="171585" y="149797"/>
                </a:cubicBezTo>
                <a:cubicBezTo>
                  <a:pt x="172729" y="149951"/>
                  <a:pt x="173879" y="150033"/>
                  <a:pt x="175020" y="150033"/>
                </a:cubicBezTo>
                <a:cubicBezTo>
                  <a:pt x="180468" y="150033"/>
                  <a:pt x="185713" y="148147"/>
                  <a:pt x="189138" y="143091"/>
                </a:cubicBezTo>
                <a:cubicBezTo>
                  <a:pt x="193181" y="136977"/>
                  <a:pt x="189927" y="131356"/>
                  <a:pt x="186278" y="126130"/>
                </a:cubicBezTo>
                <a:cubicBezTo>
                  <a:pt x="185588" y="125144"/>
                  <a:pt x="184799" y="124158"/>
                  <a:pt x="184109" y="123172"/>
                </a:cubicBezTo>
                <a:cubicBezTo>
                  <a:pt x="174445" y="109958"/>
                  <a:pt x="161428" y="100688"/>
                  <a:pt x="147918" y="92109"/>
                </a:cubicBezTo>
                <a:cubicBezTo>
                  <a:pt x="143678" y="89446"/>
                  <a:pt x="142593" y="86685"/>
                  <a:pt x="144368" y="81952"/>
                </a:cubicBezTo>
                <a:cubicBezTo>
                  <a:pt x="149397" y="68442"/>
                  <a:pt x="154328" y="54932"/>
                  <a:pt x="158963" y="41423"/>
                </a:cubicBezTo>
                <a:cubicBezTo>
                  <a:pt x="162414" y="31364"/>
                  <a:pt x="166950" y="21700"/>
                  <a:pt x="168627" y="12825"/>
                </a:cubicBezTo>
                <a:cubicBezTo>
                  <a:pt x="168824" y="3753"/>
                  <a:pt x="165175" y="104"/>
                  <a:pt x="157878" y="6"/>
                </a:cubicBezTo>
                <a:cubicBezTo>
                  <a:pt x="157727" y="2"/>
                  <a:pt x="157577" y="0"/>
                  <a:pt x="157427"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
        <p:nvSpPr>
          <p:cNvPr id="452" name="Google Shape;452;p33"/>
          <p:cNvSpPr/>
          <p:nvPr/>
        </p:nvSpPr>
        <p:spPr>
          <a:xfrm rot="-3197591" flipH="1">
            <a:off x="16380456" y="8515204"/>
            <a:ext cx="1086320" cy="2203048"/>
          </a:xfrm>
          <a:custGeom>
            <a:avLst/>
            <a:gdLst/>
            <a:ahLst/>
            <a:cxnLst/>
            <a:rect l="l" t="t" r="r" b="b"/>
            <a:pathLst>
              <a:path w="103066" h="209017" extrusionOk="0">
                <a:moveTo>
                  <a:pt x="58791" y="66199"/>
                </a:moveTo>
                <a:cubicBezTo>
                  <a:pt x="59021" y="66199"/>
                  <a:pt x="59320" y="66300"/>
                  <a:pt x="59712" y="66542"/>
                </a:cubicBezTo>
                <a:cubicBezTo>
                  <a:pt x="66073" y="70444"/>
                  <a:pt x="71152" y="78676"/>
                  <a:pt x="70777" y="86000"/>
                </a:cubicBezTo>
                <a:cubicBezTo>
                  <a:pt x="70938" y="88405"/>
                  <a:pt x="70403" y="90811"/>
                  <a:pt x="69281" y="92949"/>
                </a:cubicBezTo>
                <a:cubicBezTo>
                  <a:pt x="67867" y="95694"/>
                  <a:pt x="66079" y="96943"/>
                  <a:pt x="64201" y="96943"/>
                </a:cubicBezTo>
                <a:cubicBezTo>
                  <a:pt x="62457" y="96943"/>
                  <a:pt x="60636" y="95867"/>
                  <a:pt x="58964" y="93911"/>
                </a:cubicBezTo>
                <a:cubicBezTo>
                  <a:pt x="57199" y="91880"/>
                  <a:pt x="56558" y="89314"/>
                  <a:pt x="56344" y="86748"/>
                </a:cubicBezTo>
                <a:cubicBezTo>
                  <a:pt x="55756" y="80226"/>
                  <a:pt x="56772" y="73865"/>
                  <a:pt x="57948" y="67504"/>
                </a:cubicBezTo>
                <a:cubicBezTo>
                  <a:pt x="58063" y="66851"/>
                  <a:pt x="58206" y="66199"/>
                  <a:pt x="58791" y="66199"/>
                </a:cubicBezTo>
                <a:close/>
                <a:moveTo>
                  <a:pt x="27777" y="95693"/>
                </a:moveTo>
                <a:cubicBezTo>
                  <a:pt x="32569" y="95693"/>
                  <a:pt x="36175" y="98219"/>
                  <a:pt x="39078" y="101823"/>
                </a:cubicBezTo>
                <a:cubicBezTo>
                  <a:pt x="41376" y="104656"/>
                  <a:pt x="43033" y="107970"/>
                  <a:pt x="42873" y="111819"/>
                </a:cubicBezTo>
                <a:cubicBezTo>
                  <a:pt x="42927" y="113958"/>
                  <a:pt x="42392" y="116042"/>
                  <a:pt x="41216" y="117860"/>
                </a:cubicBezTo>
                <a:cubicBezTo>
                  <a:pt x="40358" y="119411"/>
                  <a:pt x="39174" y="120167"/>
                  <a:pt x="37828" y="120167"/>
                </a:cubicBezTo>
                <a:cubicBezTo>
                  <a:pt x="36993" y="120167"/>
                  <a:pt x="36096" y="119876"/>
                  <a:pt x="35175" y="119303"/>
                </a:cubicBezTo>
                <a:cubicBezTo>
                  <a:pt x="33037" y="117967"/>
                  <a:pt x="31808" y="115935"/>
                  <a:pt x="30632" y="113904"/>
                </a:cubicBezTo>
                <a:cubicBezTo>
                  <a:pt x="27585" y="108719"/>
                  <a:pt x="26088" y="103052"/>
                  <a:pt x="25286" y="97172"/>
                </a:cubicBezTo>
                <a:cubicBezTo>
                  <a:pt x="25126" y="95943"/>
                  <a:pt x="25767" y="95782"/>
                  <a:pt x="26783" y="95729"/>
                </a:cubicBezTo>
                <a:cubicBezTo>
                  <a:pt x="27120" y="95705"/>
                  <a:pt x="27451" y="95693"/>
                  <a:pt x="27777" y="95693"/>
                </a:cubicBezTo>
                <a:close/>
                <a:moveTo>
                  <a:pt x="99738" y="0"/>
                </a:moveTo>
                <a:cubicBezTo>
                  <a:pt x="99349" y="0"/>
                  <a:pt x="98893" y="171"/>
                  <a:pt x="98361" y="469"/>
                </a:cubicBezTo>
                <a:cubicBezTo>
                  <a:pt x="93336" y="3463"/>
                  <a:pt x="88579" y="6830"/>
                  <a:pt x="84142" y="10572"/>
                </a:cubicBezTo>
                <a:cubicBezTo>
                  <a:pt x="77673" y="16185"/>
                  <a:pt x="72007" y="22654"/>
                  <a:pt x="67303" y="29763"/>
                </a:cubicBezTo>
                <a:cubicBezTo>
                  <a:pt x="61850" y="37835"/>
                  <a:pt x="57627" y="46709"/>
                  <a:pt x="54847" y="56011"/>
                </a:cubicBezTo>
                <a:cubicBezTo>
                  <a:pt x="54509" y="57218"/>
                  <a:pt x="53997" y="57683"/>
                  <a:pt x="52877" y="57683"/>
                </a:cubicBezTo>
                <a:cubicBezTo>
                  <a:pt x="52757" y="57683"/>
                  <a:pt x="52630" y="57678"/>
                  <a:pt x="52495" y="57668"/>
                </a:cubicBezTo>
                <a:cubicBezTo>
                  <a:pt x="51825" y="57624"/>
                  <a:pt x="51164" y="57603"/>
                  <a:pt x="50510" y="57603"/>
                </a:cubicBezTo>
                <a:cubicBezTo>
                  <a:pt x="42358" y="57603"/>
                  <a:pt x="35517" y="60961"/>
                  <a:pt x="29776" y="66702"/>
                </a:cubicBezTo>
                <a:cubicBezTo>
                  <a:pt x="23949" y="72475"/>
                  <a:pt x="20368" y="80173"/>
                  <a:pt x="19726" y="88405"/>
                </a:cubicBezTo>
                <a:cubicBezTo>
                  <a:pt x="19619" y="90009"/>
                  <a:pt x="19138" y="91185"/>
                  <a:pt x="17481" y="91933"/>
                </a:cubicBezTo>
                <a:cubicBezTo>
                  <a:pt x="15129" y="93003"/>
                  <a:pt x="12991" y="94553"/>
                  <a:pt x="11173" y="96370"/>
                </a:cubicBezTo>
                <a:cubicBezTo>
                  <a:pt x="5026" y="102518"/>
                  <a:pt x="1284" y="110697"/>
                  <a:pt x="696" y="119357"/>
                </a:cubicBezTo>
                <a:cubicBezTo>
                  <a:pt x="1" y="127215"/>
                  <a:pt x="1017" y="135180"/>
                  <a:pt x="3582" y="142664"/>
                </a:cubicBezTo>
                <a:cubicBezTo>
                  <a:pt x="9195" y="159289"/>
                  <a:pt x="19192" y="174096"/>
                  <a:pt x="32503" y="185589"/>
                </a:cubicBezTo>
                <a:cubicBezTo>
                  <a:pt x="40361" y="192539"/>
                  <a:pt x="49288" y="198098"/>
                  <a:pt x="58910" y="202161"/>
                </a:cubicBezTo>
                <a:cubicBezTo>
                  <a:pt x="68372" y="206224"/>
                  <a:pt x="78475" y="208469"/>
                  <a:pt x="88739" y="208897"/>
                </a:cubicBezTo>
                <a:cubicBezTo>
                  <a:pt x="89978" y="208938"/>
                  <a:pt x="90855" y="209016"/>
                  <a:pt x="91475" y="209016"/>
                </a:cubicBezTo>
                <a:cubicBezTo>
                  <a:pt x="93237" y="209016"/>
                  <a:pt x="92936" y="208387"/>
                  <a:pt x="93015" y="204513"/>
                </a:cubicBezTo>
                <a:cubicBezTo>
                  <a:pt x="93015" y="203123"/>
                  <a:pt x="92481" y="202749"/>
                  <a:pt x="91144" y="202642"/>
                </a:cubicBezTo>
                <a:cubicBezTo>
                  <a:pt x="86975" y="202535"/>
                  <a:pt x="82805" y="202108"/>
                  <a:pt x="78742" y="201413"/>
                </a:cubicBezTo>
                <a:cubicBezTo>
                  <a:pt x="58482" y="197403"/>
                  <a:pt x="41590" y="187567"/>
                  <a:pt x="27905" y="172225"/>
                </a:cubicBezTo>
                <a:cubicBezTo>
                  <a:pt x="21330" y="164902"/>
                  <a:pt x="15984" y="156616"/>
                  <a:pt x="12029" y="147635"/>
                </a:cubicBezTo>
                <a:cubicBezTo>
                  <a:pt x="7859" y="138173"/>
                  <a:pt x="5347" y="128444"/>
                  <a:pt x="6897" y="117967"/>
                </a:cubicBezTo>
                <a:cubicBezTo>
                  <a:pt x="7966" y="110269"/>
                  <a:pt x="12136" y="103320"/>
                  <a:pt x="18443" y="98722"/>
                </a:cubicBezTo>
                <a:cubicBezTo>
                  <a:pt x="18772" y="98459"/>
                  <a:pt x="19038" y="98313"/>
                  <a:pt x="19244" y="98313"/>
                </a:cubicBezTo>
                <a:cubicBezTo>
                  <a:pt x="19542" y="98313"/>
                  <a:pt x="19717" y="98616"/>
                  <a:pt x="19780" y="99310"/>
                </a:cubicBezTo>
                <a:cubicBezTo>
                  <a:pt x="20101" y="103213"/>
                  <a:pt x="21009" y="107115"/>
                  <a:pt x="22506" y="110804"/>
                </a:cubicBezTo>
                <a:cubicBezTo>
                  <a:pt x="24270" y="115561"/>
                  <a:pt x="26569" y="119998"/>
                  <a:pt x="30311" y="123580"/>
                </a:cubicBezTo>
                <a:cubicBezTo>
                  <a:pt x="32590" y="125722"/>
                  <a:pt x="35161" y="126767"/>
                  <a:pt x="37650" y="126767"/>
                </a:cubicBezTo>
                <a:cubicBezTo>
                  <a:pt x="41000" y="126767"/>
                  <a:pt x="44201" y="124877"/>
                  <a:pt x="46348" y="121228"/>
                </a:cubicBezTo>
                <a:cubicBezTo>
                  <a:pt x="48914" y="116791"/>
                  <a:pt x="49288" y="112087"/>
                  <a:pt x="48272" y="107222"/>
                </a:cubicBezTo>
                <a:cubicBezTo>
                  <a:pt x="46407" y="98108"/>
                  <a:pt x="37952" y="89100"/>
                  <a:pt x="27305" y="89100"/>
                </a:cubicBezTo>
                <a:cubicBezTo>
                  <a:pt x="27273" y="89100"/>
                  <a:pt x="27242" y="89100"/>
                  <a:pt x="27210" y="89100"/>
                </a:cubicBezTo>
                <a:cubicBezTo>
                  <a:pt x="27130" y="89103"/>
                  <a:pt x="27053" y="89105"/>
                  <a:pt x="26979" y="89105"/>
                </a:cubicBezTo>
                <a:cubicBezTo>
                  <a:pt x="25692" y="89105"/>
                  <a:pt x="25514" y="88648"/>
                  <a:pt x="25767" y="87283"/>
                </a:cubicBezTo>
                <a:cubicBezTo>
                  <a:pt x="27157" y="80066"/>
                  <a:pt x="30471" y="74025"/>
                  <a:pt x="36191" y="69375"/>
                </a:cubicBezTo>
                <a:cubicBezTo>
                  <a:pt x="40307" y="66007"/>
                  <a:pt x="45332" y="64083"/>
                  <a:pt x="50624" y="63869"/>
                </a:cubicBezTo>
                <a:cubicBezTo>
                  <a:pt x="50704" y="63866"/>
                  <a:pt x="50781" y="63864"/>
                  <a:pt x="50855" y="63864"/>
                </a:cubicBezTo>
                <a:cubicBezTo>
                  <a:pt x="52165" y="63864"/>
                  <a:pt x="52532" y="64331"/>
                  <a:pt x="52228" y="65900"/>
                </a:cubicBezTo>
                <a:cubicBezTo>
                  <a:pt x="51105" y="71406"/>
                  <a:pt x="50197" y="76966"/>
                  <a:pt x="50410" y="82258"/>
                </a:cubicBezTo>
                <a:lnTo>
                  <a:pt x="50464" y="85412"/>
                </a:lnTo>
                <a:cubicBezTo>
                  <a:pt x="50464" y="91078"/>
                  <a:pt x="52014" y="96103"/>
                  <a:pt x="56237" y="100112"/>
                </a:cubicBezTo>
                <a:cubicBezTo>
                  <a:pt x="58556" y="102296"/>
                  <a:pt x="61349" y="103342"/>
                  <a:pt x="64089" y="103342"/>
                </a:cubicBezTo>
                <a:cubicBezTo>
                  <a:pt x="67855" y="103342"/>
                  <a:pt x="71521" y="101366"/>
                  <a:pt x="73718" y="97653"/>
                </a:cubicBezTo>
                <a:cubicBezTo>
                  <a:pt x="76604" y="92789"/>
                  <a:pt x="77299" y="87550"/>
                  <a:pt x="76551" y="82258"/>
                </a:cubicBezTo>
                <a:cubicBezTo>
                  <a:pt x="75161" y="72422"/>
                  <a:pt x="70029" y="64938"/>
                  <a:pt x="61209" y="60127"/>
                </a:cubicBezTo>
                <a:cubicBezTo>
                  <a:pt x="60246" y="59592"/>
                  <a:pt x="60033" y="59058"/>
                  <a:pt x="60353" y="58149"/>
                </a:cubicBezTo>
                <a:cubicBezTo>
                  <a:pt x="61690" y="54460"/>
                  <a:pt x="62973" y="50772"/>
                  <a:pt x="64630" y="47244"/>
                </a:cubicBezTo>
                <a:cubicBezTo>
                  <a:pt x="68532" y="38691"/>
                  <a:pt x="73664" y="30726"/>
                  <a:pt x="79865" y="23616"/>
                </a:cubicBezTo>
                <a:cubicBezTo>
                  <a:pt x="85531" y="17148"/>
                  <a:pt x="92214" y="11588"/>
                  <a:pt x="99644" y="7205"/>
                </a:cubicBezTo>
                <a:cubicBezTo>
                  <a:pt x="103065" y="5120"/>
                  <a:pt x="103012" y="6082"/>
                  <a:pt x="101355" y="1859"/>
                </a:cubicBezTo>
                <a:cubicBezTo>
                  <a:pt x="101301" y="1645"/>
                  <a:pt x="101141" y="1485"/>
                  <a:pt x="101087" y="1324"/>
                </a:cubicBezTo>
                <a:cubicBezTo>
                  <a:pt x="100766" y="391"/>
                  <a:pt x="100328" y="0"/>
                  <a:pt x="99738" y="0"/>
                </a:cubicBezTo>
                <a:close/>
              </a:path>
            </a:pathLst>
          </a:custGeom>
          <a:solidFill>
            <a:srgbClr val="167480">
              <a:alpha val="6517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cs typeface="Arial"/>
              <a:sym typeface="Arial"/>
            </a:endParaRPr>
          </a:p>
        </p:txBody>
      </p:sp>
    </p:spTree>
    <p:extLst>
      <p:ext uri="{BB962C8B-B14F-4D97-AF65-F5344CB8AC3E}">
        <p14:creationId xmlns:p14="http://schemas.microsoft.com/office/powerpoint/2010/main" val="4286710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theme" Target="../theme/theme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theme" Target="../theme/theme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theme" Target="../theme/theme6.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theme" Target="../theme/theme7.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6" Type="http://schemas.openxmlformats.org/officeDocument/2006/relationships/theme" Target="../theme/theme8.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B526A92-8AAF-4BF0-85FE-B336BF0F8D2D}" type="datetimeFigureOut">
              <a:rPr lang="en-US" smtClean="0">
                <a:solidFill>
                  <a:prstClr val="black">
                    <a:tint val="75000"/>
                  </a:prstClr>
                </a:solidFill>
              </a:rPr>
              <a:pPr/>
              <a:t>5/8/2025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2AF2F91-6C79-4775-9E01-5F8EDCA63F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429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30200" y="1070000"/>
            <a:ext cx="15427800" cy="96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30200" y="2304950"/>
            <a:ext cx="15427800" cy="691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1pPr>
            <a:lvl2pPr marL="914400" lvl="1"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00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62143007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30200" y="1070000"/>
            <a:ext cx="15427800" cy="96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30200" y="2304950"/>
            <a:ext cx="15427800" cy="691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1pPr>
            <a:lvl2pPr marL="914400" lvl="1"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00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898683572"/>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30200" y="1070000"/>
            <a:ext cx="15427800" cy="96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30200" y="2304950"/>
            <a:ext cx="15427800" cy="691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1pPr>
            <a:lvl2pPr marL="914400" lvl="1"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00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194000180"/>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30200" y="1070000"/>
            <a:ext cx="15427800" cy="96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30200" y="2304950"/>
            <a:ext cx="15427800" cy="691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1pPr>
            <a:lvl2pPr marL="914400" lvl="1"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00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907536911"/>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2" r:id="rId20"/>
    <p:sldLayoutId id="2147483783" r:id="rId21"/>
    <p:sldLayoutId id="2147483784" r:id="rId22"/>
    <p:sldLayoutId id="2147483786" r:id="rId23"/>
    <p:sldLayoutId id="2147483787" r:id="rId24"/>
    <p:sldLayoutId id="2147483788"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30200" y="1070000"/>
            <a:ext cx="15427800" cy="96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30200" y="2304950"/>
            <a:ext cx="15427800" cy="691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1pPr>
            <a:lvl2pPr marL="914400" lvl="1"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00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00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71668913"/>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ahkwang"/>
              <a:buNone/>
              <a:defRPr sz="2800">
                <a:solidFill>
                  <a:schemeClr val="lt2"/>
                </a:solidFill>
                <a:latin typeface="Fahkwang"/>
                <a:ea typeface="Fahkwang"/>
                <a:cs typeface="Fahkwang"/>
                <a:sym typeface="Fahkwang"/>
              </a:defRPr>
            </a:lvl1pPr>
            <a:lvl2pPr lvl="1"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2pPr>
            <a:lvl3pPr lvl="2"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3pPr>
            <a:lvl4pPr lvl="3"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4pPr>
            <a:lvl5pPr lvl="4"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5pPr>
            <a:lvl6pPr lvl="5"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6pPr>
            <a:lvl7pPr lvl="6"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7pPr>
            <a:lvl8pPr lvl="7"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8pPr>
            <a:lvl9pPr lvl="8"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851910313"/>
      </p:ext>
    </p:extLst>
  </p:cSld>
  <p:clrMap bg1="lt1" tx1="dk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64.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4.xml"/><Relationship Id="rId1" Type="http://schemas.openxmlformats.org/officeDocument/2006/relationships/slideLayout" Target="../slideLayouts/slideLayout75.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5.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3.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22.svg"/><Relationship Id="rId12" Type="http://schemas.openxmlformats.org/officeDocument/2006/relationships/image" Target="../media/image4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20.sv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56.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4.tiff"/><Relationship Id="rId7" Type="http://schemas.openxmlformats.org/officeDocument/2006/relationships/slide" Target="slide6.xml"/><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slide" Target="slide5.xml"/><Relationship Id="rId11" Type="http://schemas.microsoft.com/office/2007/relationships/hdphoto" Target="../media/hdphoto1.wdp"/><Relationship Id="rId5" Type="http://schemas.openxmlformats.org/officeDocument/2006/relationships/slide" Target="slide4.xml"/><Relationship Id="rId10" Type="http://schemas.openxmlformats.org/officeDocument/2006/relationships/image" Target="../media/image16.png"/><Relationship Id="rId4" Type="http://schemas.openxmlformats.org/officeDocument/2006/relationships/image" Target="../media/image15.tiff"/><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3.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3.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3.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3.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1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3.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6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6" name="WordArt 3"/>
          <p:cNvSpPr>
            <a:spLocks noChangeArrowheads="1" noChangeShapeType="1" noTextEdit="1"/>
          </p:cNvSpPr>
          <p:nvPr/>
        </p:nvSpPr>
        <p:spPr bwMode="auto">
          <a:xfrm>
            <a:off x="4038600" y="1638300"/>
            <a:ext cx="9188451" cy="1905000"/>
          </a:xfrm>
          <a:prstGeom prst="rect">
            <a:avLst/>
          </a:prstGeom>
        </p:spPr>
        <p:txBody>
          <a:bodyPr wrap="none" lIns="104726" tIns="52362" rIns="104726" bIns="52362" numCol="1" fromWordArt="1">
            <a:prstTxWarp prst="textPlain">
              <a:avLst>
                <a:gd name="adj" fmla="val 50000"/>
              </a:avLst>
            </a:prstTxWarp>
          </a:bodyPr>
          <a:lstStyle/>
          <a:p>
            <a:pPr algn="ctr" defTabSz="969778"/>
            <a:r>
              <a:rPr lang="en-US" sz="4100" kern="10" dirty="0" smtClean="0">
                <a:ln w="12700">
                  <a:solidFill>
                    <a:srgbClr val="EAEAEA"/>
                  </a:solidFill>
                  <a:round/>
                  <a:headEnd/>
                  <a:tailEnd/>
                </a:ln>
                <a:solidFill>
                  <a:srgbClr val="0000CC"/>
                </a:solidFill>
                <a:effectLst>
                  <a:outerShdw blurRad="60007" dir="2000400" sy="-30000" kx="-800400" algn="bl" rotWithShape="0">
                    <a:prstClr val="black">
                      <a:alpha val="20000"/>
                    </a:prstClr>
                  </a:outerShdw>
                </a:effectLst>
                <a:latin typeface="Arial Black"/>
              </a:rPr>
              <a:t>Welcome to our class!</a:t>
            </a:r>
            <a:endParaRPr lang="en-US" sz="4100" kern="10" dirty="0">
              <a:ln w="12700">
                <a:solidFill>
                  <a:srgbClr val="EAEAEA"/>
                </a:solidFill>
                <a:round/>
                <a:headEnd/>
                <a:tailEnd/>
              </a:ln>
              <a:solidFill>
                <a:srgbClr val="0000CC"/>
              </a:solidFill>
              <a:effectLst>
                <a:outerShdw blurRad="60007" dir="2000400" sy="-30000" kx="-800400" algn="bl" rotWithShape="0">
                  <a:prstClr val="black">
                    <a:alpha val="20000"/>
                  </a:prstClr>
                </a:outerShdw>
              </a:effectLst>
              <a:latin typeface="Arial Black"/>
            </a:endParaRPr>
          </a:p>
        </p:txBody>
      </p:sp>
      <p:sp>
        <p:nvSpPr>
          <p:cNvPr id="7" name="TextBox 1"/>
          <p:cNvSpPr txBox="1">
            <a:spLocks noChangeArrowheads="1"/>
          </p:cNvSpPr>
          <p:nvPr/>
        </p:nvSpPr>
        <p:spPr bwMode="auto">
          <a:xfrm>
            <a:off x="2743200" y="4681987"/>
            <a:ext cx="11383499" cy="147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400" b="1" dirty="0" smtClean="0">
                <a:solidFill>
                  <a:srgbClr val="7030A0"/>
                </a:solidFill>
                <a:latin typeface="Times New Roman" pitchFamily="18" charset="0"/>
                <a:cs typeface="Times New Roman" pitchFamily="18" charset="0"/>
              </a:rPr>
              <a:t>Teacher: Pham </a:t>
            </a:r>
            <a:r>
              <a:rPr lang="en-US" sz="4400" b="1" dirty="0" err="1" smtClean="0">
                <a:solidFill>
                  <a:srgbClr val="7030A0"/>
                </a:solidFill>
                <a:latin typeface="Times New Roman" pitchFamily="18" charset="0"/>
                <a:cs typeface="Times New Roman" pitchFamily="18" charset="0"/>
              </a:rPr>
              <a:t>Thi</a:t>
            </a:r>
            <a:r>
              <a:rPr lang="en-US" sz="4400" b="1" dirty="0" smtClean="0">
                <a:solidFill>
                  <a:srgbClr val="7030A0"/>
                </a:solidFill>
                <a:latin typeface="Times New Roman" pitchFamily="18" charset="0"/>
                <a:cs typeface="Times New Roman" pitchFamily="18" charset="0"/>
              </a:rPr>
              <a:t> Phuong </a:t>
            </a:r>
            <a:r>
              <a:rPr lang="en-US" sz="4400" b="1" dirty="0" err="1" smtClean="0">
                <a:solidFill>
                  <a:srgbClr val="7030A0"/>
                </a:solidFill>
                <a:latin typeface="Times New Roman" pitchFamily="18" charset="0"/>
                <a:cs typeface="Times New Roman" pitchFamily="18" charset="0"/>
              </a:rPr>
              <a:t>Nha</a:t>
            </a:r>
            <a:r>
              <a:rPr lang="en-US" sz="4400" b="1" dirty="0" smtClean="0">
                <a:solidFill>
                  <a:srgbClr val="7030A0"/>
                </a:solidFill>
                <a:latin typeface="Times New Roman" pitchFamily="18" charset="0"/>
                <a:cs typeface="Times New Roman" pitchFamily="18" charset="0"/>
              </a:rPr>
              <a:t> </a:t>
            </a:r>
          </a:p>
          <a:p>
            <a:pPr algn="ctr" eaLnBrk="1" hangingPunct="1"/>
            <a:r>
              <a:rPr lang="en-US" sz="4400" b="1" dirty="0" smtClean="0">
                <a:solidFill>
                  <a:srgbClr val="7030A0"/>
                </a:solidFill>
                <a:latin typeface="Times New Roman" pitchFamily="18" charset="0"/>
                <a:cs typeface="Times New Roman" pitchFamily="18" charset="0"/>
              </a:rPr>
              <a:t>School: Hung </a:t>
            </a:r>
            <a:r>
              <a:rPr lang="en-US" sz="4400" b="1" dirty="0" err="1" smtClean="0">
                <a:solidFill>
                  <a:srgbClr val="7030A0"/>
                </a:solidFill>
                <a:latin typeface="Times New Roman" pitchFamily="18" charset="0"/>
                <a:cs typeface="Times New Roman" pitchFamily="18" charset="0"/>
              </a:rPr>
              <a:t>Thang</a:t>
            </a:r>
            <a:r>
              <a:rPr lang="en-US" sz="4400" b="1" dirty="0" smtClean="0">
                <a:solidFill>
                  <a:srgbClr val="7030A0"/>
                </a:solidFill>
                <a:latin typeface="Times New Roman" pitchFamily="18" charset="0"/>
                <a:cs typeface="Times New Roman" pitchFamily="18" charset="0"/>
              </a:rPr>
              <a:t> Secondary School</a:t>
            </a:r>
          </a:p>
        </p:txBody>
      </p:sp>
      <p:pic>
        <p:nvPicPr>
          <p:cNvPr id="2" name="Picture 1"/>
          <p:cNvPicPr>
            <a:picLocks noChangeAspect="1"/>
          </p:cNvPicPr>
          <p:nvPr/>
        </p:nvPicPr>
        <p:blipFill>
          <a:blip r:embed="rId3"/>
          <a:stretch>
            <a:fillRect/>
          </a:stretch>
        </p:blipFill>
        <p:spPr>
          <a:xfrm>
            <a:off x="12420600" y="4696629"/>
            <a:ext cx="5255207" cy="5261304"/>
          </a:xfrm>
          <a:prstGeom prst="rect">
            <a:avLst/>
          </a:prstGeom>
        </p:spPr>
      </p:pic>
      <p:sp>
        <p:nvSpPr>
          <p:cNvPr id="8" name="Freeform 10"/>
          <p:cNvSpPr/>
          <p:nvPr/>
        </p:nvSpPr>
        <p:spPr>
          <a:xfrm>
            <a:off x="6477000" y="6598921"/>
            <a:ext cx="5155227" cy="3686074"/>
          </a:xfrm>
          <a:custGeom>
            <a:avLst/>
            <a:gdLst/>
            <a:ahLst/>
            <a:cxnLst/>
            <a:rect l="l" t="t" r="r" b="b"/>
            <a:pathLst>
              <a:path w="3070669" h="4114800">
                <a:moveTo>
                  <a:pt x="0" y="0"/>
                </a:moveTo>
                <a:lnTo>
                  <a:pt x="3070670" y="0"/>
                </a:lnTo>
                <a:lnTo>
                  <a:pt x="3070670" y="4114800"/>
                </a:lnTo>
                <a:lnTo>
                  <a:pt x="0" y="4114800"/>
                </a:lnTo>
                <a:lnTo>
                  <a:pt x="0" y="0"/>
                </a:lnTo>
                <a:close/>
              </a:path>
            </a:pathLst>
          </a:custGeom>
          <a:blipFill>
            <a:blip r:embed="rId4">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15664523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885"/>
        <p:cNvGrpSpPr/>
        <p:nvPr/>
      </p:nvGrpSpPr>
      <p:grpSpPr>
        <a:xfrm>
          <a:off x="0" y="0"/>
          <a:ext cx="0" cy="0"/>
          <a:chOff x="0" y="0"/>
          <a:chExt cx="0" cy="0"/>
        </a:xfrm>
      </p:grpSpPr>
      <p:sp>
        <p:nvSpPr>
          <p:cNvPr id="886" name="Google Shape;886;p51"/>
          <p:cNvSpPr/>
          <p:nvPr/>
        </p:nvSpPr>
        <p:spPr>
          <a:xfrm>
            <a:off x="1579600" y="1687362"/>
            <a:ext cx="4233300" cy="3578648"/>
          </a:xfrm>
          <a:custGeom>
            <a:avLst/>
            <a:gdLst/>
            <a:ahLst/>
            <a:cxnLst/>
            <a:rect l="l" t="t" r="r" b="b"/>
            <a:pathLst>
              <a:path w="50568" h="42748" extrusionOk="0">
                <a:moveTo>
                  <a:pt x="27109" y="0"/>
                </a:moveTo>
                <a:cubicBezTo>
                  <a:pt x="15543" y="0"/>
                  <a:pt x="2139" y="7981"/>
                  <a:pt x="1121" y="19342"/>
                </a:cubicBezTo>
                <a:cubicBezTo>
                  <a:pt x="1" y="31836"/>
                  <a:pt x="13546" y="42748"/>
                  <a:pt x="25759" y="42748"/>
                </a:cubicBezTo>
                <a:cubicBezTo>
                  <a:pt x="27007" y="42748"/>
                  <a:pt x="28240" y="42634"/>
                  <a:pt x="29442" y="42396"/>
                </a:cubicBezTo>
                <a:cubicBezTo>
                  <a:pt x="43089" y="39699"/>
                  <a:pt x="50568" y="18432"/>
                  <a:pt x="40766" y="5824"/>
                </a:cubicBezTo>
                <a:cubicBezTo>
                  <a:pt x="37622" y="1780"/>
                  <a:pt x="32570" y="0"/>
                  <a:pt x="27109" y="0"/>
                </a:cubicBezTo>
                <a:close/>
              </a:path>
            </a:pathLst>
          </a:custGeom>
          <a:solidFill>
            <a:schemeClr val="accent2"/>
          </a:solidFill>
          <a:ln>
            <a:noFill/>
          </a:ln>
        </p:spPr>
        <p:txBody>
          <a:bodyPr spcFirstLastPara="1" wrap="square" lIns="182850" tIns="182850" rIns="182850" bIns="182850" anchor="ctr" anchorCtr="0">
            <a:noAutofit/>
          </a:bodyPr>
          <a:lstStyle/>
          <a:p>
            <a:pPr algn="ct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888" name="Google Shape;888;p51"/>
          <p:cNvSpPr txBox="1">
            <a:spLocks noGrp="1"/>
          </p:cNvSpPr>
          <p:nvPr>
            <p:ph type="title"/>
          </p:nvPr>
        </p:nvSpPr>
        <p:spPr>
          <a:xfrm>
            <a:off x="1430200" y="5549076"/>
            <a:ext cx="8574000" cy="1589400"/>
          </a:xfrm>
          <a:prstGeom prst="rect">
            <a:avLst/>
          </a:prstGeom>
        </p:spPr>
        <p:txBody>
          <a:bodyPr spcFirstLastPara="1" wrap="square" lIns="182850" tIns="182850" rIns="182850" bIns="182850" anchor="ctr" anchorCtr="0">
            <a:noAutofit/>
          </a:bodyPr>
          <a:lstStyle/>
          <a:p>
            <a:r>
              <a:rPr lang="en" dirty="0" smtClean="0">
                <a:latin typeface="Times New Roman" panose="02020603050405020304" pitchFamily="18" charset="0"/>
                <a:cs typeface="Times New Roman" panose="02020603050405020304" pitchFamily="18" charset="0"/>
              </a:rPr>
              <a:t>Vocabulary</a:t>
            </a:r>
            <a:endParaRPr dirty="0">
              <a:latin typeface="Times New Roman" panose="02020603050405020304" pitchFamily="18" charset="0"/>
              <a:cs typeface="Times New Roman" panose="02020603050405020304" pitchFamily="18" charset="0"/>
            </a:endParaRPr>
          </a:p>
        </p:txBody>
      </p:sp>
      <p:sp>
        <p:nvSpPr>
          <p:cNvPr id="889" name="Google Shape;889;p51"/>
          <p:cNvSpPr/>
          <p:nvPr/>
        </p:nvSpPr>
        <p:spPr>
          <a:xfrm>
            <a:off x="1620900" y="7455736"/>
            <a:ext cx="7348200" cy="797400"/>
          </a:xfrm>
          <a:prstGeom prst="roundRect">
            <a:avLst>
              <a:gd name="adj" fmla="val 16667"/>
            </a:avLst>
          </a:pr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890" name="Google Shape;890;p51"/>
          <p:cNvSpPr txBox="1">
            <a:spLocks noGrp="1"/>
          </p:cNvSpPr>
          <p:nvPr>
            <p:ph type="subTitle" idx="1"/>
          </p:nvPr>
        </p:nvSpPr>
        <p:spPr>
          <a:xfrm>
            <a:off x="1620900" y="7338426"/>
            <a:ext cx="7348200" cy="1032000"/>
          </a:xfrm>
          <a:prstGeom prst="rect">
            <a:avLst/>
          </a:prstGeom>
        </p:spPr>
        <p:txBody>
          <a:bodyPr spcFirstLastPara="1" wrap="square" lIns="365750" tIns="182850" rIns="182850" bIns="182850" anchor="ctr" anchorCtr="0">
            <a:noAutofit/>
          </a:bodyPr>
          <a:lstStyle/>
          <a:p>
            <a:pPr marL="0" indent="0" algn="ctr"/>
            <a:r>
              <a:rPr lang="en" dirty="0" smtClean="0">
                <a:latin typeface="Times New Roman" panose="02020603050405020304" pitchFamily="18" charset="0"/>
                <a:cs typeface="Times New Roman" panose="02020603050405020304" pitchFamily="18" charset="0"/>
              </a:rPr>
              <a:t>Natural disasters </a:t>
            </a:r>
            <a:endParaRPr dirty="0">
              <a:latin typeface="Times New Roman" panose="02020603050405020304" pitchFamily="18" charset="0"/>
              <a:cs typeface="Times New Roman" panose="02020603050405020304" pitchFamily="18" charset="0"/>
            </a:endParaRPr>
          </a:p>
        </p:txBody>
      </p:sp>
      <p:grpSp>
        <p:nvGrpSpPr>
          <p:cNvPr id="891" name="Google Shape;891;p51"/>
          <p:cNvGrpSpPr/>
          <p:nvPr/>
        </p:nvGrpSpPr>
        <p:grpSpPr>
          <a:xfrm>
            <a:off x="9143841" y="1069852"/>
            <a:ext cx="7731902" cy="7712608"/>
            <a:chOff x="5219700" y="1079175"/>
            <a:chExt cx="3209324" cy="3201315"/>
          </a:xfrm>
        </p:grpSpPr>
        <p:sp>
          <p:nvSpPr>
            <p:cNvPr id="892" name="Google Shape;892;p51"/>
            <p:cNvSpPr/>
            <p:nvPr/>
          </p:nvSpPr>
          <p:spPr>
            <a:xfrm>
              <a:off x="6003112" y="1595773"/>
              <a:ext cx="1145077" cy="1004363"/>
            </a:xfrm>
            <a:custGeom>
              <a:avLst/>
              <a:gdLst/>
              <a:ahLst/>
              <a:cxnLst/>
              <a:rect l="l" t="t" r="r" b="b"/>
              <a:pathLst>
                <a:path w="22582" h="19807" extrusionOk="0">
                  <a:moveTo>
                    <a:pt x="9907" y="0"/>
                  </a:moveTo>
                  <a:cubicBezTo>
                    <a:pt x="8711" y="0"/>
                    <a:pt x="7644" y="2396"/>
                    <a:pt x="7714" y="3264"/>
                  </a:cubicBezTo>
                  <a:cubicBezTo>
                    <a:pt x="7809" y="4451"/>
                    <a:pt x="7531" y="6982"/>
                    <a:pt x="6733" y="6982"/>
                  </a:cubicBezTo>
                  <a:cubicBezTo>
                    <a:pt x="6516" y="6982"/>
                    <a:pt x="6261" y="6795"/>
                    <a:pt x="5964" y="6343"/>
                  </a:cubicBezTo>
                  <a:cubicBezTo>
                    <a:pt x="5362" y="5428"/>
                    <a:pt x="4670" y="4943"/>
                    <a:pt x="4211" y="4943"/>
                  </a:cubicBezTo>
                  <a:cubicBezTo>
                    <a:pt x="3610" y="4943"/>
                    <a:pt x="3410" y="5772"/>
                    <a:pt x="4334" y="7551"/>
                  </a:cubicBezTo>
                  <a:cubicBezTo>
                    <a:pt x="5618" y="10024"/>
                    <a:pt x="4204" y="10287"/>
                    <a:pt x="3546" y="10287"/>
                  </a:cubicBezTo>
                  <a:cubicBezTo>
                    <a:pt x="3368" y="10287"/>
                    <a:pt x="3246" y="10268"/>
                    <a:pt x="3246" y="10268"/>
                  </a:cubicBezTo>
                  <a:cubicBezTo>
                    <a:pt x="2595" y="9883"/>
                    <a:pt x="2138" y="9712"/>
                    <a:pt x="1842" y="9712"/>
                  </a:cubicBezTo>
                  <a:cubicBezTo>
                    <a:pt x="1" y="9712"/>
                    <a:pt x="4431" y="16373"/>
                    <a:pt x="7291" y="19807"/>
                  </a:cubicBezTo>
                  <a:lnTo>
                    <a:pt x="14958" y="19686"/>
                  </a:lnTo>
                  <a:cubicBezTo>
                    <a:pt x="17586" y="18322"/>
                    <a:pt x="17414" y="16971"/>
                    <a:pt x="18802" y="16325"/>
                  </a:cubicBezTo>
                  <a:cubicBezTo>
                    <a:pt x="22582" y="14566"/>
                    <a:pt x="22169" y="12587"/>
                    <a:pt x="21169" y="12587"/>
                  </a:cubicBezTo>
                  <a:cubicBezTo>
                    <a:pt x="20934" y="12587"/>
                    <a:pt x="20666" y="12696"/>
                    <a:pt x="20412" y="12944"/>
                  </a:cubicBezTo>
                  <a:cubicBezTo>
                    <a:pt x="19342" y="13991"/>
                    <a:pt x="18557" y="14401"/>
                    <a:pt x="18054" y="14401"/>
                  </a:cubicBezTo>
                  <a:cubicBezTo>
                    <a:pt x="16778" y="14401"/>
                    <a:pt x="17313" y="11766"/>
                    <a:pt x="19607" y="10207"/>
                  </a:cubicBezTo>
                  <a:cubicBezTo>
                    <a:pt x="22194" y="8450"/>
                    <a:pt x="21696" y="5941"/>
                    <a:pt x="20602" y="5941"/>
                  </a:cubicBezTo>
                  <a:cubicBezTo>
                    <a:pt x="20251" y="5941"/>
                    <a:pt x="19838" y="6200"/>
                    <a:pt x="19447" y="6827"/>
                  </a:cubicBezTo>
                  <a:cubicBezTo>
                    <a:pt x="18579" y="8216"/>
                    <a:pt x="17248" y="9120"/>
                    <a:pt x="16501" y="9120"/>
                  </a:cubicBezTo>
                  <a:cubicBezTo>
                    <a:pt x="15674" y="9120"/>
                    <a:pt x="15564" y="8009"/>
                    <a:pt x="17595" y="5217"/>
                  </a:cubicBezTo>
                  <a:cubicBezTo>
                    <a:pt x="19789" y="2199"/>
                    <a:pt x="19614" y="831"/>
                    <a:pt x="18733" y="831"/>
                  </a:cubicBezTo>
                  <a:cubicBezTo>
                    <a:pt x="18063" y="831"/>
                    <a:pt x="16983" y="1623"/>
                    <a:pt x="16226" y="3084"/>
                  </a:cubicBezTo>
                  <a:cubicBezTo>
                    <a:pt x="15543" y="4537"/>
                    <a:pt x="14162" y="6990"/>
                    <a:pt x="13222" y="6990"/>
                  </a:cubicBezTo>
                  <a:cubicBezTo>
                    <a:pt x="12834" y="6990"/>
                    <a:pt x="12521" y="6573"/>
                    <a:pt x="12363" y="5498"/>
                  </a:cubicBezTo>
                  <a:cubicBezTo>
                    <a:pt x="11744" y="1306"/>
                    <a:pt x="10791" y="0"/>
                    <a:pt x="9907"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893" name="Google Shape;893;p51"/>
            <p:cNvSpPr/>
            <p:nvPr/>
          </p:nvSpPr>
          <p:spPr>
            <a:xfrm>
              <a:off x="6280627" y="1592020"/>
              <a:ext cx="169363" cy="402973"/>
            </a:xfrm>
            <a:custGeom>
              <a:avLst/>
              <a:gdLst/>
              <a:ahLst/>
              <a:cxnLst/>
              <a:rect l="l" t="t" r="r" b="b"/>
              <a:pathLst>
                <a:path w="3340" h="7947" extrusionOk="0">
                  <a:moveTo>
                    <a:pt x="1452" y="1"/>
                  </a:moveTo>
                  <a:cubicBezTo>
                    <a:pt x="1348" y="1"/>
                    <a:pt x="1243" y="47"/>
                    <a:pt x="1138" y="146"/>
                  </a:cubicBezTo>
                  <a:cubicBezTo>
                    <a:pt x="0" y="1219"/>
                    <a:pt x="1463" y="4894"/>
                    <a:pt x="2463" y="7947"/>
                  </a:cubicBezTo>
                  <a:cubicBezTo>
                    <a:pt x="3339" y="4512"/>
                    <a:pt x="2471" y="1"/>
                    <a:pt x="1452" y="1"/>
                  </a:cubicBezTo>
                  <a:close/>
                </a:path>
              </a:pathLst>
            </a:custGeom>
            <a:solidFill>
              <a:srgbClr val="FFE23F"/>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894" name="Google Shape;894;p51"/>
            <p:cNvSpPr/>
            <p:nvPr/>
          </p:nvSpPr>
          <p:spPr>
            <a:xfrm>
              <a:off x="6720960" y="1529296"/>
              <a:ext cx="137113" cy="335126"/>
            </a:xfrm>
            <a:custGeom>
              <a:avLst/>
              <a:gdLst/>
              <a:ahLst/>
              <a:cxnLst/>
              <a:rect l="l" t="t" r="r" b="b"/>
              <a:pathLst>
                <a:path w="2704" h="6609" extrusionOk="0">
                  <a:moveTo>
                    <a:pt x="1631" y="1"/>
                  </a:moveTo>
                  <a:cubicBezTo>
                    <a:pt x="1576" y="1"/>
                    <a:pt x="1514" y="15"/>
                    <a:pt x="1443" y="45"/>
                  </a:cubicBezTo>
                  <a:cubicBezTo>
                    <a:pt x="0" y="651"/>
                    <a:pt x="350" y="3399"/>
                    <a:pt x="221" y="6609"/>
                  </a:cubicBezTo>
                  <a:cubicBezTo>
                    <a:pt x="960" y="5367"/>
                    <a:pt x="2703" y="1"/>
                    <a:pt x="1631" y="1"/>
                  </a:cubicBezTo>
                  <a:close/>
                </a:path>
              </a:pathLst>
            </a:custGeom>
            <a:solidFill>
              <a:srgbClr val="FFE23F"/>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895" name="Google Shape;895;p51"/>
            <p:cNvSpPr/>
            <p:nvPr/>
          </p:nvSpPr>
          <p:spPr>
            <a:xfrm>
              <a:off x="6348370" y="1635729"/>
              <a:ext cx="461286" cy="1072920"/>
            </a:xfrm>
            <a:custGeom>
              <a:avLst/>
              <a:gdLst/>
              <a:ahLst/>
              <a:cxnLst/>
              <a:rect l="l" t="t" r="r" b="b"/>
              <a:pathLst>
                <a:path w="9097" h="21159" extrusionOk="0">
                  <a:moveTo>
                    <a:pt x="9096" y="1"/>
                  </a:moveTo>
                  <a:lnTo>
                    <a:pt x="0" y="1692"/>
                  </a:lnTo>
                  <a:cubicBezTo>
                    <a:pt x="970" y="10589"/>
                    <a:pt x="1750" y="16164"/>
                    <a:pt x="1006" y="20689"/>
                  </a:cubicBezTo>
                  <a:lnTo>
                    <a:pt x="7254" y="21158"/>
                  </a:lnTo>
                  <a:cubicBezTo>
                    <a:pt x="7181" y="14181"/>
                    <a:pt x="7682" y="7830"/>
                    <a:pt x="9096" y="1"/>
                  </a:cubicBezTo>
                  <a:close/>
                </a:path>
              </a:pathLst>
            </a:custGeom>
            <a:solidFill>
              <a:srgbClr val="FFE23F"/>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896" name="Google Shape;896;p51"/>
            <p:cNvSpPr/>
            <p:nvPr/>
          </p:nvSpPr>
          <p:spPr>
            <a:xfrm>
              <a:off x="6658490" y="2137064"/>
              <a:ext cx="301050" cy="524062"/>
            </a:xfrm>
            <a:custGeom>
              <a:avLst/>
              <a:gdLst/>
              <a:ahLst/>
              <a:cxnLst/>
              <a:rect l="l" t="t" r="r" b="b"/>
              <a:pathLst>
                <a:path w="5937" h="10335" extrusionOk="0">
                  <a:moveTo>
                    <a:pt x="3950" y="1"/>
                  </a:moveTo>
                  <a:cubicBezTo>
                    <a:pt x="3884" y="1"/>
                    <a:pt x="3812" y="10"/>
                    <a:pt x="3731" y="29"/>
                  </a:cubicBezTo>
                  <a:cubicBezTo>
                    <a:pt x="1233" y="627"/>
                    <a:pt x="1067" y="5171"/>
                    <a:pt x="1" y="10335"/>
                  </a:cubicBezTo>
                  <a:cubicBezTo>
                    <a:pt x="1558" y="8488"/>
                    <a:pt x="5937" y="1"/>
                    <a:pt x="3950"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897" name="Google Shape;897;p51"/>
            <p:cNvSpPr/>
            <p:nvPr/>
          </p:nvSpPr>
          <p:spPr>
            <a:xfrm>
              <a:off x="6649768" y="2230516"/>
              <a:ext cx="90361" cy="151311"/>
            </a:xfrm>
            <a:custGeom>
              <a:avLst/>
              <a:gdLst/>
              <a:ahLst/>
              <a:cxnLst/>
              <a:rect l="l" t="t" r="r" b="b"/>
              <a:pathLst>
                <a:path w="1782" h="2984" extrusionOk="0">
                  <a:moveTo>
                    <a:pt x="1480" y="1"/>
                  </a:moveTo>
                  <a:cubicBezTo>
                    <a:pt x="1038" y="1"/>
                    <a:pt x="0" y="2217"/>
                    <a:pt x="82" y="2984"/>
                  </a:cubicBezTo>
                  <a:lnTo>
                    <a:pt x="1422" y="2429"/>
                  </a:lnTo>
                  <a:cubicBezTo>
                    <a:pt x="1782" y="627"/>
                    <a:pt x="1715" y="1"/>
                    <a:pt x="1480"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898" name="Google Shape;898;p51"/>
            <p:cNvSpPr/>
            <p:nvPr/>
          </p:nvSpPr>
          <p:spPr>
            <a:xfrm>
              <a:off x="6304256" y="2038136"/>
              <a:ext cx="100147" cy="218448"/>
            </a:xfrm>
            <a:custGeom>
              <a:avLst/>
              <a:gdLst/>
              <a:ahLst/>
              <a:cxnLst/>
              <a:rect l="l" t="t" r="r" b="b"/>
              <a:pathLst>
                <a:path w="1975" h="4308" extrusionOk="0">
                  <a:moveTo>
                    <a:pt x="843" y="0"/>
                  </a:moveTo>
                  <a:cubicBezTo>
                    <a:pt x="787" y="0"/>
                    <a:pt x="730" y="30"/>
                    <a:pt x="672" y="94"/>
                  </a:cubicBezTo>
                  <a:cubicBezTo>
                    <a:pt x="0" y="844"/>
                    <a:pt x="1081" y="2403"/>
                    <a:pt x="1891" y="4308"/>
                  </a:cubicBezTo>
                  <a:cubicBezTo>
                    <a:pt x="1975" y="3416"/>
                    <a:pt x="1448" y="0"/>
                    <a:pt x="843"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899" name="Google Shape;899;p51"/>
            <p:cNvSpPr/>
            <p:nvPr/>
          </p:nvSpPr>
          <p:spPr>
            <a:xfrm>
              <a:off x="6253195" y="2270270"/>
              <a:ext cx="205568" cy="444147"/>
            </a:xfrm>
            <a:custGeom>
              <a:avLst/>
              <a:gdLst/>
              <a:ahLst/>
              <a:cxnLst/>
              <a:rect l="l" t="t" r="r" b="b"/>
              <a:pathLst>
                <a:path w="4054" h="8759" extrusionOk="0">
                  <a:moveTo>
                    <a:pt x="1695" y="0"/>
                  </a:moveTo>
                  <a:cubicBezTo>
                    <a:pt x="1576" y="0"/>
                    <a:pt x="1456" y="67"/>
                    <a:pt x="1337" y="211"/>
                  </a:cubicBezTo>
                  <a:cubicBezTo>
                    <a:pt x="1" y="1824"/>
                    <a:pt x="2116" y="4868"/>
                    <a:pt x="3950" y="8759"/>
                  </a:cubicBezTo>
                  <a:cubicBezTo>
                    <a:pt x="4054" y="6908"/>
                    <a:pt x="2910" y="0"/>
                    <a:pt x="1695"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00" name="Google Shape;900;p51"/>
            <p:cNvSpPr/>
            <p:nvPr/>
          </p:nvSpPr>
          <p:spPr>
            <a:xfrm>
              <a:off x="6332804" y="1263392"/>
              <a:ext cx="179302" cy="387405"/>
            </a:xfrm>
            <a:custGeom>
              <a:avLst/>
              <a:gdLst/>
              <a:ahLst/>
              <a:cxnLst/>
              <a:rect l="l" t="t" r="r" b="b"/>
              <a:pathLst>
                <a:path w="3536" h="7640" extrusionOk="0">
                  <a:moveTo>
                    <a:pt x="1479" y="1"/>
                  </a:moveTo>
                  <a:cubicBezTo>
                    <a:pt x="1375" y="1"/>
                    <a:pt x="1271" y="59"/>
                    <a:pt x="1167" y="184"/>
                  </a:cubicBezTo>
                  <a:cubicBezTo>
                    <a:pt x="0" y="1591"/>
                    <a:pt x="1846" y="4246"/>
                    <a:pt x="3444" y="7639"/>
                  </a:cubicBezTo>
                  <a:cubicBezTo>
                    <a:pt x="3535" y="6024"/>
                    <a:pt x="2538" y="1"/>
                    <a:pt x="1479"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01" name="Google Shape;901;p51"/>
            <p:cNvSpPr/>
            <p:nvPr/>
          </p:nvSpPr>
          <p:spPr>
            <a:xfrm>
              <a:off x="6682068" y="1156756"/>
              <a:ext cx="225496" cy="368644"/>
            </a:xfrm>
            <a:custGeom>
              <a:avLst/>
              <a:gdLst/>
              <a:ahLst/>
              <a:cxnLst/>
              <a:rect l="l" t="t" r="r" b="b"/>
              <a:pathLst>
                <a:path w="4447" h="7270" extrusionOk="0">
                  <a:moveTo>
                    <a:pt x="2999" y="1"/>
                  </a:moveTo>
                  <a:cubicBezTo>
                    <a:pt x="2956" y="1"/>
                    <a:pt x="2908" y="6"/>
                    <a:pt x="2857" y="17"/>
                  </a:cubicBezTo>
                  <a:cubicBezTo>
                    <a:pt x="1069" y="392"/>
                    <a:pt x="861" y="3619"/>
                    <a:pt x="1" y="7270"/>
                  </a:cubicBezTo>
                  <a:cubicBezTo>
                    <a:pt x="1147" y="5983"/>
                    <a:pt x="4447" y="1"/>
                    <a:pt x="2999" y="1"/>
                  </a:cubicBezTo>
                  <a:close/>
                </a:path>
              </a:pathLst>
            </a:custGeom>
            <a:solidFill>
              <a:srgbClr val="EB5D37"/>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02" name="Google Shape;902;p51"/>
            <p:cNvSpPr/>
            <p:nvPr/>
          </p:nvSpPr>
          <p:spPr>
            <a:xfrm>
              <a:off x="7085234" y="1698757"/>
              <a:ext cx="191674" cy="90259"/>
            </a:xfrm>
            <a:custGeom>
              <a:avLst/>
              <a:gdLst/>
              <a:ahLst/>
              <a:cxnLst/>
              <a:rect l="l" t="t" r="r" b="b"/>
              <a:pathLst>
                <a:path w="3780" h="1780" extrusionOk="0">
                  <a:moveTo>
                    <a:pt x="2789" y="0"/>
                  </a:moveTo>
                  <a:cubicBezTo>
                    <a:pt x="1952" y="0"/>
                    <a:pt x="760" y="610"/>
                    <a:pt x="1" y="1779"/>
                  </a:cubicBezTo>
                  <a:cubicBezTo>
                    <a:pt x="832" y="1191"/>
                    <a:pt x="1674" y="1094"/>
                    <a:pt x="2350" y="1094"/>
                  </a:cubicBezTo>
                  <a:cubicBezTo>
                    <a:pt x="2678" y="1094"/>
                    <a:pt x="2966" y="1117"/>
                    <a:pt x="3195" y="1117"/>
                  </a:cubicBezTo>
                  <a:cubicBezTo>
                    <a:pt x="3565" y="1117"/>
                    <a:pt x="3780" y="1058"/>
                    <a:pt x="3752" y="747"/>
                  </a:cubicBezTo>
                  <a:cubicBezTo>
                    <a:pt x="3707" y="245"/>
                    <a:pt x="3319" y="0"/>
                    <a:pt x="2789" y="0"/>
                  </a:cubicBezTo>
                  <a:close/>
                </a:path>
              </a:pathLst>
            </a:custGeom>
            <a:solidFill>
              <a:srgbClr val="FAB84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03" name="Google Shape;903;p51"/>
            <p:cNvSpPr/>
            <p:nvPr/>
          </p:nvSpPr>
          <p:spPr>
            <a:xfrm>
              <a:off x="6683336" y="1728167"/>
              <a:ext cx="165915" cy="387050"/>
            </a:xfrm>
            <a:custGeom>
              <a:avLst/>
              <a:gdLst/>
              <a:ahLst/>
              <a:cxnLst/>
              <a:rect l="l" t="t" r="r" b="b"/>
              <a:pathLst>
                <a:path w="3272" h="7633" extrusionOk="0">
                  <a:moveTo>
                    <a:pt x="1982" y="0"/>
                  </a:moveTo>
                  <a:cubicBezTo>
                    <a:pt x="1922" y="0"/>
                    <a:pt x="1854" y="14"/>
                    <a:pt x="1778" y="42"/>
                  </a:cubicBezTo>
                  <a:cubicBezTo>
                    <a:pt x="63" y="673"/>
                    <a:pt x="324" y="3896"/>
                    <a:pt x="1" y="7633"/>
                  </a:cubicBezTo>
                  <a:cubicBezTo>
                    <a:pt x="934" y="6216"/>
                    <a:pt x="3272" y="0"/>
                    <a:pt x="1982"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04" name="Google Shape;904;p51"/>
            <p:cNvSpPr/>
            <p:nvPr/>
          </p:nvSpPr>
          <p:spPr>
            <a:xfrm>
              <a:off x="6686682" y="1391780"/>
              <a:ext cx="162061" cy="388267"/>
            </a:xfrm>
            <a:custGeom>
              <a:avLst/>
              <a:gdLst/>
              <a:ahLst/>
              <a:cxnLst/>
              <a:rect l="l" t="t" r="r" b="b"/>
              <a:pathLst>
                <a:path w="3196" h="7657" extrusionOk="0">
                  <a:moveTo>
                    <a:pt x="1916" y="1"/>
                  </a:moveTo>
                  <a:cubicBezTo>
                    <a:pt x="1855" y="1"/>
                    <a:pt x="1785" y="15"/>
                    <a:pt x="1707" y="44"/>
                  </a:cubicBezTo>
                  <a:cubicBezTo>
                    <a:pt x="0" y="695"/>
                    <a:pt x="301" y="3916"/>
                    <a:pt x="24" y="7656"/>
                  </a:cubicBezTo>
                  <a:cubicBezTo>
                    <a:pt x="938" y="6230"/>
                    <a:pt x="3195" y="1"/>
                    <a:pt x="1916" y="1"/>
                  </a:cubicBezTo>
                  <a:close/>
                </a:path>
              </a:pathLst>
            </a:custGeom>
            <a:solidFill>
              <a:srgbClr val="FAB84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05" name="Google Shape;905;p51"/>
            <p:cNvSpPr/>
            <p:nvPr/>
          </p:nvSpPr>
          <p:spPr>
            <a:xfrm>
              <a:off x="6306791" y="1444262"/>
              <a:ext cx="200447" cy="445465"/>
            </a:xfrm>
            <a:custGeom>
              <a:avLst/>
              <a:gdLst/>
              <a:ahLst/>
              <a:cxnLst/>
              <a:rect l="l" t="t" r="r" b="b"/>
              <a:pathLst>
                <a:path w="3953" h="8785" extrusionOk="0">
                  <a:moveTo>
                    <a:pt x="2279" y="0"/>
                  </a:moveTo>
                  <a:cubicBezTo>
                    <a:pt x="2177" y="0"/>
                    <a:pt x="2068" y="28"/>
                    <a:pt x="1953" y="86"/>
                  </a:cubicBezTo>
                  <a:cubicBezTo>
                    <a:pt x="1" y="1080"/>
                    <a:pt x="1977" y="4597"/>
                    <a:pt x="3440" y="8784"/>
                  </a:cubicBezTo>
                  <a:cubicBezTo>
                    <a:pt x="3952" y="7083"/>
                    <a:pt x="3914" y="0"/>
                    <a:pt x="2279"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06" name="Google Shape;906;p51"/>
            <p:cNvSpPr/>
            <p:nvPr/>
          </p:nvSpPr>
          <p:spPr>
            <a:xfrm>
              <a:off x="5646900" y="2577805"/>
              <a:ext cx="2570059" cy="1368595"/>
            </a:xfrm>
            <a:custGeom>
              <a:avLst/>
              <a:gdLst/>
              <a:ahLst/>
              <a:cxnLst/>
              <a:rect l="l" t="t" r="r" b="b"/>
              <a:pathLst>
                <a:path w="50684" h="26990" extrusionOk="0">
                  <a:moveTo>
                    <a:pt x="21541" y="1"/>
                  </a:moveTo>
                  <a:lnTo>
                    <a:pt x="13995" y="499"/>
                  </a:lnTo>
                  <a:lnTo>
                    <a:pt x="0" y="23822"/>
                  </a:lnTo>
                  <a:lnTo>
                    <a:pt x="50684" y="26989"/>
                  </a:lnTo>
                  <a:lnTo>
                    <a:pt x="21541" y="1"/>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07" name="Google Shape;907;p51"/>
            <p:cNvSpPr/>
            <p:nvPr/>
          </p:nvSpPr>
          <p:spPr>
            <a:xfrm>
              <a:off x="6122778" y="2574053"/>
              <a:ext cx="962682" cy="528879"/>
            </a:xfrm>
            <a:custGeom>
              <a:avLst/>
              <a:gdLst/>
              <a:ahLst/>
              <a:cxnLst/>
              <a:rect l="l" t="t" r="r" b="b"/>
              <a:pathLst>
                <a:path w="18985" h="10430" extrusionOk="0">
                  <a:moveTo>
                    <a:pt x="13474" y="0"/>
                  </a:moveTo>
                  <a:lnTo>
                    <a:pt x="3996" y="241"/>
                  </a:lnTo>
                  <a:cubicBezTo>
                    <a:pt x="2754" y="3849"/>
                    <a:pt x="1684" y="5672"/>
                    <a:pt x="1" y="8255"/>
                  </a:cubicBezTo>
                  <a:cubicBezTo>
                    <a:pt x="1630" y="9841"/>
                    <a:pt x="3958" y="10429"/>
                    <a:pt x="6436" y="10429"/>
                  </a:cubicBezTo>
                  <a:cubicBezTo>
                    <a:pt x="11700" y="10429"/>
                    <a:pt x="17639" y="7774"/>
                    <a:pt x="18985" y="6399"/>
                  </a:cubicBezTo>
                  <a:cubicBezTo>
                    <a:pt x="15870" y="3868"/>
                    <a:pt x="12818" y="930"/>
                    <a:pt x="1347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08" name="Google Shape;908;p51"/>
            <p:cNvSpPr/>
            <p:nvPr/>
          </p:nvSpPr>
          <p:spPr>
            <a:xfrm>
              <a:off x="5370602" y="3567240"/>
              <a:ext cx="1477819" cy="494804"/>
            </a:xfrm>
            <a:custGeom>
              <a:avLst/>
              <a:gdLst/>
              <a:ahLst/>
              <a:cxnLst/>
              <a:rect l="l" t="t" r="r" b="b"/>
              <a:pathLst>
                <a:path w="29144" h="9758" extrusionOk="0">
                  <a:moveTo>
                    <a:pt x="1" y="1"/>
                  </a:moveTo>
                  <a:lnTo>
                    <a:pt x="2789" y="9757"/>
                  </a:lnTo>
                  <a:lnTo>
                    <a:pt x="29143" y="6336"/>
                  </a:lnTo>
                  <a:cubicBezTo>
                    <a:pt x="28638" y="6083"/>
                    <a:pt x="2" y="1"/>
                    <a:pt x="1"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09" name="Google Shape;909;p51"/>
            <p:cNvSpPr/>
            <p:nvPr/>
          </p:nvSpPr>
          <p:spPr>
            <a:xfrm>
              <a:off x="5426886" y="3610290"/>
              <a:ext cx="661327" cy="470413"/>
            </a:xfrm>
            <a:custGeom>
              <a:avLst/>
              <a:gdLst/>
              <a:ahLst/>
              <a:cxnLst/>
              <a:rect l="l" t="t" r="r" b="b"/>
              <a:pathLst>
                <a:path w="13042" h="9277" extrusionOk="0">
                  <a:moveTo>
                    <a:pt x="1" y="0"/>
                  </a:moveTo>
                  <a:lnTo>
                    <a:pt x="2798" y="9277"/>
                  </a:lnTo>
                  <a:lnTo>
                    <a:pt x="13042" y="5916"/>
                  </a:lnTo>
                  <a:lnTo>
                    <a:pt x="11110" y="2415"/>
                  </a:lnTo>
                  <a:lnTo>
                    <a:pt x="1" y="0"/>
                  </a:ln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10" name="Google Shape;910;p51"/>
            <p:cNvSpPr/>
            <p:nvPr/>
          </p:nvSpPr>
          <p:spPr>
            <a:xfrm>
              <a:off x="5674890" y="3662315"/>
              <a:ext cx="177527" cy="334771"/>
            </a:xfrm>
            <a:custGeom>
              <a:avLst/>
              <a:gdLst/>
              <a:ahLst/>
              <a:cxnLst/>
              <a:rect l="l" t="t" r="r" b="b"/>
              <a:pathLst>
                <a:path w="3501" h="6602" extrusionOk="0">
                  <a:moveTo>
                    <a:pt x="1" y="0"/>
                  </a:moveTo>
                  <a:lnTo>
                    <a:pt x="2012" y="6601"/>
                  </a:lnTo>
                  <a:lnTo>
                    <a:pt x="3501" y="6199"/>
                  </a:lnTo>
                  <a:lnTo>
                    <a:pt x="1811" y="443"/>
                  </a:lnTo>
                  <a:lnTo>
                    <a:pt x="1" y="0"/>
                  </a:ln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11" name="Google Shape;911;p51"/>
            <p:cNvSpPr/>
            <p:nvPr/>
          </p:nvSpPr>
          <p:spPr>
            <a:xfrm>
              <a:off x="6033028" y="3729653"/>
              <a:ext cx="581666" cy="180620"/>
            </a:xfrm>
            <a:custGeom>
              <a:avLst/>
              <a:gdLst/>
              <a:ahLst/>
              <a:cxnLst/>
              <a:rect l="l" t="t" r="r" b="b"/>
              <a:pathLst>
                <a:path w="11471" h="3562" extrusionOk="0">
                  <a:moveTo>
                    <a:pt x="0" y="1"/>
                  </a:moveTo>
                  <a:lnTo>
                    <a:pt x="1992" y="3562"/>
                  </a:lnTo>
                  <a:lnTo>
                    <a:pt x="11471" y="3200"/>
                  </a:lnTo>
                  <a:lnTo>
                    <a:pt x="10868" y="2475"/>
                  </a:lnTo>
                  <a:lnTo>
                    <a:pt x="0" y="1"/>
                  </a:ln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12" name="Google Shape;912;p51"/>
            <p:cNvSpPr/>
            <p:nvPr/>
          </p:nvSpPr>
          <p:spPr>
            <a:xfrm>
              <a:off x="6795295" y="3457714"/>
              <a:ext cx="597740" cy="356068"/>
            </a:xfrm>
            <a:custGeom>
              <a:avLst/>
              <a:gdLst/>
              <a:ahLst/>
              <a:cxnLst/>
              <a:rect l="l" t="t" r="r" b="b"/>
              <a:pathLst>
                <a:path w="11788" h="7022" extrusionOk="0">
                  <a:moveTo>
                    <a:pt x="0" y="1"/>
                  </a:moveTo>
                  <a:lnTo>
                    <a:pt x="22" y="6431"/>
                  </a:lnTo>
                  <a:lnTo>
                    <a:pt x="11281" y="7021"/>
                  </a:lnTo>
                  <a:lnTo>
                    <a:pt x="11788" y="1261"/>
                  </a:lnTo>
                  <a:lnTo>
                    <a:pt x="0" y="1"/>
                  </a:ln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13" name="Google Shape;913;p51"/>
            <p:cNvSpPr/>
            <p:nvPr/>
          </p:nvSpPr>
          <p:spPr>
            <a:xfrm>
              <a:off x="6917751" y="3490876"/>
              <a:ext cx="479135" cy="317175"/>
            </a:xfrm>
            <a:custGeom>
              <a:avLst/>
              <a:gdLst/>
              <a:ahLst/>
              <a:cxnLst/>
              <a:rect l="l" t="t" r="r" b="b"/>
              <a:pathLst>
                <a:path w="9449" h="6255" extrusionOk="0">
                  <a:moveTo>
                    <a:pt x="423" y="1"/>
                  </a:moveTo>
                  <a:lnTo>
                    <a:pt x="0" y="4770"/>
                  </a:lnTo>
                  <a:lnTo>
                    <a:pt x="8884" y="6255"/>
                  </a:lnTo>
                  <a:lnTo>
                    <a:pt x="9448" y="665"/>
                  </a:lnTo>
                  <a:lnTo>
                    <a:pt x="423" y="1"/>
                  </a:ln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14" name="Google Shape;914;p51"/>
            <p:cNvSpPr/>
            <p:nvPr/>
          </p:nvSpPr>
          <p:spPr>
            <a:xfrm>
              <a:off x="7353926" y="3617896"/>
              <a:ext cx="264896" cy="194463"/>
            </a:xfrm>
            <a:custGeom>
              <a:avLst/>
              <a:gdLst/>
              <a:ahLst/>
              <a:cxnLst/>
              <a:rect l="l" t="t" r="r" b="b"/>
              <a:pathLst>
                <a:path w="5224" h="3835" extrusionOk="0">
                  <a:moveTo>
                    <a:pt x="272" y="1"/>
                  </a:moveTo>
                  <a:lnTo>
                    <a:pt x="1" y="3200"/>
                  </a:lnTo>
                  <a:lnTo>
                    <a:pt x="4260" y="3835"/>
                  </a:lnTo>
                  <a:lnTo>
                    <a:pt x="5224" y="1450"/>
                  </a:lnTo>
                  <a:lnTo>
                    <a:pt x="272" y="1"/>
                  </a:ln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15" name="Google Shape;915;p51"/>
            <p:cNvSpPr/>
            <p:nvPr/>
          </p:nvSpPr>
          <p:spPr>
            <a:xfrm>
              <a:off x="7372789" y="3642894"/>
              <a:ext cx="219513" cy="162315"/>
            </a:xfrm>
            <a:custGeom>
              <a:avLst/>
              <a:gdLst/>
              <a:ahLst/>
              <a:cxnLst/>
              <a:rect l="l" t="t" r="r" b="b"/>
              <a:pathLst>
                <a:path w="4329" h="3201" extrusionOk="0">
                  <a:moveTo>
                    <a:pt x="243" y="0"/>
                  </a:moveTo>
                  <a:lnTo>
                    <a:pt x="1" y="2546"/>
                  </a:lnTo>
                  <a:lnTo>
                    <a:pt x="3543" y="3200"/>
                  </a:lnTo>
                  <a:lnTo>
                    <a:pt x="4328" y="1229"/>
                  </a:lnTo>
                  <a:lnTo>
                    <a:pt x="243" y="0"/>
                  </a:ln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16" name="Google Shape;916;p51"/>
            <p:cNvSpPr/>
            <p:nvPr/>
          </p:nvSpPr>
          <p:spPr>
            <a:xfrm>
              <a:off x="5384039" y="3677578"/>
              <a:ext cx="1415906" cy="403733"/>
            </a:xfrm>
            <a:custGeom>
              <a:avLst/>
              <a:gdLst/>
              <a:ahLst/>
              <a:cxnLst/>
              <a:rect l="l" t="t" r="r" b="b"/>
              <a:pathLst>
                <a:path w="27923" h="7962" extrusionOk="0">
                  <a:moveTo>
                    <a:pt x="27832" y="1"/>
                  </a:moveTo>
                  <a:lnTo>
                    <a:pt x="1" y="7548"/>
                  </a:lnTo>
                  <a:lnTo>
                    <a:pt x="623" y="7962"/>
                  </a:lnTo>
                  <a:lnTo>
                    <a:pt x="27923" y="816"/>
                  </a:lnTo>
                  <a:lnTo>
                    <a:pt x="27832" y="1"/>
                  </a:ln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17" name="Google Shape;917;p51"/>
            <p:cNvSpPr/>
            <p:nvPr/>
          </p:nvSpPr>
          <p:spPr>
            <a:xfrm>
              <a:off x="5415629" y="3676513"/>
              <a:ext cx="3013395" cy="603977"/>
            </a:xfrm>
            <a:custGeom>
              <a:avLst/>
              <a:gdLst/>
              <a:ahLst/>
              <a:cxnLst/>
              <a:rect l="l" t="t" r="r" b="b"/>
              <a:pathLst>
                <a:path w="59427" h="11911" extrusionOk="0">
                  <a:moveTo>
                    <a:pt x="28636" y="0"/>
                  </a:moveTo>
                  <a:lnTo>
                    <a:pt x="0" y="7983"/>
                  </a:lnTo>
                  <a:lnTo>
                    <a:pt x="11657" y="11910"/>
                  </a:lnTo>
                  <a:lnTo>
                    <a:pt x="59426" y="5828"/>
                  </a:lnTo>
                  <a:lnTo>
                    <a:pt x="28636" y="0"/>
                  </a:ln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18" name="Google Shape;918;p51"/>
            <p:cNvSpPr/>
            <p:nvPr/>
          </p:nvSpPr>
          <p:spPr>
            <a:xfrm>
              <a:off x="6747783" y="3452644"/>
              <a:ext cx="694997" cy="87268"/>
            </a:xfrm>
            <a:custGeom>
              <a:avLst/>
              <a:gdLst/>
              <a:ahLst/>
              <a:cxnLst/>
              <a:rect l="l" t="t" r="r" b="b"/>
              <a:pathLst>
                <a:path w="13706" h="1721" extrusionOk="0">
                  <a:moveTo>
                    <a:pt x="31" y="0"/>
                  </a:moveTo>
                  <a:lnTo>
                    <a:pt x="1" y="422"/>
                  </a:lnTo>
                  <a:lnTo>
                    <a:pt x="13494" y="1720"/>
                  </a:lnTo>
                  <a:lnTo>
                    <a:pt x="13705" y="1297"/>
                  </a:lnTo>
                  <a:lnTo>
                    <a:pt x="31" y="0"/>
                  </a:ln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19" name="Google Shape;919;p51"/>
            <p:cNvSpPr/>
            <p:nvPr/>
          </p:nvSpPr>
          <p:spPr>
            <a:xfrm>
              <a:off x="7081431" y="1913905"/>
              <a:ext cx="401299" cy="257442"/>
            </a:xfrm>
            <a:custGeom>
              <a:avLst/>
              <a:gdLst/>
              <a:ahLst/>
              <a:cxnLst/>
              <a:rect l="l" t="t" r="r" b="b"/>
              <a:pathLst>
                <a:path w="7914" h="5077" extrusionOk="0">
                  <a:moveTo>
                    <a:pt x="5612" y="1"/>
                  </a:moveTo>
                  <a:cubicBezTo>
                    <a:pt x="5193" y="1"/>
                    <a:pt x="4090" y="935"/>
                    <a:pt x="4090" y="935"/>
                  </a:cubicBezTo>
                  <a:cubicBezTo>
                    <a:pt x="3835" y="325"/>
                    <a:pt x="3550" y="90"/>
                    <a:pt x="3278" y="90"/>
                  </a:cubicBezTo>
                  <a:cubicBezTo>
                    <a:pt x="2600" y="90"/>
                    <a:pt x="1997" y="1541"/>
                    <a:pt x="2098" y="2298"/>
                  </a:cubicBezTo>
                  <a:cubicBezTo>
                    <a:pt x="2215" y="3173"/>
                    <a:pt x="715" y="4493"/>
                    <a:pt x="183" y="4930"/>
                  </a:cubicBezTo>
                  <a:lnTo>
                    <a:pt x="183" y="4930"/>
                  </a:lnTo>
                  <a:cubicBezTo>
                    <a:pt x="1525" y="3868"/>
                    <a:pt x="2273" y="3588"/>
                    <a:pt x="2857" y="3588"/>
                  </a:cubicBezTo>
                  <a:cubicBezTo>
                    <a:pt x="3376" y="3588"/>
                    <a:pt x="3766" y="3808"/>
                    <a:pt x="4329" y="3901"/>
                  </a:cubicBezTo>
                  <a:cubicBezTo>
                    <a:pt x="4509" y="3930"/>
                    <a:pt x="4662" y="3944"/>
                    <a:pt x="4790" y="3944"/>
                  </a:cubicBezTo>
                  <a:cubicBezTo>
                    <a:pt x="6046" y="3944"/>
                    <a:pt x="4944" y="2653"/>
                    <a:pt x="4944" y="2653"/>
                  </a:cubicBezTo>
                  <a:lnTo>
                    <a:pt x="4944" y="2653"/>
                  </a:lnTo>
                  <a:cubicBezTo>
                    <a:pt x="5086" y="2659"/>
                    <a:pt x="5217" y="2661"/>
                    <a:pt x="5336" y="2661"/>
                  </a:cubicBezTo>
                  <a:cubicBezTo>
                    <a:pt x="7914" y="2661"/>
                    <a:pt x="5251" y="1393"/>
                    <a:pt x="5251" y="1393"/>
                  </a:cubicBezTo>
                  <a:cubicBezTo>
                    <a:pt x="5867" y="333"/>
                    <a:pt x="5861" y="1"/>
                    <a:pt x="5612" y="1"/>
                  </a:cubicBezTo>
                  <a:close/>
                  <a:moveTo>
                    <a:pt x="183" y="4930"/>
                  </a:moveTo>
                  <a:cubicBezTo>
                    <a:pt x="123" y="4977"/>
                    <a:pt x="62" y="5026"/>
                    <a:pt x="0" y="5077"/>
                  </a:cubicBezTo>
                  <a:cubicBezTo>
                    <a:pt x="0" y="5077"/>
                    <a:pt x="69" y="5024"/>
                    <a:pt x="183" y="4930"/>
                  </a:cubicBezTo>
                  <a:close/>
                </a:path>
              </a:pathLst>
            </a:custGeom>
            <a:solidFill>
              <a:srgbClr val="C4C19B"/>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20" name="Google Shape;920;p51"/>
            <p:cNvSpPr/>
            <p:nvPr/>
          </p:nvSpPr>
          <p:spPr>
            <a:xfrm>
              <a:off x="5761243" y="2070487"/>
              <a:ext cx="362812" cy="309519"/>
            </a:xfrm>
            <a:custGeom>
              <a:avLst/>
              <a:gdLst/>
              <a:ahLst/>
              <a:cxnLst/>
              <a:rect l="l" t="t" r="r" b="b"/>
              <a:pathLst>
                <a:path w="7155" h="6104" extrusionOk="0">
                  <a:moveTo>
                    <a:pt x="2455" y="0"/>
                  </a:moveTo>
                  <a:cubicBezTo>
                    <a:pt x="2099" y="0"/>
                    <a:pt x="1983" y="1287"/>
                    <a:pt x="1983" y="1287"/>
                  </a:cubicBezTo>
                  <a:cubicBezTo>
                    <a:pt x="1318" y="1004"/>
                    <a:pt x="932" y="892"/>
                    <a:pt x="737" y="892"/>
                  </a:cubicBezTo>
                  <a:cubicBezTo>
                    <a:pt x="0" y="892"/>
                    <a:pt x="1962" y="2476"/>
                    <a:pt x="1962" y="2476"/>
                  </a:cubicBezTo>
                  <a:cubicBezTo>
                    <a:pt x="492" y="3448"/>
                    <a:pt x="2463" y="4344"/>
                    <a:pt x="3554" y="4344"/>
                  </a:cubicBezTo>
                  <a:cubicBezTo>
                    <a:pt x="3681" y="4344"/>
                    <a:pt x="3796" y="4332"/>
                    <a:pt x="3892" y="4306"/>
                  </a:cubicBezTo>
                  <a:cubicBezTo>
                    <a:pt x="3944" y="4293"/>
                    <a:pt x="4001" y="4286"/>
                    <a:pt x="4061" y="4286"/>
                  </a:cubicBezTo>
                  <a:cubicBezTo>
                    <a:pt x="4885" y="4286"/>
                    <a:pt x="6418" y="5491"/>
                    <a:pt x="6959" y="5938"/>
                  </a:cubicBezTo>
                  <a:lnTo>
                    <a:pt x="6959" y="5938"/>
                  </a:lnTo>
                  <a:cubicBezTo>
                    <a:pt x="4247" y="3625"/>
                    <a:pt x="4650" y="2917"/>
                    <a:pt x="4650" y="2916"/>
                  </a:cubicBezTo>
                  <a:cubicBezTo>
                    <a:pt x="4302" y="1532"/>
                    <a:pt x="3928" y="1206"/>
                    <a:pt x="3653" y="1206"/>
                  </a:cubicBezTo>
                  <a:cubicBezTo>
                    <a:pt x="3408" y="1206"/>
                    <a:pt x="3241" y="1465"/>
                    <a:pt x="3241" y="1465"/>
                  </a:cubicBezTo>
                  <a:cubicBezTo>
                    <a:pt x="2899" y="361"/>
                    <a:pt x="2643" y="0"/>
                    <a:pt x="2455" y="0"/>
                  </a:cubicBezTo>
                  <a:close/>
                  <a:moveTo>
                    <a:pt x="6959" y="5938"/>
                  </a:moveTo>
                  <a:cubicBezTo>
                    <a:pt x="7023" y="5992"/>
                    <a:pt x="7088" y="6047"/>
                    <a:pt x="7155" y="6103"/>
                  </a:cubicBezTo>
                  <a:cubicBezTo>
                    <a:pt x="7155" y="6103"/>
                    <a:pt x="7083" y="6040"/>
                    <a:pt x="6959" y="5938"/>
                  </a:cubicBezTo>
                  <a:close/>
                </a:path>
              </a:pathLst>
            </a:custGeom>
            <a:solidFill>
              <a:srgbClr val="C4C19B"/>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21" name="Google Shape;921;p51"/>
            <p:cNvSpPr/>
            <p:nvPr/>
          </p:nvSpPr>
          <p:spPr>
            <a:xfrm>
              <a:off x="6391166" y="1482697"/>
              <a:ext cx="391918" cy="1109784"/>
            </a:xfrm>
            <a:custGeom>
              <a:avLst/>
              <a:gdLst/>
              <a:ahLst/>
              <a:cxnLst/>
              <a:rect l="l" t="t" r="r" b="b"/>
              <a:pathLst>
                <a:path w="7729" h="21886" extrusionOk="0">
                  <a:moveTo>
                    <a:pt x="7729" y="1"/>
                  </a:moveTo>
                  <a:lnTo>
                    <a:pt x="1" y="2054"/>
                  </a:lnTo>
                  <a:cubicBezTo>
                    <a:pt x="1049" y="9002"/>
                    <a:pt x="1332" y="14296"/>
                    <a:pt x="1420" y="21885"/>
                  </a:cubicBezTo>
                  <a:lnTo>
                    <a:pt x="5163" y="21795"/>
                  </a:lnTo>
                  <a:cubicBezTo>
                    <a:pt x="5449" y="14701"/>
                    <a:pt x="6260" y="8823"/>
                    <a:pt x="7729"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22" name="Google Shape;922;p51"/>
            <p:cNvSpPr/>
            <p:nvPr/>
          </p:nvSpPr>
          <p:spPr>
            <a:xfrm>
              <a:off x="6474933" y="1410238"/>
              <a:ext cx="262766" cy="1180724"/>
            </a:xfrm>
            <a:custGeom>
              <a:avLst/>
              <a:gdLst/>
              <a:ahLst/>
              <a:cxnLst/>
              <a:rect l="l" t="t" r="r" b="b"/>
              <a:pathLst>
                <a:path w="5182" h="23285" extrusionOk="0">
                  <a:moveTo>
                    <a:pt x="5182" y="0"/>
                  </a:moveTo>
                  <a:lnTo>
                    <a:pt x="0" y="818"/>
                  </a:lnTo>
                  <a:cubicBezTo>
                    <a:pt x="637" y="9942"/>
                    <a:pt x="1217" y="18612"/>
                    <a:pt x="733" y="23284"/>
                  </a:cubicBezTo>
                  <a:lnTo>
                    <a:pt x="2544" y="23163"/>
                  </a:lnTo>
                  <a:cubicBezTo>
                    <a:pt x="2704" y="17762"/>
                    <a:pt x="3868" y="9187"/>
                    <a:pt x="5182"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23" name="Google Shape;923;p51"/>
            <p:cNvSpPr/>
            <p:nvPr/>
          </p:nvSpPr>
          <p:spPr>
            <a:xfrm>
              <a:off x="6397302" y="2337760"/>
              <a:ext cx="332185" cy="265403"/>
            </a:xfrm>
            <a:custGeom>
              <a:avLst/>
              <a:gdLst/>
              <a:ahLst/>
              <a:cxnLst/>
              <a:rect l="l" t="t" r="r" b="b"/>
              <a:pathLst>
                <a:path w="6551" h="5234" extrusionOk="0">
                  <a:moveTo>
                    <a:pt x="5532" y="1"/>
                  </a:moveTo>
                  <a:cubicBezTo>
                    <a:pt x="4997" y="1"/>
                    <a:pt x="4420" y="252"/>
                    <a:pt x="4266" y="806"/>
                  </a:cubicBezTo>
                  <a:cubicBezTo>
                    <a:pt x="4050" y="1587"/>
                    <a:pt x="3407" y="2254"/>
                    <a:pt x="2906" y="2254"/>
                  </a:cubicBezTo>
                  <a:cubicBezTo>
                    <a:pt x="2709" y="2254"/>
                    <a:pt x="2535" y="2151"/>
                    <a:pt x="2416" y="1913"/>
                  </a:cubicBezTo>
                  <a:cubicBezTo>
                    <a:pt x="2204" y="1491"/>
                    <a:pt x="1751" y="1309"/>
                    <a:pt x="1276" y="1309"/>
                  </a:cubicBezTo>
                  <a:cubicBezTo>
                    <a:pt x="800" y="1309"/>
                    <a:pt x="302" y="1491"/>
                    <a:pt x="1" y="1792"/>
                  </a:cubicBezTo>
                  <a:lnTo>
                    <a:pt x="725" y="5174"/>
                  </a:lnTo>
                  <a:lnTo>
                    <a:pt x="5494" y="5233"/>
                  </a:lnTo>
                  <a:lnTo>
                    <a:pt x="6551" y="645"/>
                  </a:lnTo>
                  <a:cubicBezTo>
                    <a:pt x="6521" y="231"/>
                    <a:pt x="6045" y="1"/>
                    <a:pt x="5532"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24" name="Google Shape;924;p51"/>
            <p:cNvSpPr/>
            <p:nvPr/>
          </p:nvSpPr>
          <p:spPr>
            <a:xfrm>
              <a:off x="6063655" y="2581659"/>
              <a:ext cx="1027587" cy="511334"/>
            </a:xfrm>
            <a:custGeom>
              <a:avLst/>
              <a:gdLst/>
              <a:ahLst/>
              <a:cxnLst/>
              <a:rect l="l" t="t" r="r" b="b"/>
              <a:pathLst>
                <a:path w="20265" h="10084" extrusionOk="0">
                  <a:moveTo>
                    <a:pt x="13946" y="0"/>
                  </a:moveTo>
                  <a:lnTo>
                    <a:pt x="4950" y="605"/>
                  </a:lnTo>
                  <a:lnTo>
                    <a:pt x="3200" y="4650"/>
                  </a:lnTo>
                  <a:lnTo>
                    <a:pt x="0" y="10083"/>
                  </a:lnTo>
                  <a:lnTo>
                    <a:pt x="3925" y="6220"/>
                  </a:lnTo>
                  <a:lnTo>
                    <a:pt x="6097" y="3442"/>
                  </a:lnTo>
                  <a:lnTo>
                    <a:pt x="7426" y="5736"/>
                  </a:lnTo>
                  <a:lnTo>
                    <a:pt x="9538" y="3261"/>
                  </a:lnTo>
                  <a:lnTo>
                    <a:pt x="11371" y="3241"/>
                  </a:lnTo>
                  <a:lnTo>
                    <a:pt x="15193" y="4931"/>
                  </a:lnTo>
                  <a:lnTo>
                    <a:pt x="15274" y="2919"/>
                  </a:lnTo>
                  <a:lnTo>
                    <a:pt x="20264" y="6340"/>
                  </a:lnTo>
                  <a:lnTo>
                    <a:pt x="20264" y="6340"/>
                  </a:lnTo>
                  <a:lnTo>
                    <a:pt x="13946" y="0"/>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25" name="Google Shape;925;p51"/>
            <p:cNvSpPr/>
            <p:nvPr/>
          </p:nvSpPr>
          <p:spPr>
            <a:xfrm>
              <a:off x="6405466" y="1079175"/>
              <a:ext cx="420467" cy="399474"/>
            </a:xfrm>
            <a:custGeom>
              <a:avLst/>
              <a:gdLst/>
              <a:ahLst/>
              <a:cxnLst/>
              <a:rect l="l" t="t" r="r" b="b"/>
              <a:pathLst>
                <a:path w="8292" h="7878" extrusionOk="0">
                  <a:moveTo>
                    <a:pt x="4444" y="1"/>
                  </a:moveTo>
                  <a:cubicBezTo>
                    <a:pt x="4152" y="1"/>
                    <a:pt x="3900" y="423"/>
                    <a:pt x="3612" y="1680"/>
                  </a:cubicBezTo>
                  <a:cubicBezTo>
                    <a:pt x="3554" y="4571"/>
                    <a:pt x="3057" y="5424"/>
                    <a:pt x="2447" y="5424"/>
                  </a:cubicBezTo>
                  <a:cubicBezTo>
                    <a:pt x="1568" y="5424"/>
                    <a:pt x="455" y="3651"/>
                    <a:pt x="86" y="3651"/>
                  </a:cubicBezTo>
                  <a:cubicBezTo>
                    <a:pt x="50" y="3651"/>
                    <a:pt x="22" y="3667"/>
                    <a:pt x="1" y="3703"/>
                  </a:cubicBezTo>
                  <a:lnTo>
                    <a:pt x="1490" y="7878"/>
                  </a:lnTo>
                  <a:lnTo>
                    <a:pt x="6078" y="7274"/>
                  </a:lnTo>
                  <a:lnTo>
                    <a:pt x="8291" y="1589"/>
                  </a:lnTo>
                  <a:lnTo>
                    <a:pt x="8291" y="1589"/>
                  </a:lnTo>
                  <a:cubicBezTo>
                    <a:pt x="7967" y="1711"/>
                    <a:pt x="7670" y="1763"/>
                    <a:pt x="7397" y="1763"/>
                  </a:cubicBezTo>
                  <a:cubicBezTo>
                    <a:pt x="5809" y="1763"/>
                    <a:pt x="5042" y="1"/>
                    <a:pt x="4444"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26" name="Google Shape;926;p51"/>
            <p:cNvSpPr/>
            <p:nvPr/>
          </p:nvSpPr>
          <p:spPr>
            <a:xfrm>
              <a:off x="6630399" y="1900873"/>
              <a:ext cx="98423" cy="229604"/>
            </a:xfrm>
            <a:custGeom>
              <a:avLst/>
              <a:gdLst/>
              <a:ahLst/>
              <a:cxnLst/>
              <a:rect l="l" t="t" r="r" b="b"/>
              <a:pathLst>
                <a:path w="1941" h="4528" extrusionOk="0">
                  <a:moveTo>
                    <a:pt x="1175" y="0"/>
                  </a:moveTo>
                  <a:cubicBezTo>
                    <a:pt x="1140" y="0"/>
                    <a:pt x="1099" y="8"/>
                    <a:pt x="1054" y="25"/>
                  </a:cubicBezTo>
                  <a:cubicBezTo>
                    <a:pt x="37" y="399"/>
                    <a:pt x="192" y="2311"/>
                    <a:pt x="0" y="4527"/>
                  </a:cubicBezTo>
                  <a:cubicBezTo>
                    <a:pt x="554" y="3687"/>
                    <a:pt x="1941" y="0"/>
                    <a:pt x="1175" y="0"/>
                  </a:cubicBezTo>
                  <a:close/>
                </a:path>
              </a:pathLst>
            </a:custGeom>
            <a:solidFill>
              <a:srgbClr val="EB5D37"/>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27" name="Google Shape;927;p51"/>
            <p:cNvSpPr/>
            <p:nvPr/>
          </p:nvSpPr>
          <p:spPr>
            <a:xfrm>
              <a:off x="6395426" y="1589434"/>
              <a:ext cx="158461" cy="609656"/>
            </a:xfrm>
            <a:custGeom>
              <a:avLst/>
              <a:gdLst/>
              <a:ahLst/>
              <a:cxnLst/>
              <a:rect l="l" t="t" r="r" b="b"/>
              <a:pathLst>
                <a:path w="3125" h="12023" extrusionOk="0">
                  <a:moveTo>
                    <a:pt x="1580" y="0"/>
                  </a:moveTo>
                  <a:cubicBezTo>
                    <a:pt x="1516" y="0"/>
                    <a:pt x="1450" y="28"/>
                    <a:pt x="1381" y="88"/>
                  </a:cubicBezTo>
                  <a:cubicBezTo>
                    <a:pt x="1" y="1285"/>
                    <a:pt x="2212" y="6167"/>
                    <a:pt x="2754" y="12023"/>
                  </a:cubicBezTo>
                  <a:cubicBezTo>
                    <a:pt x="3124" y="10377"/>
                    <a:pt x="2798" y="0"/>
                    <a:pt x="1580" y="0"/>
                  </a:cubicBezTo>
                  <a:close/>
                </a:path>
              </a:pathLst>
            </a:custGeom>
            <a:solidFill>
              <a:srgbClr val="EB5D37"/>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28" name="Google Shape;928;p51"/>
            <p:cNvSpPr/>
            <p:nvPr/>
          </p:nvSpPr>
          <p:spPr>
            <a:xfrm>
              <a:off x="6865168" y="1377278"/>
              <a:ext cx="201613" cy="242027"/>
            </a:xfrm>
            <a:custGeom>
              <a:avLst/>
              <a:gdLst/>
              <a:ahLst/>
              <a:cxnLst/>
              <a:rect l="l" t="t" r="r" b="b"/>
              <a:pathLst>
                <a:path w="3976" h="4773" extrusionOk="0">
                  <a:moveTo>
                    <a:pt x="2370" y="0"/>
                  </a:moveTo>
                  <a:cubicBezTo>
                    <a:pt x="1358" y="0"/>
                    <a:pt x="277" y="2034"/>
                    <a:pt x="0" y="4772"/>
                  </a:cubicBezTo>
                  <a:cubicBezTo>
                    <a:pt x="1158" y="2361"/>
                    <a:pt x="3975" y="792"/>
                    <a:pt x="2760" y="107"/>
                  </a:cubicBezTo>
                  <a:cubicBezTo>
                    <a:pt x="2633" y="35"/>
                    <a:pt x="2502" y="0"/>
                    <a:pt x="2370" y="0"/>
                  </a:cubicBezTo>
                  <a:close/>
                </a:path>
              </a:pathLst>
            </a:custGeom>
            <a:solidFill>
              <a:srgbClr val="F8AF4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29" name="Google Shape;929;p51"/>
            <p:cNvSpPr/>
            <p:nvPr/>
          </p:nvSpPr>
          <p:spPr>
            <a:xfrm>
              <a:off x="6313586" y="2581659"/>
              <a:ext cx="680799" cy="621471"/>
            </a:xfrm>
            <a:custGeom>
              <a:avLst/>
              <a:gdLst/>
              <a:ahLst/>
              <a:cxnLst/>
              <a:rect l="l" t="t" r="r" b="b"/>
              <a:pathLst>
                <a:path w="13426" h="12256" extrusionOk="0">
                  <a:moveTo>
                    <a:pt x="9018" y="0"/>
                  </a:moveTo>
                  <a:lnTo>
                    <a:pt x="3409" y="377"/>
                  </a:lnTo>
                  <a:cubicBezTo>
                    <a:pt x="3338" y="467"/>
                    <a:pt x="3275" y="564"/>
                    <a:pt x="3222" y="664"/>
                  </a:cubicBezTo>
                  <a:cubicBezTo>
                    <a:pt x="2843" y="4068"/>
                    <a:pt x="0" y="12255"/>
                    <a:pt x="1136" y="12255"/>
                  </a:cubicBezTo>
                  <a:cubicBezTo>
                    <a:pt x="1269" y="12255"/>
                    <a:pt x="1458" y="12142"/>
                    <a:pt x="1712" y="11894"/>
                  </a:cubicBezTo>
                  <a:cubicBezTo>
                    <a:pt x="4127" y="9540"/>
                    <a:pt x="3644" y="2355"/>
                    <a:pt x="3826" y="1812"/>
                  </a:cubicBezTo>
                  <a:cubicBezTo>
                    <a:pt x="3957" y="1417"/>
                    <a:pt x="4284" y="890"/>
                    <a:pt x="4566" y="890"/>
                  </a:cubicBezTo>
                  <a:cubicBezTo>
                    <a:pt x="4672" y="890"/>
                    <a:pt x="4772" y="964"/>
                    <a:pt x="4853" y="1148"/>
                  </a:cubicBezTo>
                  <a:cubicBezTo>
                    <a:pt x="5188" y="1917"/>
                    <a:pt x="5604" y="2245"/>
                    <a:pt x="5274" y="5374"/>
                  </a:cubicBezTo>
                  <a:cubicBezTo>
                    <a:pt x="5192" y="6153"/>
                    <a:pt x="5693" y="6592"/>
                    <a:pt x="6163" y="6592"/>
                  </a:cubicBezTo>
                  <a:cubicBezTo>
                    <a:pt x="6732" y="6592"/>
                    <a:pt x="7258" y="5952"/>
                    <a:pt x="6663" y="4499"/>
                  </a:cubicBezTo>
                  <a:cubicBezTo>
                    <a:pt x="5808" y="2406"/>
                    <a:pt x="6235" y="848"/>
                    <a:pt x="7022" y="848"/>
                  </a:cubicBezTo>
                  <a:cubicBezTo>
                    <a:pt x="7234" y="848"/>
                    <a:pt x="7473" y="961"/>
                    <a:pt x="7720" y="1208"/>
                  </a:cubicBezTo>
                  <a:cubicBezTo>
                    <a:pt x="8773" y="2262"/>
                    <a:pt x="8655" y="3592"/>
                    <a:pt x="9290" y="3592"/>
                  </a:cubicBezTo>
                  <a:cubicBezTo>
                    <a:pt x="9382" y="3592"/>
                    <a:pt x="9491" y="3563"/>
                    <a:pt x="9621" y="3502"/>
                  </a:cubicBezTo>
                  <a:cubicBezTo>
                    <a:pt x="10316" y="3175"/>
                    <a:pt x="9198" y="2144"/>
                    <a:pt x="8414" y="1420"/>
                  </a:cubicBezTo>
                  <a:cubicBezTo>
                    <a:pt x="8079" y="1111"/>
                    <a:pt x="8134" y="835"/>
                    <a:pt x="8485" y="835"/>
                  </a:cubicBezTo>
                  <a:cubicBezTo>
                    <a:pt x="8957" y="835"/>
                    <a:pt x="9965" y="1335"/>
                    <a:pt x="11282" y="2929"/>
                  </a:cubicBezTo>
                  <a:cubicBezTo>
                    <a:pt x="12040" y="3847"/>
                    <a:pt x="12680" y="4265"/>
                    <a:pt x="12970" y="4265"/>
                  </a:cubicBezTo>
                  <a:cubicBezTo>
                    <a:pt x="13426" y="4265"/>
                    <a:pt x="13026" y="3241"/>
                    <a:pt x="10890" y="1510"/>
                  </a:cubicBezTo>
                  <a:cubicBezTo>
                    <a:pt x="9966" y="761"/>
                    <a:pt x="9385" y="291"/>
                    <a:pt x="9033" y="6"/>
                  </a:cubicBezTo>
                  <a:lnTo>
                    <a:pt x="9018" y="0"/>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30" name="Google Shape;930;p51"/>
            <p:cNvSpPr/>
            <p:nvPr/>
          </p:nvSpPr>
          <p:spPr>
            <a:xfrm>
              <a:off x="5219751" y="2351908"/>
              <a:ext cx="1025407" cy="574465"/>
            </a:xfrm>
            <a:custGeom>
              <a:avLst/>
              <a:gdLst/>
              <a:ahLst/>
              <a:cxnLst/>
              <a:rect l="l" t="t" r="r" b="b"/>
              <a:pathLst>
                <a:path w="20222" h="11329" extrusionOk="0">
                  <a:moveTo>
                    <a:pt x="7939" y="1"/>
                  </a:moveTo>
                  <a:cubicBezTo>
                    <a:pt x="7562" y="1"/>
                    <a:pt x="7057" y="870"/>
                    <a:pt x="6392" y="3489"/>
                  </a:cubicBezTo>
                  <a:cubicBezTo>
                    <a:pt x="6392" y="3489"/>
                    <a:pt x="4523" y="2696"/>
                    <a:pt x="3307" y="2696"/>
                  </a:cubicBezTo>
                  <a:cubicBezTo>
                    <a:pt x="2129" y="2696"/>
                    <a:pt x="1563" y="3440"/>
                    <a:pt x="3900" y="6370"/>
                  </a:cubicBezTo>
                  <a:cubicBezTo>
                    <a:pt x="3900" y="6370"/>
                    <a:pt x="0" y="10358"/>
                    <a:pt x="2808" y="10358"/>
                  </a:cubicBezTo>
                  <a:cubicBezTo>
                    <a:pt x="3628" y="10358"/>
                    <a:pt x="5020" y="10017"/>
                    <a:pt x="7248" y="9139"/>
                  </a:cubicBezTo>
                  <a:lnTo>
                    <a:pt x="7248" y="9139"/>
                  </a:lnTo>
                  <a:cubicBezTo>
                    <a:pt x="7248" y="9139"/>
                    <a:pt x="6551" y="11328"/>
                    <a:pt x="7563" y="11328"/>
                  </a:cubicBezTo>
                  <a:cubicBezTo>
                    <a:pt x="8172" y="11328"/>
                    <a:pt x="9401" y="10535"/>
                    <a:pt x="11773" y="7992"/>
                  </a:cubicBezTo>
                  <a:cubicBezTo>
                    <a:pt x="11773" y="7992"/>
                    <a:pt x="11975" y="9194"/>
                    <a:pt x="12815" y="9194"/>
                  </a:cubicBezTo>
                  <a:cubicBezTo>
                    <a:pt x="13384" y="9194"/>
                    <a:pt x="14247" y="8640"/>
                    <a:pt x="15538" y="6783"/>
                  </a:cubicBezTo>
                  <a:cubicBezTo>
                    <a:pt x="15538" y="6783"/>
                    <a:pt x="18651" y="5471"/>
                    <a:pt x="20222" y="5084"/>
                  </a:cubicBezTo>
                  <a:lnTo>
                    <a:pt x="20222" y="5084"/>
                  </a:lnTo>
                  <a:cubicBezTo>
                    <a:pt x="20221" y="5084"/>
                    <a:pt x="18936" y="5200"/>
                    <a:pt x="17474" y="5200"/>
                  </a:cubicBezTo>
                  <a:cubicBezTo>
                    <a:pt x="15927" y="5200"/>
                    <a:pt x="14182" y="5070"/>
                    <a:pt x="13555" y="4535"/>
                  </a:cubicBezTo>
                  <a:cubicBezTo>
                    <a:pt x="12728" y="3830"/>
                    <a:pt x="12530" y="332"/>
                    <a:pt x="11386" y="332"/>
                  </a:cubicBezTo>
                  <a:cubicBezTo>
                    <a:pt x="10840" y="332"/>
                    <a:pt x="10079" y="1127"/>
                    <a:pt x="8931" y="3401"/>
                  </a:cubicBezTo>
                  <a:cubicBezTo>
                    <a:pt x="8931" y="3401"/>
                    <a:pt x="8685" y="1"/>
                    <a:pt x="7939"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31" name="Google Shape;931;p51"/>
            <p:cNvSpPr/>
            <p:nvPr/>
          </p:nvSpPr>
          <p:spPr>
            <a:xfrm>
              <a:off x="5219700" y="2526389"/>
              <a:ext cx="1025458" cy="399930"/>
            </a:xfrm>
            <a:custGeom>
              <a:avLst/>
              <a:gdLst/>
              <a:ahLst/>
              <a:cxnLst/>
              <a:rect l="l" t="t" r="r" b="b"/>
              <a:pathLst>
                <a:path w="20223" h="7887" extrusionOk="0">
                  <a:moveTo>
                    <a:pt x="2288" y="1"/>
                  </a:moveTo>
                  <a:cubicBezTo>
                    <a:pt x="2296" y="554"/>
                    <a:pt x="2738" y="1470"/>
                    <a:pt x="3901" y="2929"/>
                  </a:cubicBezTo>
                  <a:cubicBezTo>
                    <a:pt x="3901" y="2929"/>
                    <a:pt x="0" y="6916"/>
                    <a:pt x="2809" y="6916"/>
                  </a:cubicBezTo>
                  <a:cubicBezTo>
                    <a:pt x="3629" y="6916"/>
                    <a:pt x="5021" y="6576"/>
                    <a:pt x="7249" y="5698"/>
                  </a:cubicBezTo>
                  <a:lnTo>
                    <a:pt x="7249" y="5698"/>
                  </a:lnTo>
                  <a:cubicBezTo>
                    <a:pt x="7249" y="5698"/>
                    <a:pt x="6552" y="7887"/>
                    <a:pt x="7564" y="7887"/>
                  </a:cubicBezTo>
                  <a:cubicBezTo>
                    <a:pt x="8173" y="7887"/>
                    <a:pt x="9402" y="7093"/>
                    <a:pt x="11774" y="4551"/>
                  </a:cubicBezTo>
                  <a:cubicBezTo>
                    <a:pt x="11774" y="4551"/>
                    <a:pt x="11976" y="5752"/>
                    <a:pt x="12815" y="5752"/>
                  </a:cubicBezTo>
                  <a:cubicBezTo>
                    <a:pt x="13384" y="5752"/>
                    <a:pt x="14247" y="5199"/>
                    <a:pt x="15538" y="3341"/>
                  </a:cubicBezTo>
                  <a:cubicBezTo>
                    <a:pt x="15538" y="3341"/>
                    <a:pt x="18652" y="2029"/>
                    <a:pt x="20223" y="1642"/>
                  </a:cubicBezTo>
                  <a:lnTo>
                    <a:pt x="20223" y="1642"/>
                  </a:lnTo>
                  <a:cubicBezTo>
                    <a:pt x="20223" y="1642"/>
                    <a:pt x="20122" y="1650"/>
                    <a:pt x="19950" y="1663"/>
                  </a:cubicBezTo>
                  <a:cubicBezTo>
                    <a:pt x="18410" y="2291"/>
                    <a:pt x="16284" y="2643"/>
                    <a:pt x="13860" y="2643"/>
                  </a:cubicBezTo>
                  <a:cubicBezTo>
                    <a:pt x="12654" y="2643"/>
                    <a:pt x="11373" y="2556"/>
                    <a:pt x="10054" y="2373"/>
                  </a:cubicBezTo>
                  <a:cubicBezTo>
                    <a:pt x="6994" y="1947"/>
                    <a:pt x="4273" y="1079"/>
                    <a:pt x="2288" y="1"/>
                  </a:cubicBezTo>
                  <a:close/>
                </a:path>
              </a:pathLst>
            </a:custGeom>
            <a:solidFill>
              <a:srgbClr val="684338">
                <a:alpha val="8431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32" name="Google Shape;932;p51"/>
            <p:cNvSpPr/>
            <p:nvPr/>
          </p:nvSpPr>
          <p:spPr>
            <a:xfrm>
              <a:off x="6863039" y="2340245"/>
              <a:ext cx="1016685" cy="459461"/>
            </a:xfrm>
            <a:custGeom>
              <a:avLst/>
              <a:gdLst/>
              <a:ahLst/>
              <a:cxnLst/>
              <a:rect l="l" t="t" r="r" b="b"/>
              <a:pathLst>
                <a:path w="20050" h="9061" extrusionOk="0">
                  <a:moveTo>
                    <a:pt x="401" y="4996"/>
                  </a:moveTo>
                  <a:cubicBezTo>
                    <a:pt x="269" y="5001"/>
                    <a:pt x="135" y="5006"/>
                    <a:pt x="0" y="5012"/>
                  </a:cubicBezTo>
                  <a:cubicBezTo>
                    <a:pt x="0" y="5012"/>
                    <a:pt x="146" y="5009"/>
                    <a:pt x="401" y="4996"/>
                  </a:cubicBezTo>
                  <a:close/>
                  <a:moveTo>
                    <a:pt x="12744" y="1"/>
                  </a:moveTo>
                  <a:cubicBezTo>
                    <a:pt x="11104" y="1"/>
                    <a:pt x="9227" y="686"/>
                    <a:pt x="8414" y="2524"/>
                  </a:cubicBezTo>
                  <a:cubicBezTo>
                    <a:pt x="7536" y="4510"/>
                    <a:pt x="1954" y="4920"/>
                    <a:pt x="401" y="4996"/>
                  </a:cubicBezTo>
                  <a:lnTo>
                    <a:pt x="401" y="4996"/>
                  </a:lnTo>
                  <a:cubicBezTo>
                    <a:pt x="837" y="4981"/>
                    <a:pt x="1255" y="4974"/>
                    <a:pt x="1653" y="4974"/>
                  </a:cubicBezTo>
                  <a:cubicBezTo>
                    <a:pt x="7684" y="4974"/>
                    <a:pt x="9452" y="6604"/>
                    <a:pt x="9453" y="6604"/>
                  </a:cubicBezTo>
                  <a:cubicBezTo>
                    <a:pt x="11320" y="8524"/>
                    <a:pt x="12598" y="9061"/>
                    <a:pt x="13445" y="9061"/>
                  </a:cubicBezTo>
                  <a:cubicBezTo>
                    <a:pt x="14521" y="9061"/>
                    <a:pt x="14898" y="8192"/>
                    <a:pt x="14898" y="8192"/>
                  </a:cubicBezTo>
                  <a:cubicBezTo>
                    <a:pt x="16201" y="8736"/>
                    <a:pt x="17071" y="8958"/>
                    <a:pt x="17624" y="8958"/>
                  </a:cubicBezTo>
                  <a:cubicBezTo>
                    <a:pt x="20050" y="8958"/>
                    <a:pt x="16377" y="4689"/>
                    <a:pt x="16377" y="4689"/>
                  </a:cubicBezTo>
                  <a:cubicBezTo>
                    <a:pt x="20047" y="2877"/>
                    <a:pt x="18926" y="2495"/>
                    <a:pt x="17327" y="2495"/>
                  </a:cubicBezTo>
                  <a:cubicBezTo>
                    <a:pt x="16162" y="2495"/>
                    <a:pt x="14742" y="2698"/>
                    <a:pt x="14742" y="2698"/>
                  </a:cubicBezTo>
                  <a:cubicBezTo>
                    <a:pt x="16832" y="1314"/>
                    <a:pt x="15015" y="1"/>
                    <a:pt x="12744"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33" name="Google Shape;933;p51"/>
            <p:cNvSpPr/>
            <p:nvPr/>
          </p:nvSpPr>
          <p:spPr>
            <a:xfrm>
              <a:off x="6863039" y="2594082"/>
              <a:ext cx="6744" cy="355"/>
            </a:xfrm>
            <a:custGeom>
              <a:avLst/>
              <a:gdLst/>
              <a:ahLst/>
              <a:cxnLst/>
              <a:rect l="l" t="t" r="r" b="b"/>
              <a:pathLst>
                <a:path w="133" h="7" extrusionOk="0">
                  <a:moveTo>
                    <a:pt x="132" y="1"/>
                  </a:moveTo>
                  <a:cubicBezTo>
                    <a:pt x="84" y="3"/>
                    <a:pt x="48" y="4"/>
                    <a:pt x="26" y="5"/>
                  </a:cubicBezTo>
                  <a:lnTo>
                    <a:pt x="26" y="5"/>
                  </a:lnTo>
                  <a:cubicBezTo>
                    <a:pt x="62" y="4"/>
                    <a:pt x="96" y="3"/>
                    <a:pt x="132" y="1"/>
                  </a:cubicBezTo>
                  <a:close/>
                  <a:moveTo>
                    <a:pt x="26" y="5"/>
                  </a:moveTo>
                  <a:lnTo>
                    <a:pt x="26" y="5"/>
                  </a:lnTo>
                  <a:cubicBezTo>
                    <a:pt x="17" y="5"/>
                    <a:pt x="9" y="6"/>
                    <a:pt x="0" y="6"/>
                  </a:cubicBezTo>
                  <a:cubicBezTo>
                    <a:pt x="0" y="6"/>
                    <a:pt x="9" y="6"/>
                    <a:pt x="26" y="5"/>
                  </a:cubicBezTo>
                  <a:close/>
                </a:path>
              </a:pathLst>
            </a:custGeom>
            <a:solidFill>
              <a:srgbClr val="C4C19B"/>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34" name="Google Shape;934;p51"/>
            <p:cNvSpPr/>
            <p:nvPr/>
          </p:nvSpPr>
          <p:spPr>
            <a:xfrm>
              <a:off x="7199221" y="2475682"/>
              <a:ext cx="680444" cy="324021"/>
            </a:xfrm>
            <a:custGeom>
              <a:avLst/>
              <a:gdLst/>
              <a:ahLst/>
              <a:cxnLst/>
              <a:rect l="l" t="t" r="r" b="b"/>
              <a:pathLst>
                <a:path w="13419" h="6390" extrusionOk="0">
                  <a:moveTo>
                    <a:pt x="11999" y="1"/>
                  </a:moveTo>
                  <a:lnTo>
                    <a:pt x="11999" y="1"/>
                  </a:lnTo>
                  <a:cubicBezTo>
                    <a:pt x="10352" y="1692"/>
                    <a:pt x="6536" y="2875"/>
                    <a:pt x="2090" y="2875"/>
                  </a:cubicBezTo>
                  <a:cubicBezTo>
                    <a:pt x="1375" y="2875"/>
                    <a:pt x="677" y="2844"/>
                    <a:pt x="0" y="2786"/>
                  </a:cubicBezTo>
                  <a:lnTo>
                    <a:pt x="0" y="2786"/>
                  </a:lnTo>
                  <a:cubicBezTo>
                    <a:pt x="2097" y="3267"/>
                    <a:pt x="2822" y="3931"/>
                    <a:pt x="2822" y="3931"/>
                  </a:cubicBezTo>
                  <a:cubicBezTo>
                    <a:pt x="4690" y="5852"/>
                    <a:pt x="5968" y="6390"/>
                    <a:pt x="6814" y="6390"/>
                  </a:cubicBezTo>
                  <a:cubicBezTo>
                    <a:pt x="7890" y="6390"/>
                    <a:pt x="8267" y="5521"/>
                    <a:pt x="8267" y="5521"/>
                  </a:cubicBezTo>
                  <a:cubicBezTo>
                    <a:pt x="9570" y="6065"/>
                    <a:pt x="10440" y="6287"/>
                    <a:pt x="10993" y="6287"/>
                  </a:cubicBezTo>
                  <a:cubicBezTo>
                    <a:pt x="13419" y="6287"/>
                    <a:pt x="9746" y="2018"/>
                    <a:pt x="9746" y="2018"/>
                  </a:cubicBezTo>
                  <a:cubicBezTo>
                    <a:pt x="12158" y="828"/>
                    <a:pt x="12500" y="255"/>
                    <a:pt x="11999" y="1"/>
                  </a:cubicBezTo>
                  <a:close/>
                </a:path>
              </a:pathLst>
            </a:custGeom>
            <a:solidFill>
              <a:srgbClr val="684338">
                <a:alpha val="8431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35" name="Google Shape;935;p51"/>
            <p:cNvSpPr/>
            <p:nvPr/>
          </p:nvSpPr>
          <p:spPr>
            <a:xfrm>
              <a:off x="6246299" y="3708255"/>
              <a:ext cx="873538" cy="537804"/>
            </a:xfrm>
            <a:custGeom>
              <a:avLst/>
              <a:gdLst/>
              <a:ahLst/>
              <a:cxnLst/>
              <a:rect l="l" t="t" r="r" b="b"/>
              <a:pathLst>
                <a:path w="17227" h="10606" extrusionOk="0">
                  <a:moveTo>
                    <a:pt x="16019" y="0"/>
                  </a:moveTo>
                  <a:lnTo>
                    <a:pt x="12397" y="503"/>
                  </a:lnTo>
                  <a:lnTo>
                    <a:pt x="0" y="10605"/>
                  </a:lnTo>
                  <a:lnTo>
                    <a:pt x="0" y="10605"/>
                  </a:lnTo>
                  <a:lnTo>
                    <a:pt x="7366" y="9519"/>
                  </a:lnTo>
                  <a:lnTo>
                    <a:pt x="12478" y="1348"/>
                  </a:lnTo>
                  <a:lnTo>
                    <a:pt x="17227" y="181"/>
                  </a:lnTo>
                  <a:lnTo>
                    <a:pt x="1601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36" name="Google Shape;936;p51"/>
            <p:cNvSpPr/>
            <p:nvPr/>
          </p:nvSpPr>
          <p:spPr>
            <a:xfrm>
              <a:off x="6874853" y="3708255"/>
              <a:ext cx="244968" cy="68404"/>
            </a:xfrm>
            <a:custGeom>
              <a:avLst/>
              <a:gdLst/>
              <a:ahLst/>
              <a:cxnLst/>
              <a:rect l="l" t="t" r="r" b="b"/>
              <a:pathLst>
                <a:path w="4831" h="1349" extrusionOk="0">
                  <a:moveTo>
                    <a:pt x="3623" y="0"/>
                  </a:moveTo>
                  <a:lnTo>
                    <a:pt x="1" y="503"/>
                  </a:lnTo>
                  <a:lnTo>
                    <a:pt x="82" y="1348"/>
                  </a:lnTo>
                  <a:lnTo>
                    <a:pt x="4831" y="181"/>
                  </a:lnTo>
                  <a:lnTo>
                    <a:pt x="3623" y="0"/>
                  </a:lnTo>
                  <a:close/>
                </a:path>
              </a:pathLst>
            </a:custGeom>
            <a:solidFill>
              <a:srgbClr val="FAAD24">
                <a:alpha val="6071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37" name="Google Shape;937;p51"/>
            <p:cNvSpPr/>
            <p:nvPr/>
          </p:nvSpPr>
          <p:spPr>
            <a:xfrm>
              <a:off x="6803662" y="3495694"/>
              <a:ext cx="477005" cy="231125"/>
            </a:xfrm>
            <a:custGeom>
              <a:avLst/>
              <a:gdLst/>
              <a:ahLst/>
              <a:cxnLst/>
              <a:rect l="l" t="t" r="r" b="b"/>
              <a:pathLst>
                <a:path w="9407" h="4558" extrusionOk="0">
                  <a:moveTo>
                    <a:pt x="49" y="1"/>
                  </a:moveTo>
                  <a:lnTo>
                    <a:pt x="0" y="3528"/>
                  </a:lnTo>
                  <a:lnTo>
                    <a:pt x="1372" y="3186"/>
                  </a:lnTo>
                  <a:lnTo>
                    <a:pt x="9113" y="4557"/>
                  </a:lnTo>
                  <a:lnTo>
                    <a:pt x="9407" y="1127"/>
                  </a:lnTo>
                  <a:lnTo>
                    <a:pt x="49" y="1"/>
                  </a:ln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38" name="Google Shape;938;p51"/>
            <p:cNvSpPr/>
            <p:nvPr/>
          </p:nvSpPr>
          <p:spPr>
            <a:xfrm>
              <a:off x="6805234" y="3495440"/>
              <a:ext cx="475434" cy="231378"/>
            </a:xfrm>
            <a:custGeom>
              <a:avLst/>
              <a:gdLst/>
              <a:ahLst/>
              <a:cxnLst/>
              <a:rect l="l" t="t" r="r" b="b"/>
              <a:pathLst>
                <a:path w="9376" h="4563" extrusionOk="0">
                  <a:moveTo>
                    <a:pt x="45" y="0"/>
                  </a:moveTo>
                  <a:lnTo>
                    <a:pt x="1" y="861"/>
                  </a:lnTo>
                  <a:lnTo>
                    <a:pt x="2611" y="937"/>
                  </a:lnTo>
                  <a:lnTo>
                    <a:pt x="2521" y="3382"/>
                  </a:lnTo>
                  <a:lnTo>
                    <a:pt x="2747" y="3427"/>
                  </a:lnTo>
                  <a:lnTo>
                    <a:pt x="2822" y="906"/>
                  </a:lnTo>
                  <a:lnTo>
                    <a:pt x="4242" y="967"/>
                  </a:lnTo>
                  <a:lnTo>
                    <a:pt x="4075" y="3684"/>
                  </a:lnTo>
                  <a:lnTo>
                    <a:pt x="9082" y="4562"/>
                  </a:lnTo>
                  <a:lnTo>
                    <a:pt x="9376" y="1132"/>
                  </a:lnTo>
                  <a:lnTo>
                    <a:pt x="45"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39" name="Google Shape;939;p51"/>
            <p:cNvSpPr/>
            <p:nvPr/>
          </p:nvSpPr>
          <p:spPr>
            <a:xfrm>
              <a:off x="7156527" y="2573951"/>
              <a:ext cx="354800" cy="146748"/>
            </a:xfrm>
            <a:custGeom>
              <a:avLst/>
              <a:gdLst/>
              <a:ahLst/>
              <a:cxnLst/>
              <a:rect l="l" t="t" r="r" b="b"/>
              <a:pathLst>
                <a:path w="6997" h="2894" extrusionOk="0">
                  <a:moveTo>
                    <a:pt x="3595" y="0"/>
                  </a:moveTo>
                  <a:cubicBezTo>
                    <a:pt x="2049" y="0"/>
                    <a:pt x="123" y="211"/>
                    <a:pt x="0" y="666"/>
                  </a:cubicBezTo>
                  <a:cubicBezTo>
                    <a:pt x="2234" y="1420"/>
                    <a:pt x="3641" y="2395"/>
                    <a:pt x="4437" y="2719"/>
                  </a:cubicBezTo>
                  <a:cubicBezTo>
                    <a:pt x="4717" y="2833"/>
                    <a:pt x="5071" y="2893"/>
                    <a:pt x="5420" y="2893"/>
                  </a:cubicBezTo>
                  <a:cubicBezTo>
                    <a:pt x="6062" y="2893"/>
                    <a:pt x="6688" y="2689"/>
                    <a:pt x="6810" y="2237"/>
                  </a:cubicBezTo>
                  <a:cubicBezTo>
                    <a:pt x="6997" y="1538"/>
                    <a:pt x="6572" y="663"/>
                    <a:pt x="5415" y="176"/>
                  </a:cubicBezTo>
                  <a:cubicBezTo>
                    <a:pt x="5139" y="61"/>
                    <a:pt x="4422" y="0"/>
                    <a:pt x="3595"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40" name="Google Shape;940;p51"/>
            <p:cNvSpPr/>
            <p:nvPr/>
          </p:nvSpPr>
          <p:spPr>
            <a:xfrm>
              <a:off x="6293202" y="2569438"/>
              <a:ext cx="514377" cy="56691"/>
            </a:xfrm>
            <a:custGeom>
              <a:avLst/>
              <a:gdLst/>
              <a:ahLst/>
              <a:cxnLst/>
              <a:rect l="l" t="t" r="r" b="b"/>
              <a:pathLst>
                <a:path w="10144" h="1118" extrusionOk="0">
                  <a:moveTo>
                    <a:pt x="10084" y="0"/>
                  </a:moveTo>
                  <a:lnTo>
                    <a:pt x="1" y="302"/>
                  </a:lnTo>
                  <a:lnTo>
                    <a:pt x="243" y="1117"/>
                  </a:lnTo>
                  <a:lnTo>
                    <a:pt x="10143" y="815"/>
                  </a:lnTo>
                  <a:lnTo>
                    <a:pt x="10084" y="0"/>
                  </a:lnTo>
                  <a:close/>
                </a:path>
              </a:pathLst>
            </a:custGeom>
            <a:solidFill>
              <a:srgbClr val="EB5D37"/>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41" name="Google Shape;941;p51"/>
            <p:cNvSpPr/>
            <p:nvPr/>
          </p:nvSpPr>
          <p:spPr>
            <a:xfrm>
              <a:off x="6090174" y="2495153"/>
              <a:ext cx="139192" cy="104204"/>
            </a:xfrm>
            <a:custGeom>
              <a:avLst/>
              <a:gdLst/>
              <a:ahLst/>
              <a:cxnLst/>
              <a:rect l="l" t="t" r="r" b="b"/>
              <a:pathLst>
                <a:path w="2745" h="2055" extrusionOk="0">
                  <a:moveTo>
                    <a:pt x="1763" y="1"/>
                  </a:moveTo>
                  <a:cubicBezTo>
                    <a:pt x="1027" y="1"/>
                    <a:pt x="228" y="503"/>
                    <a:pt x="86" y="1351"/>
                  </a:cubicBezTo>
                  <a:cubicBezTo>
                    <a:pt x="1" y="1863"/>
                    <a:pt x="109" y="2054"/>
                    <a:pt x="290" y="2054"/>
                  </a:cubicBezTo>
                  <a:cubicBezTo>
                    <a:pt x="560" y="2054"/>
                    <a:pt x="994" y="1623"/>
                    <a:pt x="1181" y="1195"/>
                  </a:cubicBezTo>
                  <a:cubicBezTo>
                    <a:pt x="1426" y="635"/>
                    <a:pt x="1684" y="350"/>
                    <a:pt x="2229" y="350"/>
                  </a:cubicBezTo>
                  <a:cubicBezTo>
                    <a:pt x="2378" y="350"/>
                    <a:pt x="2548" y="371"/>
                    <a:pt x="2744" y="413"/>
                  </a:cubicBezTo>
                  <a:cubicBezTo>
                    <a:pt x="2497" y="131"/>
                    <a:pt x="2139" y="1"/>
                    <a:pt x="1763" y="1"/>
                  </a:cubicBezTo>
                  <a:close/>
                </a:path>
              </a:pathLst>
            </a:custGeom>
            <a:solidFill>
              <a:srgbClr val="EB5D37"/>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42" name="Google Shape;942;p51"/>
            <p:cNvSpPr/>
            <p:nvPr/>
          </p:nvSpPr>
          <p:spPr>
            <a:xfrm>
              <a:off x="6404908" y="2364584"/>
              <a:ext cx="74439" cy="151615"/>
            </a:xfrm>
            <a:custGeom>
              <a:avLst/>
              <a:gdLst/>
              <a:ahLst/>
              <a:cxnLst/>
              <a:rect l="l" t="t" r="r" b="b"/>
              <a:pathLst>
                <a:path w="1468" h="2990" extrusionOk="0">
                  <a:moveTo>
                    <a:pt x="565" y="1"/>
                  </a:moveTo>
                  <a:cubicBezTo>
                    <a:pt x="522" y="1"/>
                    <a:pt x="480" y="25"/>
                    <a:pt x="440" y="78"/>
                  </a:cubicBezTo>
                  <a:cubicBezTo>
                    <a:pt x="1" y="652"/>
                    <a:pt x="773" y="1673"/>
                    <a:pt x="1458" y="2990"/>
                  </a:cubicBezTo>
                  <a:cubicBezTo>
                    <a:pt x="1468" y="2353"/>
                    <a:pt x="983" y="1"/>
                    <a:pt x="565" y="1"/>
                  </a:cubicBezTo>
                  <a:close/>
                </a:path>
              </a:pathLst>
            </a:custGeom>
            <a:solidFill>
              <a:srgbClr val="EB5D37"/>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43" name="Google Shape;943;p51"/>
            <p:cNvSpPr/>
            <p:nvPr/>
          </p:nvSpPr>
          <p:spPr>
            <a:xfrm>
              <a:off x="6543032" y="2186757"/>
              <a:ext cx="65818" cy="145277"/>
            </a:xfrm>
            <a:custGeom>
              <a:avLst/>
              <a:gdLst/>
              <a:ahLst/>
              <a:cxnLst/>
              <a:rect l="l" t="t" r="r" b="b"/>
              <a:pathLst>
                <a:path w="1298" h="2865" extrusionOk="0">
                  <a:moveTo>
                    <a:pt x="774" y="1"/>
                  </a:moveTo>
                  <a:cubicBezTo>
                    <a:pt x="746" y="1"/>
                    <a:pt x="714" y="8"/>
                    <a:pt x="679" y="22"/>
                  </a:cubicBezTo>
                  <a:cubicBezTo>
                    <a:pt x="0" y="304"/>
                    <a:pt x="363" y="1515"/>
                    <a:pt x="440" y="2864"/>
                  </a:cubicBezTo>
                  <a:cubicBezTo>
                    <a:pt x="747" y="2330"/>
                    <a:pt x="1297" y="1"/>
                    <a:pt x="774"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44" name="Google Shape;944;p51"/>
            <p:cNvSpPr/>
            <p:nvPr/>
          </p:nvSpPr>
          <p:spPr>
            <a:xfrm>
              <a:off x="7412593" y="2436790"/>
              <a:ext cx="238832" cy="81233"/>
            </a:xfrm>
            <a:custGeom>
              <a:avLst/>
              <a:gdLst/>
              <a:ahLst/>
              <a:cxnLst/>
              <a:rect l="l" t="t" r="r" b="b"/>
              <a:pathLst>
                <a:path w="4710" h="1602" extrusionOk="0">
                  <a:moveTo>
                    <a:pt x="4710" y="0"/>
                  </a:moveTo>
                  <a:lnTo>
                    <a:pt x="4710" y="0"/>
                  </a:lnTo>
                  <a:cubicBezTo>
                    <a:pt x="4709" y="0"/>
                    <a:pt x="3048" y="773"/>
                    <a:pt x="1528" y="773"/>
                  </a:cubicBezTo>
                  <a:cubicBezTo>
                    <a:pt x="1149" y="773"/>
                    <a:pt x="778" y="725"/>
                    <a:pt x="444" y="605"/>
                  </a:cubicBezTo>
                  <a:cubicBezTo>
                    <a:pt x="243" y="1027"/>
                    <a:pt x="1" y="1509"/>
                    <a:pt x="1" y="1509"/>
                  </a:cubicBezTo>
                  <a:cubicBezTo>
                    <a:pt x="163" y="1571"/>
                    <a:pt x="416" y="1602"/>
                    <a:pt x="724" y="1602"/>
                  </a:cubicBezTo>
                  <a:cubicBezTo>
                    <a:pt x="2018" y="1602"/>
                    <a:pt x="4271" y="1057"/>
                    <a:pt x="4710"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45" name="Google Shape;945;p51"/>
            <p:cNvSpPr/>
            <p:nvPr/>
          </p:nvSpPr>
          <p:spPr>
            <a:xfrm>
              <a:off x="7571557" y="2490539"/>
              <a:ext cx="226460" cy="109325"/>
            </a:xfrm>
            <a:custGeom>
              <a:avLst/>
              <a:gdLst/>
              <a:ahLst/>
              <a:cxnLst/>
              <a:rect l="l" t="t" r="r" b="b"/>
              <a:pathLst>
                <a:path w="4466" h="2156" extrusionOk="0">
                  <a:moveTo>
                    <a:pt x="4465" y="1"/>
                  </a:moveTo>
                  <a:cubicBezTo>
                    <a:pt x="4465" y="1"/>
                    <a:pt x="2546" y="1230"/>
                    <a:pt x="900" y="1230"/>
                  </a:cubicBezTo>
                  <a:cubicBezTo>
                    <a:pt x="701" y="1230"/>
                    <a:pt x="506" y="1212"/>
                    <a:pt x="319" y="1172"/>
                  </a:cubicBezTo>
                  <a:cubicBezTo>
                    <a:pt x="176" y="1617"/>
                    <a:pt x="1" y="2128"/>
                    <a:pt x="1" y="2128"/>
                  </a:cubicBezTo>
                  <a:cubicBezTo>
                    <a:pt x="80" y="2147"/>
                    <a:pt x="179" y="2156"/>
                    <a:pt x="293" y="2156"/>
                  </a:cubicBezTo>
                  <a:cubicBezTo>
                    <a:pt x="1441" y="2156"/>
                    <a:pt x="4135" y="1246"/>
                    <a:pt x="4465"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46" name="Google Shape;946;p51"/>
            <p:cNvSpPr/>
            <p:nvPr/>
          </p:nvSpPr>
          <p:spPr>
            <a:xfrm>
              <a:off x="7439315" y="2530597"/>
              <a:ext cx="290605" cy="171087"/>
            </a:xfrm>
            <a:custGeom>
              <a:avLst/>
              <a:gdLst/>
              <a:ahLst/>
              <a:cxnLst/>
              <a:rect l="l" t="t" r="r" b="b"/>
              <a:pathLst>
                <a:path w="5731" h="3374" extrusionOk="0">
                  <a:moveTo>
                    <a:pt x="1904" y="0"/>
                  </a:moveTo>
                  <a:cubicBezTo>
                    <a:pt x="1038" y="0"/>
                    <a:pt x="258" y="179"/>
                    <a:pt x="167" y="699"/>
                  </a:cubicBezTo>
                  <a:cubicBezTo>
                    <a:pt x="0" y="1648"/>
                    <a:pt x="2354" y="2813"/>
                    <a:pt x="3449" y="3149"/>
                  </a:cubicBezTo>
                  <a:cubicBezTo>
                    <a:pt x="3886" y="3283"/>
                    <a:pt x="4285" y="3373"/>
                    <a:pt x="4617" y="3373"/>
                  </a:cubicBezTo>
                  <a:cubicBezTo>
                    <a:pt x="5117" y="3373"/>
                    <a:pt x="5465" y="3169"/>
                    <a:pt x="5564" y="2600"/>
                  </a:cubicBezTo>
                  <a:cubicBezTo>
                    <a:pt x="5731" y="1652"/>
                    <a:pt x="4977" y="610"/>
                    <a:pt x="3882" y="273"/>
                  </a:cubicBezTo>
                  <a:cubicBezTo>
                    <a:pt x="3388" y="122"/>
                    <a:pt x="2616" y="0"/>
                    <a:pt x="1904"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47" name="Google Shape;947;p51"/>
            <p:cNvSpPr/>
            <p:nvPr/>
          </p:nvSpPr>
          <p:spPr>
            <a:xfrm>
              <a:off x="7248863" y="2366663"/>
              <a:ext cx="312003" cy="193145"/>
            </a:xfrm>
            <a:custGeom>
              <a:avLst/>
              <a:gdLst/>
              <a:ahLst/>
              <a:cxnLst/>
              <a:rect l="l" t="t" r="r" b="b"/>
              <a:pathLst>
                <a:path w="6153" h="3809" extrusionOk="0">
                  <a:moveTo>
                    <a:pt x="4066" y="1"/>
                  </a:moveTo>
                  <a:cubicBezTo>
                    <a:pt x="3591" y="1"/>
                    <a:pt x="3093" y="140"/>
                    <a:pt x="2662" y="424"/>
                  </a:cubicBezTo>
                  <a:cubicBezTo>
                    <a:pt x="1707" y="1055"/>
                    <a:pt x="1" y="2830"/>
                    <a:pt x="627" y="3562"/>
                  </a:cubicBezTo>
                  <a:cubicBezTo>
                    <a:pt x="776" y="3736"/>
                    <a:pt x="1025" y="3808"/>
                    <a:pt x="1331" y="3808"/>
                  </a:cubicBezTo>
                  <a:cubicBezTo>
                    <a:pt x="2311" y="3808"/>
                    <a:pt x="3876" y="3070"/>
                    <a:pt x="4604" y="2589"/>
                  </a:cubicBezTo>
                  <a:cubicBezTo>
                    <a:pt x="5559" y="1958"/>
                    <a:pt x="6153" y="1339"/>
                    <a:pt x="5527" y="608"/>
                  </a:cubicBezTo>
                  <a:cubicBezTo>
                    <a:pt x="5183" y="207"/>
                    <a:pt x="4642" y="1"/>
                    <a:pt x="4066"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48" name="Google Shape;948;p51"/>
            <p:cNvSpPr/>
            <p:nvPr/>
          </p:nvSpPr>
          <p:spPr>
            <a:xfrm>
              <a:off x="7242220" y="3040856"/>
              <a:ext cx="431673" cy="410274"/>
            </a:xfrm>
            <a:custGeom>
              <a:avLst/>
              <a:gdLst/>
              <a:ahLst/>
              <a:cxnLst/>
              <a:rect l="l" t="t" r="r" b="b"/>
              <a:pathLst>
                <a:path w="8513" h="8091" extrusionOk="0">
                  <a:moveTo>
                    <a:pt x="1" y="0"/>
                  </a:moveTo>
                  <a:lnTo>
                    <a:pt x="1751" y="5072"/>
                  </a:lnTo>
                  <a:lnTo>
                    <a:pt x="8513" y="8091"/>
                  </a:lnTo>
                  <a:lnTo>
                    <a:pt x="2355" y="121"/>
                  </a:lnTo>
                  <a:lnTo>
                    <a:pt x="1" y="0"/>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49" name="Google Shape;949;p51"/>
            <p:cNvSpPr/>
            <p:nvPr/>
          </p:nvSpPr>
          <p:spPr>
            <a:xfrm>
              <a:off x="7480996" y="3206160"/>
              <a:ext cx="701082" cy="713353"/>
            </a:xfrm>
            <a:custGeom>
              <a:avLst/>
              <a:gdLst/>
              <a:ahLst/>
              <a:cxnLst/>
              <a:rect l="l" t="t" r="r" b="b"/>
              <a:pathLst>
                <a:path w="13826" h="14068" extrusionOk="0">
                  <a:moveTo>
                    <a:pt x="1" y="1"/>
                  </a:moveTo>
                  <a:lnTo>
                    <a:pt x="422" y="5254"/>
                  </a:lnTo>
                  <a:lnTo>
                    <a:pt x="13825" y="14067"/>
                  </a:lnTo>
                  <a:lnTo>
                    <a:pt x="3622" y="4528"/>
                  </a:lnTo>
                  <a:lnTo>
                    <a:pt x="1" y="1"/>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50" name="Google Shape;950;p51"/>
            <p:cNvSpPr/>
            <p:nvPr/>
          </p:nvSpPr>
          <p:spPr>
            <a:xfrm>
              <a:off x="6866690" y="3491891"/>
              <a:ext cx="20435" cy="178643"/>
            </a:xfrm>
            <a:custGeom>
              <a:avLst/>
              <a:gdLst/>
              <a:ahLst/>
              <a:cxnLst/>
              <a:rect l="l" t="t" r="r" b="b"/>
              <a:pathLst>
                <a:path w="403" h="3523" extrusionOk="0">
                  <a:moveTo>
                    <a:pt x="403" y="0"/>
                  </a:moveTo>
                  <a:lnTo>
                    <a:pt x="243" y="21"/>
                  </a:lnTo>
                  <a:lnTo>
                    <a:pt x="1" y="3522"/>
                  </a:lnTo>
                  <a:lnTo>
                    <a:pt x="222" y="3522"/>
                  </a:lnTo>
                  <a:lnTo>
                    <a:pt x="403"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51" name="Google Shape;951;p51"/>
            <p:cNvSpPr/>
            <p:nvPr/>
          </p:nvSpPr>
          <p:spPr>
            <a:xfrm>
              <a:off x="7046291" y="3608211"/>
              <a:ext cx="112317" cy="109224"/>
            </a:xfrm>
            <a:custGeom>
              <a:avLst/>
              <a:gdLst/>
              <a:ahLst/>
              <a:cxnLst/>
              <a:rect l="l" t="t" r="r" b="b"/>
              <a:pathLst>
                <a:path w="2215" h="2154" extrusionOk="0">
                  <a:moveTo>
                    <a:pt x="81" y="0"/>
                  </a:moveTo>
                  <a:lnTo>
                    <a:pt x="0" y="1831"/>
                  </a:lnTo>
                  <a:lnTo>
                    <a:pt x="2013" y="2154"/>
                  </a:lnTo>
                  <a:lnTo>
                    <a:pt x="2214" y="343"/>
                  </a:lnTo>
                  <a:lnTo>
                    <a:pt x="81" y="0"/>
                  </a:ln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52" name="Google Shape;952;p51"/>
            <p:cNvSpPr/>
            <p:nvPr/>
          </p:nvSpPr>
          <p:spPr>
            <a:xfrm>
              <a:off x="7054962" y="3622510"/>
              <a:ext cx="89296" cy="99590"/>
            </a:xfrm>
            <a:custGeom>
              <a:avLst/>
              <a:gdLst/>
              <a:ahLst/>
              <a:cxnLst/>
              <a:rect l="l" t="t" r="r" b="b"/>
              <a:pathLst>
                <a:path w="1761" h="1964" extrusionOk="0">
                  <a:moveTo>
                    <a:pt x="176" y="0"/>
                  </a:moveTo>
                  <a:lnTo>
                    <a:pt x="1" y="1714"/>
                  </a:lnTo>
                  <a:lnTo>
                    <a:pt x="1564" y="1964"/>
                  </a:lnTo>
                  <a:lnTo>
                    <a:pt x="1761" y="272"/>
                  </a:lnTo>
                  <a:lnTo>
                    <a:pt x="176" y="0"/>
                  </a:ln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53" name="Google Shape;953;p51"/>
            <p:cNvSpPr/>
            <p:nvPr/>
          </p:nvSpPr>
          <p:spPr>
            <a:xfrm>
              <a:off x="6607986" y="1606725"/>
              <a:ext cx="90158" cy="115968"/>
            </a:xfrm>
            <a:custGeom>
              <a:avLst/>
              <a:gdLst/>
              <a:ahLst/>
              <a:cxnLst/>
              <a:rect l="l" t="t" r="r" b="b"/>
              <a:pathLst>
                <a:path w="1778" h="2287" extrusionOk="0">
                  <a:moveTo>
                    <a:pt x="649" y="1"/>
                  </a:moveTo>
                  <a:cubicBezTo>
                    <a:pt x="79" y="1"/>
                    <a:pt x="1" y="1179"/>
                    <a:pt x="456" y="2286"/>
                  </a:cubicBezTo>
                  <a:cubicBezTo>
                    <a:pt x="456" y="2286"/>
                    <a:pt x="1777" y="40"/>
                    <a:pt x="663" y="1"/>
                  </a:cubicBezTo>
                  <a:cubicBezTo>
                    <a:pt x="658" y="1"/>
                    <a:pt x="653" y="1"/>
                    <a:pt x="649"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54" name="Google Shape;954;p51"/>
            <p:cNvSpPr/>
            <p:nvPr/>
          </p:nvSpPr>
          <p:spPr>
            <a:xfrm>
              <a:off x="7063176" y="3629356"/>
              <a:ext cx="74946" cy="72765"/>
            </a:xfrm>
            <a:custGeom>
              <a:avLst/>
              <a:gdLst/>
              <a:ahLst/>
              <a:cxnLst/>
              <a:rect l="l" t="t" r="r" b="b"/>
              <a:pathLst>
                <a:path w="1478" h="1435" extrusionOk="0">
                  <a:moveTo>
                    <a:pt x="111" y="0"/>
                  </a:moveTo>
                  <a:lnTo>
                    <a:pt x="0" y="1435"/>
                  </a:lnTo>
                  <a:lnTo>
                    <a:pt x="1373" y="711"/>
                  </a:lnTo>
                  <a:lnTo>
                    <a:pt x="1478" y="235"/>
                  </a:lnTo>
                  <a:lnTo>
                    <a:pt x="111" y="0"/>
                  </a:lnTo>
                  <a:close/>
                </a:path>
              </a:pathLst>
            </a:custGeom>
            <a:solidFill>
              <a:srgbClr val="FAAD24">
                <a:alpha val="6071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55" name="Google Shape;955;p51"/>
            <p:cNvSpPr/>
            <p:nvPr/>
          </p:nvSpPr>
          <p:spPr>
            <a:xfrm>
              <a:off x="6975911" y="3473991"/>
              <a:ext cx="466864" cy="65920"/>
            </a:xfrm>
            <a:custGeom>
              <a:avLst/>
              <a:gdLst/>
              <a:ahLst/>
              <a:cxnLst/>
              <a:rect l="l" t="t" r="r" b="b"/>
              <a:pathLst>
                <a:path w="9207" h="1300" extrusionOk="0">
                  <a:moveTo>
                    <a:pt x="0" y="1"/>
                  </a:moveTo>
                  <a:lnTo>
                    <a:pt x="468" y="514"/>
                  </a:lnTo>
                  <a:lnTo>
                    <a:pt x="8995" y="1299"/>
                  </a:lnTo>
                  <a:lnTo>
                    <a:pt x="9206" y="876"/>
                  </a:lnTo>
                  <a:lnTo>
                    <a:pt x="0" y="1"/>
                  </a:ln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56" name="Google Shape;956;p51"/>
            <p:cNvSpPr/>
            <p:nvPr/>
          </p:nvSpPr>
          <p:spPr>
            <a:xfrm>
              <a:off x="7389420" y="3655165"/>
              <a:ext cx="186249" cy="109630"/>
            </a:xfrm>
            <a:custGeom>
              <a:avLst/>
              <a:gdLst/>
              <a:ahLst/>
              <a:cxnLst/>
              <a:rect l="l" t="t" r="r" b="b"/>
              <a:pathLst>
                <a:path w="3673" h="2162" extrusionOk="0">
                  <a:moveTo>
                    <a:pt x="206" y="1"/>
                  </a:moveTo>
                  <a:lnTo>
                    <a:pt x="0" y="2162"/>
                  </a:lnTo>
                  <a:lnTo>
                    <a:pt x="0" y="2162"/>
                  </a:lnTo>
                  <a:lnTo>
                    <a:pt x="3417" y="1650"/>
                  </a:lnTo>
                  <a:lnTo>
                    <a:pt x="3673" y="1043"/>
                  </a:lnTo>
                  <a:lnTo>
                    <a:pt x="206" y="1"/>
                  </a:lnTo>
                  <a:close/>
                </a:path>
              </a:pathLst>
            </a:custGeom>
            <a:solidFill>
              <a:srgbClr val="FAAD24">
                <a:alpha val="6071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57" name="Google Shape;957;p51"/>
            <p:cNvSpPr/>
            <p:nvPr/>
          </p:nvSpPr>
          <p:spPr>
            <a:xfrm>
              <a:off x="5400721" y="2571619"/>
              <a:ext cx="334213" cy="219969"/>
            </a:xfrm>
            <a:custGeom>
              <a:avLst/>
              <a:gdLst/>
              <a:ahLst/>
              <a:cxnLst/>
              <a:rect l="l" t="t" r="r" b="b"/>
              <a:pathLst>
                <a:path w="6591" h="4338" extrusionOk="0">
                  <a:moveTo>
                    <a:pt x="4816" y="0"/>
                  </a:moveTo>
                  <a:cubicBezTo>
                    <a:pt x="4134" y="0"/>
                    <a:pt x="3292" y="234"/>
                    <a:pt x="2469" y="695"/>
                  </a:cubicBezTo>
                  <a:cubicBezTo>
                    <a:pt x="902" y="1572"/>
                    <a:pt x="0" y="2944"/>
                    <a:pt x="456" y="3758"/>
                  </a:cubicBezTo>
                  <a:cubicBezTo>
                    <a:pt x="673" y="4146"/>
                    <a:pt x="1157" y="4337"/>
                    <a:pt x="1774" y="4337"/>
                  </a:cubicBezTo>
                  <a:cubicBezTo>
                    <a:pt x="2456" y="4337"/>
                    <a:pt x="3298" y="4104"/>
                    <a:pt x="4121" y="3644"/>
                  </a:cubicBezTo>
                  <a:cubicBezTo>
                    <a:pt x="5689" y="2766"/>
                    <a:pt x="6590" y="1393"/>
                    <a:pt x="6134" y="579"/>
                  </a:cubicBezTo>
                  <a:cubicBezTo>
                    <a:pt x="5918" y="192"/>
                    <a:pt x="5433" y="0"/>
                    <a:pt x="4816" y="0"/>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58" name="Google Shape;958;p51"/>
            <p:cNvSpPr/>
            <p:nvPr/>
          </p:nvSpPr>
          <p:spPr>
            <a:xfrm>
              <a:off x="5621395" y="2613705"/>
              <a:ext cx="220121" cy="210385"/>
            </a:xfrm>
            <a:custGeom>
              <a:avLst/>
              <a:gdLst/>
              <a:ahLst/>
              <a:cxnLst/>
              <a:rect l="l" t="t" r="r" b="b"/>
              <a:pathLst>
                <a:path w="4341" h="4149" extrusionOk="0">
                  <a:moveTo>
                    <a:pt x="3036" y="1"/>
                  </a:moveTo>
                  <a:cubicBezTo>
                    <a:pt x="2573" y="1"/>
                    <a:pt x="2019" y="228"/>
                    <a:pt x="1477" y="818"/>
                  </a:cubicBezTo>
                  <a:cubicBezTo>
                    <a:pt x="544" y="1834"/>
                    <a:pt x="0" y="3539"/>
                    <a:pt x="482" y="3981"/>
                  </a:cubicBezTo>
                  <a:cubicBezTo>
                    <a:pt x="605" y="4095"/>
                    <a:pt x="772" y="4148"/>
                    <a:pt x="968" y="4148"/>
                  </a:cubicBezTo>
                  <a:cubicBezTo>
                    <a:pt x="1536" y="4148"/>
                    <a:pt x="2348" y="3697"/>
                    <a:pt x="3041" y="2942"/>
                  </a:cubicBezTo>
                  <a:cubicBezTo>
                    <a:pt x="3974" y="1927"/>
                    <a:pt x="4341" y="747"/>
                    <a:pt x="3860" y="305"/>
                  </a:cubicBezTo>
                  <a:cubicBezTo>
                    <a:pt x="3658" y="119"/>
                    <a:pt x="3371" y="1"/>
                    <a:pt x="3036" y="1"/>
                  </a:cubicBez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59" name="Google Shape;959;p51"/>
            <p:cNvSpPr/>
            <p:nvPr/>
          </p:nvSpPr>
          <p:spPr>
            <a:xfrm>
              <a:off x="5787103" y="3282676"/>
              <a:ext cx="799049" cy="296994"/>
            </a:xfrm>
            <a:custGeom>
              <a:avLst/>
              <a:gdLst/>
              <a:ahLst/>
              <a:cxnLst/>
              <a:rect l="l" t="t" r="r" b="b"/>
              <a:pathLst>
                <a:path w="15758" h="5857" extrusionOk="0">
                  <a:moveTo>
                    <a:pt x="1570" y="1"/>
                  </a:moveTo>
                  <a:lnTo>
                    <a:pt x="0" y="5857"/>
                  </a:lnTo>
                  <a:lnTo>
                    <a:pt x="0" y="5857"/>
                  </a:lnTo>
                  <a:lnTo>
                    <a:pt x="15758" y="4951"/>
                  </a:lnTo>
                  <a:lnTo>
                    <a:pt x="1570" y="1"/>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60" name="Google Shape;960;p51"/>
            <p:cNvSpPr/>
            <p:nvPr/>
          </p:nvSpPr>
          <p:spPr>
            <a:xfrm>
              <a:off x="5717838" y="3424096"/>
              <a:ext cx="175194" cy="199179"/>
            </a:xfrm>
            <a:custGeom>
              <a:avLst/>
              <a:gdLst/>
              <a:ahLst/>
              <a:cxnLst/>
              <a:rect l="l" t="t" r="r" b="b"/>
              <a:pathLst>
                <a:path w="3455" h="3928" extrusionOk="0">
                  <a:moveTo>
                    <a:pt x="1969" y="0"/>
                  </a:moveTo>
                  <a:cubicBezTo>
                    <a:pt x="884" y="0"/>
                    <a:pt x="1" y="3584"/>
                    <a:pt x="1869" y="3913"/>
                  </a:cubicBezTo>
                  <a:cubicBezTo>
                    <a:pt x="1922" y="3923"/>
                    <a:pt x="1973" y="3927"/>
                    <a:pt x="2023" y="3927"/>
                  </a:cubicBezTo>
                  <a:cubicBezTo>
                    <a:pt x="3301" y="3927"/>
                    <a:pt x="3454" y="924"/>
                    <a:pt x="2292" y="110"/>
                  </a:cubicBezTo>
                  <a:cubicBezTo>
                    <a:pt x="2184" y="35"/>
                    <a:pt x="2075" y="0"/>
                    <a:pt x="1969"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61" name="Google Shape;961;p51"/>
            <p:cNvSpPr/>
            <p:nvPr/>
          </p:nvSpPr>
          <p:spPr>
            <a:xfrm>
              <a:off x="5865089" y="3467450"/>
              <a:ext cx="152731" cy="173622"/>
            </a:xfrm>
            <a:custGeom>
              <a:avLst/>
              <a:gdLst/>
              <a:ahLst/>
              <a:cxnLst/>
              <a:rect l="l" t="t" r="r" b="b"/>
              <a:pathLst>
                <a:path w="3012" h="3424" extrusionOk="0">
                  <a:moveTo>
                    <a:pt x="1717" y="0"/>
                  </a:moveTo>
                  <a:cubicBezTo>
                    <a:pt x="771" y="0"/>
                    <a:pt x="1" y="3124"/>
                    <a:pt x="1630" y="3412"/>
                  </a:cubicBezTo>
                  <a:cubicBezTo>
                    <a:pt x="1676" y="3420"/>
                    <a:pt x="1721" y="3424"/>
                    <a:pt x="1764" y="3424"/>
                  </a:cubicBezTo>
                  <a:cubicBezTo>
                    <a:pt x="2878" y="3424"/>
                    <a:pt x="3011" y="806"/>
                    <a:pt x="1999" y="96"/>
                  </a:cubicBezTo>
                  <a:cubicBezTo>
                    <a:pt x="1904" y="30"/>
                    <a:pt x="1810" y="0"/>
                    <a:pt x="1717"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62" name="Google Shape;962;p51"/>
            <p:cNvSpPr/>
            <p:nvPr/>
          </p:nvSpPr>
          <p:spPr>
            <a:xfrm>
              <a:off x="5571855" y="3394281"/>
              <a:ext cx="184423" cy="209777"/>
            </a:xfrm>
            <a:custGeom>
              <a:avLst/>
              <a:gdLst/>
              <a:ahLst/>
              <a:cxnLst/>
              <a:rect l="l" t="t" r="r" b="b"/>
              <a:pathLst>
                <a:path w="3637" h="4137" extrusionOk="0">
                  <a:moveTo>
                    <a:pt x="2073" y="0"/>
                  </a:moveTo>
                  <a:cubicBezTo>
                    <a:pt x="932" y="0"/>
                    <a:pt x="0" y="3774"/>
                    <a:pt x="1968" y="4122"/>
                  </a:cubicBezTo>
                  <a:cubicBezTo>
                    <a:pt x="2024" y="4132"/>
                    <a:pt x="2078" y="4137"/>
                    <a:pt x="2130" y="4137"/>
                  </a:cubicBezTo>
                  <a:cubicBezTo>
                    <a:pt x="3476" y="4137"/>
                    <a:pt x="3637" y="973"/>
                    <a:pt x="2413" y="117"/>
                  </a:cubicBezTo>
                  <a:cubicBezTo>
                    <a:pt x="2299" y="37"/>
                    <a:pt x="2185" y="0"/>
                    <a:pt x="2073"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63" name="Google Shape;963;p51"/>
            <p:cNvSpPr/>
            <p:nvPr/>
          </p:nvSpPr>
          <p:spPr>
            <a:xfrm>
              <a:off x="5938106" y="3603141"/>
              <a:ext cx="30729" cy="97967"/>
            </a:xfrm>
            <a:custGeom>
              <a:avLst/>
              <a:gdLst/>
              <a:ahLst/>
              <a:cxnLst/>
              <a:rect l="l" t="t" r="r" b="b"/>
              <a:pathLst>
                <a:path w="606" h="1932" extrusionOk="0">
                  <a:moveTo>
                    <a:pt x="605" y="1"/>
                  </a:moveTo>
                  <a:lnTo>
                    <a:pt x="1" y="101"/>
                  </a:lnTo>
                  <a:cubicBezTo>
                    <a:pt x="237" y="474"/>
                    <a:pt x="294" y="1120"/>
                    <a:pt x="202" y="1931"/>
                  </a:cubicBezTo>
                  <a:lnTo>
                    <a:pt x="383" y="1931"/>
                  </a:lnTo>
                  <a:cubicBezTo>
                    <a:pt x="322" y="1153"/>
                    <a:pt x="277" y="499"/>
                    <a:pt x="605"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64" name="Google Shape;964;p51"/>
            <p:cNvSpPr/>
            <p:nvPr/>
          </p:nvSpPr>
          <p:spPr>
            <a:xfrm>
              <a:off x="5800388" y="3577584"/>
              <a:ext cx="30678" cy="98018"/>
            </a:xfrm>
            <a:custGeom>
              <a:avLst/>
              <a:gdLst/>
              <a:ahLst/>
              <a:cxnLst/>
              <a:rect l="l" t="t" r="r" b="b"/>
              <a:pathLst>
                <a:path w="605" h="1933" extrusionOk="0">
                  <a:moveTo>
                    <a:pt x="604" y="1"/>
                  </a:moveTo>
                  <a:lnTo>
                    <a:pt x="0" y="101"/>
                  </a:lnTo>
                  <a:cubicBezTo>
                    <a:pt x="236" y="476"/>
                    <a:pt x="293" y="1121"/>
                    <a:pt x="201" y="1933"/>
                  </a:cubicBezTo>
                  <a:lnTo>
                    <a:pt x="383" y="1933"/>
                  </a:lnTo>
                  <a:cubicBezTo>
                    <a:pt x="321" y="1154"/>
                    <a:pt x="277" y="500"/>
                    <a:pt x="604"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65" name="Google Shape;965;p51"/>
            <p:cNvSpPr/>
            <p:nvPr/>
          </p:nvSpPr>
          <p:spPr>
            <a:xfrm>
              <a:off x="5661554" y="3550102"/>
              <a:ext cx="30729" cy="98018"/>
            </a:xfrm>
            <a:custGeom>
              <a:avLst/>
              <a:gdLst/>
              <a:ahLst/>
              <a:cxnLst/>
              <a:rect l="l" t="t" r="r" b="b"/>
              <a:pathLst>
                <a:path w="606" h="1933" extrusionOk="0">
                  <a:moveTo>
                    <a:pt x="605" y="0"/>
                  </a:moveTo>
                  <a:lnTo>
                    <a:pt x="1" y="101"/>
                  </a:lnTo>
                  <a:cubicBezTo>
                    <a:pt x="238" y="474"/>
                    <a:pt x="294" y="1119"/>
                    <a:pt x="202" y="1932"/>
                  </a:cubicBezTo>
                  <a:lnTo>
                    <a:pt x="384" y="1932"/>
                  </a:lnTo>
                  <a:cubicBezTo>
                    <a:pt x="322" y="1153"/>
                    <a:pt x="278" y="499"/>
                    <a:pt x="605"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66" name="Google Shape;966;p51"/>
            <p:cNvSpPr/>
            <p:nvPr/>
          </p:nvSpPr>
          <p:spPr>
            <a:xfrm>
              <a:off x="7218084" y="3270455"/>
              <a:ext cx="61914" cy="238731"/>
            </a:xfrm>
            <a:custGeom>
              <a:avLst/>
              <a:gdLst/>
              <a:ahLst/>
              <a:cxnLst/>
              <a:rect l="l" t="t" r="r" b="b"/>
              <a:pathLst>
                <a:path w="1221" h="4708" extrusionOk="0">
                  <a:moveTo>
                    <a:pt x="1221" y="1"/>
                  </a:moveTo>
                  <a:lnTo>
                    <a:pt x="1119" y="3"/>
                  </a:lnTo>
                  <a:lnTo>
                    <a:pt x="0" y="4660"/>
                  </a:lnTo>
                  <a:lnTo>
                    <a:pt x="196" y="4708"/>
                  </a:lnTo>
                  <a:lnTo>
                    <a:pt x="1221" y="1"/>
                  </a:ln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67" name="Google Shape;967;p51"/>
            <p:cNvSpPr/>
            <p:nvPr/>
          </p:nvSpPr>
          <p:spPr>
            <a:xfrm>
              <a:off x="7619272" y="3560294"/>
              <a:ext cx="213174" cy="232291"/>
            </a:xfrm>
            <a:custGeom>
              <a:avLst/>
              <a:gdLst/>
              <a:ahLst/>
              <a:cxnLst/>
              <a:rect l="l" t="t" r="r" b="b"/>
              <a:pathLst>
                <a:path w="4204" h="4581" extrusionOk="0">
                  <a:moveTo>
                    <a:pt x="2673" y="1"/>
                  </a:moveTo>
                  <a:cubicBezTo>
                    <a:pt x="2470" y="1"/>
                    <a:pt x="1886" y="961"/>
                    <a:pt x="1886" y="961"/>
                  </a:cubicBezTo>
                  <a:cubicBezTo>
                    <a:pt x="1791" y="534"/>
                    <a:pt x="1683" y="370"/>
                    <a:pt x="1574" y="370"/>
                  </a:cubicBezTo>
                  <a:cubicBezTo>
                    <a:pt x="1221" y="370"/>
                    <a:pt x="852" y="2096"/>
                    <a:pt x="852" y="2096"/>
                  </a:cubicBezTo>
                  <a:cubicBezTo>
                    <a:pt x="246" y="2551"/>
                    <a:pt x="0" y="4070"/>
                    <a:pt x="801" y="4367"/>
                  </a:cubicBezTo>
                  <a:cubicBezTo>
                    <a:pt x="1219" y="4521"/>
                    <a:pt x="1542" y="4581"/>
                    <a:pt x="1791" y="4581"/>
                  </a:cubicBezTo>
                  <a:cubicBezTo>
                    <a:pt x="2642" y="4581"/>
                    <a:pt x="2642" y="3888"/>
                    <a:pt x="2642" y="3888"/>
                  </a:cubicBezTo>
                  <a:cubicBezTo>
                    <a:pt x="2642" y="3888"/>
                    <a:pt x="2642" y="3888"/>
                    <a:pt x="2642" y="3888"/>
                  </a:cubicBezTo>
                  <a:cubicBezTo>
                    <a:pt x="4203" y="2701"/>
                    <a:pt x="2986" y="2625"/>
                    <a:pt x="2648" y="2625"/>
                  </a:cubicBezTo>
                  <a:cubicBezTo>
                    <a:pt x="2598" y="2625"/>
                    <a:pt x="2567" y="2626"/>
                    <a:pt x="2567" y="2626"/>
                  </a:cubicBezTo>
                  <a:cubicBezTo>
                    <a:pt x="3774" y="1365"/>
                    <a:pt x="3218" y="1184"/>
                    <a:pt x="2802" y="1184"/>
                  </a:cubicBezTo>
                  <a:cubicBezTo>
                    <a:pt x="2635" y="1184"/>
                    <a:pt x="2491" y="1213"/>
                    <a:pt x="2491" y="1213"/>
                  </a:cubicBezTo>
                  <a:cubicBezTo>
                    <a:pt x="2779" y="296"/>
                    <a:pt x="2785" y="1"/>
                    <a:pt x="2673" y="1"/>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68" name="Google Shape;968;p51"/>
            <p:cNvSpPr/>
            <p:nvPr/>
          </p:nvSpPr>
          <p:spPr>
            <a:xfrm>
              <a:off x="7664552" y="3761041"/>
              <a:ext cx="20841" cy="78799"/>
            </a:xfrm>
            <a:custGeom>
              <a:avLst/>
              <a:gdLst/>
              <a:ahLst/>
              <a:cxnLst/>
              <a:rect l="l" t="t" r="r" b="b"/>
              <a:pathLst>
                <a:path w="411" h="1554" extrusionOk="0">
                  <a:moveTo>
                    <a:pt x="278" y="0"/>
                  </a:moveTo>
                  <a:cubicBezTo>
                    <a:pt x="208" y="598"/>
                    <a:pt x="137" y="1025"/>
                    <a:pt x="0" y="1529"/>
                  </a:cubicBezTo>
                  <a:lnTo>
                    <a:pt x="134" y="1554"/>
                  </a:lnTo>
                  <a:lnTo>
                    <a:pt x="411" y="24"/>
                  </a:lnTo>
                  <a:lnTo>
                    <a:pt x="278" y="0"/>
                  </a:ln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69" name="Google Shape;969;p51"/>
            <p:cNvSpPr/>
            <p:nvPr/>
          </p:nvSpPr>
          <p:spPr>
            <a:xfrm>
              <a:off x="7085234" y="1670920"/>
              <a:ext cx="194311" cy="118098"/>
            </a:xfrm>
            <a:custGeom>
              <a:avLst/>
              <a:gdLst/>
              <a:ahLst/>
              <a:cxnLst/>
              <a:rect l="l" t="t" r="r" b="b"/>
              <a:pathLst>
                <a:path w="3832" h="2329" extrusionOk="0">
                  <a:moveTo>
                    <a:pt x="3752" y="1296"/>
                  </a:moveTo>
                  <a:cubicBezTo>
                    <a:pt x="3635" y="1"/>
                    <a:pt x="1241" y="419"/>
                    <a:pt x="1" y="2328"/>
                  </a:cubicBezTo>
                  <a:cubicBezTo>
                    <a:pt x="1889" y="991"/>
                    <a:pt x="3832" y="2194"/>
                    <a:pt x="3752" y="1296"/>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70" name="Google Shape;970;p51"/>
            <p:cNvSpPr/>
            <p:nvPr/>
          </p:nvSpPr>
          <p:spPr>
            <a:xfrm>
              <a:off x="7081431" y="2165105"/>
              <a:ext cx="7809" cy="6237"/>
            </a:xfrm>
            <a:custGeom>
              <a:avLst/>
              <a:gdLst/>
              <a:ahLst/>
              <a:cxnLst/>
              <a:rect l="l" t="t" r="r" b="b"/>
              <a:pathLst>
                <a:path w="154" h="123" extrusionOk="0">
                  <a:moveTo>
                    <a:pt x="154" y="1"/>
                  </a:moveTo>
                  <a:cubicBezTo>
                    <a:pt x="103" y="41"/>
                    <a:pt x="52" y="81"/>
                    <a:pt x="0" y="122"/>
                  </a:cubicBezTo>
                  <a:cubicBezTo>
                    <a:pt x="0" y="123"/>
                    <a:pt x="57" y="78"/>
                    <a:pt x="154" y="1"/>
                  </a:cubicBezTo>
                  <a:close/>
                </a:path>
              </a:pathLst>
            </a:custGeom>
            <a:solidFill>
              <a:srgbClr val="B6766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71" name="Google Shape;971;p51"/>
            <p:cNvSpPr/>
            <p:nvPr/>
          </p:nvSpPr>
          <p:spPr>
            <a:xfrm>
              <a:off x="7089189" y="1840533"/>
              <a:ext cx="406370" cy="324629"/>
            </a:xfrm>
            <a:custGeom>
              <a:avLst/>
              <a:gdLst/>
              <a:ahLst/>
              <a:cxnLst/>
              <a:rect l="l" t="t" r="r" b="b"/>
              <a:pathLst>
                <a:path w="8014" h="6402" extrusionOk="0">
                  <a:moveTo>
                    <a:pt x="1945" y="3745"/>
                  </a:moveTo>
                  <a:cubicBezTo>
                    <a:pt x="2064" y="4638"/>
                    <a:pt x="502" y="5992"/>
                    <a:pt x="1" y="6402"/>
                  </a:cubicBezTo>
                  <a:cubicBezTo>
                    <a:pt x="2558" y="4370"/>
                    <a:pt x="2973" y="5151"/>
                    <a:pt x="4176" y="5348"/>
                  </a:cubicBezTo>
                  <a:cubicBezTo>
                    <a:pt x="6128" y="5668"/>
                    <a:pt x="4791" y="4100"/>
                    <a:pt x="4791" y="4100"/>
                  </a:cubicBezTo>
                  <a:cubicBezTo>
                    <a:pt x="8013" y="4228"/>
                    <a:pt x="5098" y="2840"/>
                    <a:pt x="5098" y="2840"/>
                  </a:cubicBezTo>
                  <a:cubicBezTo>
                    <a:pt x="6748" y="1"/>
                    <a:pt x="3937" y="2382"/>
                    <a:pt x="3937" y="2382"/>
                  </a:cubicBezTo>
                  <a:cubicBezTo>
                    <a:pt x="3048" y="257"/>
                    <a:pt x="1804" y="2683"/>
                    <a:pt x="1945" y="3745"/>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72" name="Google Shape;972;p51"/>
            <p:cNvSpPr/>
            <p:nvPr/>
          </p:nvSpPr>
          <p:spPr>
            <a:xfrm>
              <a:off x="6116237" y="2373306"/>
              <a:ext cx="7809" cy="6693"/>
            </a:xfrm>
            <a:custGeom>
              <a:avLst/>
              <a:gdLst/>
              <a:ahLst/>
              <a:cxnLst/>
              <a:rect l="l" t="t" r="r" b="b"/>
              <a:pathLst>
                <a:path w="154" h="132" extrusionOk="0">
                  <a:moveTo>
                    <a:pt x="0" y="0"/>
                  </a:moveTo>
                  <a:cubicBezTo>
                    <a:pt x="51" y="44"/>
                    <a:pt x="101" y="87"/>
                    <a:pt x="154" y="131"/>
                  </a:cubicBezTo>
                  <a:cubicBezTo>
                    <a:pt x="154" y="131"/>
                    <a:pt x="97" y="81"/>
                    <a:pt x="0" y="0"/>
                  </a:cubicBezTo>
                  <a:close/>
                </a:path>
              </a:pathLst>
            </a:custGeom>
            <a:solidFill>
              <a:srgbClr val="B6766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73" name="Google Shape;973;p51"/>
            <p:cNvSpPr/>
            <p:nvPr/>
          </p:nvSpPr>
          <p:spPr>
            <a:xfrm>
              <a:off x="5701308" y="1983069"/>
              <a:ext cx="414990" cy="390296"/>
            </a:xfrm>
            <a:custGeom>
              <a:avLst/>
              <a:gdLst/>
              <a:ahLst/>
              <a:cxnLst/>
              <a:rect l="l" t="t" r="r" b="b"/>
              <a:pathLst>
                <a:path w="8184" h="7697" extrusionOk="0">
                  <a:moveTo>
                    <a:pt x="3144" y="4200"/>
                  </a:moveTo>
                  <a:cubicBezTo>
                    <a:pt x="1503" y="5285"/>
                    <a:pt x="4150" y="6274"/>
                    <a:pt x="5074" y="6030"/>
                  </a:cubicBezTo>
                  <a:cubicBezTo>
                    <a:pt x="5856" y="5824"/>
                    <a:pt x="7648" y="7251"/>
                    <a:pt x="8183" y="7696"/>
                  </a:cubicBezTo>
                  <a:cubicBezTo>
                    <a:pt x="5427" y="5357"/>
                    <a:pt x="5832" y="4640"/>
                    <a:pt x="5832" y="4640"/>
                  </a:cubicBezTo>
                  <a:cubicBezTo>
                    <a:pt x="5173" y="2022"/>
                    <a:pt x="4423" y="3189"/>
                    <a:pt x="4423" y="3189"/>
                  </a:cubicBezTo>
                  <a:cubicBezTo>
                    <a:pt x="3435" y="0"/>
                    <a:pt x="3164" y="3011"/>
                    <a:pt x="3164" y="3011"/>
                  </a:cubicBezTo>
                  <a:cubicBezTo>
                    <a:pt x="1" y="1662"/>
                    <a:pt x="3144" y="4200"/>
                    <a:pt x="3144" y="420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74" name="Google Shape;974;p51"/>
            <p:cNvSpPr/>
            <p:nvPr/>
          </p:nvSpPr>
          <p:spPr>
            <a:xfrm>
              <a:off x="6865168" y="1351012"/>
              <a:ext cx="201613" cy="268293"/>
            </a:xfrm>
            <a:custGeom>
              <a:avLst/>
              <a:gdLst/>
              <a:ahLst/>
              <a:cxnLst/>
              <a:rect l="l" t="t" r="r" b="b"/>
              <a:pathLst>
                <a:path w="3976" h="5291" extrusionOk="0">
                  <a:moveTo>
                    <a:pt x="0" y="5290"/>
                  </a:moveTo>
                  <a:cubicBezTo>
                    <a:pt x="1158" y="2879"/>
                    <a:pt x="3975" y="1310"/>
                    <a:pt x="2760" y="625"/>
                  </a:cubicBezTo>
                  <a:cubicBezTo>
                    <a:pt x="1653" y="1"/>
                    <a:pt x="313" y="2195"/>
                    <a:pt x="0" y="529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975" name="Google Shape;975;p51"/>
            <p:cNvSpPr/>
            <p:nvPr/>
          </p:nvSpPr>
          <p:spPr>
            <a:xfrm>
              <a:off x="6083684" y="2473704"/>
              <a:ext cx="145683" cy="154861"/>
            </a:xfrm>
            <a:custGeom>
              <a:avLst/>
              <a:gdLst/>
              <a:ahLst/>
              <a:cxnLst/>
              <a:rect l="l" t="t" r="r" b="b"/>
              <a:pathLst>
                <a:path w="2873" h="3054" extrusionOk="0">
                  <a:moveTo>
                    <a:pt x="1309" y="1618"/>
                  </a:moveTo>
                  <a:cubicBezTo>
                    <a:pt x="1619" y="906"/>
                    <a:pt x="1954" y="638"/>
                    <a:pt x="2872" y="836"/>
                  </a:cubicBezTo>
                  <a:cubicBezTo>
                    <a:pt x="2141" y="1"/>
                    <a:pt x="429" y="494"/>
                    <a:pt x="215" y="1774"/>
                  </a:cubicBezTo>
                  <a:cubicBezTo>
                    <a:pt x="1" y="3054"/>
                    <a:pt x="998" y="2331"/>
                    <a:pt x="1309" y="1618"/>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9803668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Google Shape;1881;p31"/>
          <p:cNvSpPr txBox="1">
            <a:spLocks/>
          </p:cNvSpPr>
          <p:nvPr/>
        </p:nvSpPr>
        <p:spPr>
          <a:xfrm>
            <a:off x="1718810" y="4140021"/>
            <a:ext cx="6808944" cy="1604846"/>
          </a:xfrm>
          <a:prstGeom prst="rect">
            <a:avLst/>
          </a:prstGeom>
          <a:noFill/>
          <a:ln>
            <a:noFill/>
          </a:ln>
        </p:spPr>
        <p:txBody>
          <a:bodyPr spcFirstLastPara="1" wrap="square" lIns="137138" tIns="137138" rIns="137138" bIns="137138"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Clr>
                <a:srgbClr val="000000"/>
              </a:buClr>
            </a:pPr>
            <a:r>
              <a:rPr lang="en-US" sz="9600"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funnel (n) </a:t>
            </a:r>
          </a:p>
        </p:txBody>
      </p:sp>
      <p:sp>
        <p:nvSpPr>
          <p:cNvPr id="12" name="Rectangle 11"/>
          <p:cNvSpPr/>
          <p:nvPr/>
        </p:nvSpPr>
        <p:spPr>
          <a:xfrm>
            <a:off x="1478639" y="8094377"/>
            <a:ext cx="6076338" cy="1077218"/>
          </a:xfrm>
          <a:prstGeom prst="rect">
            <a:avLst/>
          </a:prstGeom>
        </p:spPr>
        <p:txBody>
          <a:bodyPr wrap="square">
            <a:spAutoFit/>
          </a:bodyPr>
          <a:lstStyle/>
          <a:p>
            <a:pPr algn="ctr">
              <a:buClr>
                <a:srgbClr val="000000"/>
              </a:buClr>
              <a:buFont typeface="Arial"/>
              <a:buNone/>
            </a:pPr>
            <a:r>
              <a:rPr lang="en-US" sz="6400" kern="0" dirty="0" err="1">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cái</a:t>
            </a:r>
            <a:r>
              <a:rPr lang="en-US" sz="6400" kern="0" dirty="0">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 </a:t>
            </a:r>
            <a:r>
              <a:rPr lang="en-US" sz="6400" kern="0" dirty="0" err="1">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phễu</a:t>
            </a:r>
            <a:endParaRPr lang="en-US" sz="6400" kern="0" dirty="0">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endParaRPr>
          </a:p>
        </p:txBody>
      </p:sp>
      <p:sp>
        <p:nvSpPr>
          <p:cNvPr id="2" name="Rectangle 1"/>
          <p:cNvSpPr/>
          <p:nvPr/>
        </p:nvSpPr>
        <p:spPr>
          <a:xfrm>
            <a:off x="3196280" y="6298827"/>
            <a:ext cx="2282996" cy="1077218"/>
          </a:xfrm>
          <a:prstGeom prst="rect">
            <a:avLst/>
          </a:prstGeom>
        </p:spPr>
        <p:txBody>
          <a:bodyPr wrap="none">
            <a:spAutoFit/>
          </a:bodyPr>
          <a:lstStyle/>
          <a:p>
            <a:pPr algn="ctr">
              <a:buClr>
                <a:srgbClr val="000000"/>
              </a:buClr>
              <a:buFont typeface="Arial"/>
              <a:buNone/>
            </a:pPr>
            <a:r>
              <a:rPr lang="en-US" sz="6400" b="1" kern="0" dirty="0">
                <a:solidFill>
                  <a:srgbClr val="9CD3D0">
                    <a:lumMod val="50000"/>
                  </a:srgbClr>
                </a:solidFill>
                <a:latin typeface="Times New Roman" panose="02020603050405020304" pitchFamily="18" charset="0"/>
                <a:ea typeface="Roboto" panose="020B0604020202020204" charset="0"/>
                <a:cs typeface="Times New Roman" panose="02020603050405020304" pitchFamily="18" charset="0"/>
                <a:sym typeface="Arial"/>
              </a:rPr>
              <a:t>/ˈ</a:t>
            </a:r>
            <a:r>
              <a:rPr lang="en-US" sz="6400" b="1" kern="0" dirty="0" err="1">
                <a:solidFill>
                  <a:srgbClr val="9CD3D0">
                    <a:lumMod val="50000"/>
                  </a:srgbClr>
                </a:solidFill>
                <a:latin typeface="Times New Roman" panose="02020603050405020304" pitchFamily="18" charset="0"/>
                <a:ea typeface="Roboto" panose="020B0604020202020204" charset="0"/>
                <a:cs typeface="Times New Roman" panose="02020603050405020304" pitchFamily="18" charset="0"/>
                <a:sym typeface="Arial"/>
              </a:rPr>
              <a:t>fʌnl</a:t>
            </a:r>
            <a:r>
              <a:rPr lang="en-US" sz="6400" b="1" kern="0" dirty="0">
                <a:solidFill>
                  <a:srgbClr val="9CD3D0">
                    <a:lumMod val="50000"/>
                  </a:srgbClr>
                </a:solidFill>
                <a:latin typeface="Times New Roman" panose="02020603050405020304" pitchFamily="18" charset="0"/>
                <a:ea typeface="Roboto" panose="020B0604020202020204" charset="0"/>
                <a:cs typeface="Times New Roman" panose="02020603050405020304" pitchFamily="18" charset="0"/>
                <a:sym typeface="Arial"/>
              </a:rPr>
              <a:t>/</a:t>
            </a:r>
          </a:p>
        </p:txBody>
      </p:sp>
      <p:pic>
        <p:nvPicPr>
          <p:cNvPr id="1026" name="Picture 2" descr="Tornado Gif Transparen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96519" y="-6526468"/>
            <a:ext cx="5740130" cy="57401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505114" y="2192706"/>
            <a:ext cx="7487947" cy="1200329"/>
          </a:xfrm>
          <a:prstGeom prst="rect">
            <a:avLst/>
          </a:prstGeom>
        </p:spPr>
        <p:txBody>
          <a:bodyPr wrap="none">
            <a:spAutoFit/>
          </a:bodyPr>
          <a:lstStyle/>
          <a:p>
            <a:pPr algn="ctr">
              <a:buClr>
                <a:srgbClr val="000000"/>
              </a:buClr>
              <a:buFont typeface="Arial"/>
              <a:buNone/>
            </a:pPr>
            <a:r>
              <a:rPr lang="en-US" sz="7200" b="1" kern="0" dirty="0" smtClean="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 </a:t>
            </a:r>
            <a:r>
              <a:rPr lang="en-US" sz="7200" b="1"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A funnel of wind</a:t>
            </a:r>
          </a:p>
        </p:txBody>
      </p:sp>
      <p:sp>
        <p:nvSpPr>
          <p:cNvPr id="20" name="Rectangle 19"/>
          <p:cNvSpPr/>
          <p:nvPr/>
        </p:nvSpPr>
        <p:spPr>
          <a:xfrm>
            <a:off x="12883987" y="5566427"/>
            <a:ext cx="3638318" cy="1077218"/>
          </a:xfrm>
          <a:prstGeom prst="rect">
            <a:avLst/>
          </a:prstGeom>
        </p:spPr>
        <p:txBody>
          <a:bodyPr wrap="square">
            <a:spAutoFit/>
          </a:bodyPr>
          <a:lstStyle/>
          <a:p>
            <a:pPr algn="ctr">
              <a:buClr>
                <a:srgbClr val="000000"/>
              </a:buClr>
              <a:buFont typeface="Arial"/>
              <a:buNone/>
            </a:pPr>
            <a:r>
              <a:rPr lang="en-US" sz="6400" kern="0" dirty="0" err="1">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lốc</a:t>
            </a:r>
            <a:r>
              <a:rPr lang="en-US" sz="6400" kern="0" dirty="0">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 </a:t>
            </a:r>
            <a:r>
              <a:rPr lang="en-US" sz="6400" kern="0" dirty="0" err="1">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xoáy</a:t>
            </a:r>
            <a:endParaRPr lang="en-US" sz="6400" kern="0" dirty="0">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endParaRPr>
          </a:p>
        </p:txBody>
      </p:sp>
      <p:sp>
        <p:nvSpPr>
          <p:cNvPr id="21" name="Rectangle 20"/>
          <p:cNvSpPr/>
          <p:nvPr/>
        </p:nvSpPr>
        <p:spPr>
          <a:xfrm>
            <a:off x="11194106" y="3717774"/>
            <a:ext cx="5207194" cy="1077218"/>
          </a:xfrm>
          <a:prstGeom prst="rect">
            <a:avLst/>
          </a:prstGeom>
        </p:spPr>
        <p:txBody>
          <a:bodyPr wrap="square">
            <a:spAutoFit/>
          </a:bodyPr>
          <a:lstStyle/>
          <a:p>
            <a:pPr algn="ctr">
              <a:buClr>
                <a:srgbClr val="000000"/>
              </a:buClr>
              <a:buFont typeface="Arial"/>
              <a:buNone/>
            </a:pPr>
            <a:r>
              <a:rPr lang="en-US" sz="6400" b="1" kern="0" dirty="0">
                <a:solidFill>
                  <a:srgbClr val="9CD3D0">
                    <a:lumMod val="50000"/>
                  </a:srgbClr>
                </a:solidFill>
                <a:latin typeface="Times New Roman" panose="02020603050405020304" pitchFamily="18" charset="0"/>
                <a:ea typeface="Roboto" panose="020B0604020202020204" charset="0"/>
                <a:cs typeface="Times New Roman" panose="02020603050405020304" pitchFamily="18" charset="0"/>
                <a:sym typeface="Arial"/>
              </a:rPr>
              <a:t>/</a:t>
            </a:r>
            <a:r>
              <a:rPr lang="en-US" sz="6400" b="1" kern="0" dirty="0" err="1">
                <a:solidFill>
                  <a:srgbClr val="9CD3D0">
                    <a:lumMod val="50000"/>
                  </a:srgbClr>
                </a:solidFill>
                <a:latin typeface="Times New Roman" panose="02020603050405020304" pitchFamily="18" charset="0"/>
                <a:ea typeface="Roboto" panose="020B0604020202020204" charset="0"/>
                <a:cs typeface="Times New Roman" panose="02020603050405020304" pitchFamily="18" charset="0"/>
                <a:sym typeface="Arial"/>
              </a:rPr>
              <a:t>tɔ</a:t>
            </a:r>
            <a:r>
              <a:rPr lang="en-US" sz="6400" b="1" kern="0" dirty="0">
                <a:solidFill>
                  <a:srgbClr val="9CD3D0">
                    <a:lumMod val="50000"/>
                  </a:srgbClr>
                </a:solidFill>
                <a:latin typeface="Times New Roman" panose="02020603050405020304" pitchFamily="18" charset="0"/>
                <a:ea typeface="Roboto" panose="020B0604020202020204" charset="0"/>
                <a:cs typeface="Times New Roman" panose="02020603050405020304" pitchFamily="18" charset="0"/>
                <a:sym typeface="Arial"/>
              </a:rPr>
              <a:t>ːˈ</a:t>
            </a:r>
            <a:r>
              <a:rPr lang="en-US" sz="6400" b="1" kern="0" dirty="0" err="1">
                <a:solidFill>
                  <a:srgbClr val="9CD3D0">
                    <a:lumMod val="50000"/>
                  </a:srgbClr>
                </a:solidFill>
                <a:latin typeface="Times New Roman" panose="02020603050405020304" pitchFamily="18" charset="0"/>
                <a:ea typeface="Roboto" panose="020B0604020202020204" charset="0"/>
                <a:cs typeface="Times New Roman" panose="02020603050405020304" pitchFamily="18" charset="0"/>
                <a:sym typeface="Arial"/>
              </a:rPr>
              <a:t>neɪdəʊ</a:t>
            </a:r>
            <a:r>
              <a:rPr lang="en-US" sz="6400" b="1" kern="0" dirty="0">
                <a:solidFill>
                  <a:srgbClr val="9CD3D0">
                    <a:lumMod val="50000"/>
                  </a:srgbClr>
                </a:solidFill>
                <a:latin typeface="Times New Roman" panose="02020603050405020304" pitchFamily="18" charset="0"/>
                <a:ea typeface="Roboto" panose="020B0604020202020204" charset="0"/>
                <a:cs typeface="Times New Roman" panose="02020603050405020304" pitchFamily="18" charset="0"/>
                <a:sym typeface="Arial"/>
              </a:rPr>
              <a:t>/</a:t>
            </a:r>
          </a:p>
        </p:txBody>
      </p:sp>
      <p:grpSp>
        <p:nvGrpSpPr>
          <p:cNvPr id="142" name="Google Shape;1203;p53"/>
          <p:cNvGrpSpPr/>
          <p:nvPr/>
        </p:nvGrpSpPr>
        <p:grpSpPr>
          <a:xfrm>
            <a:off x="7341072" y="5304196"/>
            <a:ext cx="6274088" cy="4982804"/>
            <a:chOff x="3800475" y="706363"/>
            <a:chExt cx="4628427" cy="3675844"/>
          </a:xfrm>
        </p:grpSpPr>
        <p:sp>
          <p:nvSpPr>
            <p:cNvPr id="143" name="Google Shape;1204;p53"/>
            <p:cNvSpPr/>
            <p:nvPr/>
          </p:nvSpPr>
          <p:spPr>
            <a:xfrm>
              <a:off x="7941091" y="3878160"/>
              <a:ext cx="487811" cy="298836"/>
            </a:xfrm>
            <a:custGeom>
              <a:avLst/>
              <a:gdLst/>
              <a:ahLst/>
              <a:cxnLst/>
              <a:rect l="l" t="t" r="r" b="b"/>
              <a:pathLst>
                <a:path w="10630" h="6512" extrusionOk="0">
                  <a:moveTo>
                    <a:pt x="138" y="0"/>
                  </a:moveTo>
                  <a:lnTo>
                    <a:pt x="0" y="4"/>
                  </a:lnTo>
                  <a:cubicBezTo>
                    <a:pt x="128" y="2779"/>
                    <a:pt x="2573" y="3110"/>
                    <a:pt x="6554" y="3422"/>
                  </a:cubicBezTo>
                  <a:cubicBezTo>
                    <a:pt x="10253" y="3710"/>
                    <a:pt x="10391" y="5344"/>
                    <a:pt x="10473" y="6320"/>
                  </a:cubicBezTo>
                  <a:cubicBezTo>
                    <a:pt x="10480" y="6387"/>
                    <a:pt x="10485" y="6451"/>
                    <a:pt x="10491" y="6511"/>
                  </a:cubicBezTo>
                  <a:lnTo>
                    <a:pt x="10629" y="6504"/>
                  </a:lnTo>
                  <a:cubicBezTo>
                    <a:pt x="10623" y="6444"/>
                    <a:pt x="10617" y="6380"/>
                    <a:pt x="10612" y="6313"/>
                  </a:cubicBezTo>
                  <a:cubicBezTo>
                    <a:pt x="10526" y="5311"/>
                    <a:pt x="10385" y="3636"/>
                    <a:pt x="6575" y="3338"/>
                  </a:cubicBezTo>
                  <a:cubicBezTo>
                    <a:pt x="2547" y="3025"/>
                    <a:pt x="262" y="2715"/>
                    <a:pt x="138"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44" name="Google Shape;1205;p53"/>
            <p:cNvSpPr/>
            <p:nvPr/>
          </p:nvSpPr>
          <p:spPr>
            <a:xfrm>
              <a:off x="7730432" y="2779647"/>
              <a:ext cx="625045" cy="615758"/>
            </a:xfrm>
            <a:custGeom>
              <a:avLst/>
              <a:gdLst/>
              <a:ahLst/>
              <a:cxnLst/>
              <a:rect l="l" t="t" r="r" b="b"/>
              <a:pathLst>
                <a:path w="10904" h="10742" extrusionOk="0">
                  <a:moveTo>
                    <a:pt x="138" y="0"/>
                  </a:moveTo>
                  <a:lnTo>
                    <a:pt x="0" y="8"/>
                  </a:lnTo>
                  <a:cubicBezTo>
                    <a:pt x="245" y="4586"/>
                    <a:pt x="2705" y="5132"/>
                    <a:pt x="6699" y="5644"/>
                  </a:cubicBezTo>
                  <a:cubicBezTo>
                    <a:pt x="10410" y="6120"/>
                    <a:pt x="10617" y="8815"/>
                    <a:pt x="10741" y="10426"/>
                  </a:cubicBezTo>
                  <a:cubicBezTo>
                    <a:pt x="10749" y="10537"/>
                    <a:pt x="10758" y="10642"/>
                    <a:pt x="10767" y="10742"/>
                  </a:cubicBezTo>
                  <a:lnTo>
                    <a:pt x="10904" y="10730"/>
                  </a:lnTo>
                  <a:cubicBezTo>
                    <a:pt x="10894" y="10631"/>
                    <a:pt x="10887" y="10525"/>
                    <a:pt x="10878" y="10415"/>
                  </a:cubicBezTo>
                  <a:cubicBezTo>
                    <a:pt x="10751" y="8763"/>
                    <a:pt x="10538" y="5998"/>
                    <a:pt x="6716" y="5508"/>
                  </a:cubicBezTo>
                  <a:cubicBezTo>
                    <a:pt x="2675" y="4989"/>
                    <a:pt x="377" y="4479"/>
                    <a:pt x="138"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45" name="Google Shape;1206;p53"/>
            <p:cNvSpPr/>
            <p:nvPr/>
          </p:nvSpPr>
          <p:spPr>
            <a:xfrm>
              <a:off x="5453764" y="3761633"/>
              <a:ext cx="280995" cy="378959"/>
            </a:xfrm>
            <a:custGeom>
              <a:avLst/>
              <a:gdLst/>
              <a:ahLst/>
              <a:cxnLst/>
              <a:rect l="l" t="t" r="r" b="b"/>
              <a:pathLst>
                <a:path w="4902" h="6611" extrusionOk="0">
                  <a:moveTo>
                    <a:pt x="2362" y="1060"/>
                  </a:moveTo>
                  <a:lnTo>
                    <a:pt x="2362" y="1060"/>
                  </a:lnTo>
                  <a:cubicBezTo>
                    <a:pt x="2233" y="1108"/>
                    <a:pt x="2135" y="1149"/>
                    <a:pt x="2135" y="1149"/>
                  </a:cubicBezTo>
                  <a:cubicBezTo>
                    <a:pt x="2170" y="1134"/>
                    <a:pt x="2202" y="1118"/>
                    <a:pt x="2235" y="1102"/>
                  </a:cubicBezTo>
                  <a:cubicBezTo>
                    <a:pt x="2280" y="1087"/>
                    <a:pt x="2321" y="1073"/>
                    <a:pt x="2362" y="1060"/>
                  </a:cubicBezTo>
                  <a:close/>
                  <a:moveTo>
                    <a:pt x="3024" y="4485"/>
                  </a:moveTo>
                  <a:lnTo>
                    <a:pt x="3024" y="4485"/>
                  </a:lnTo>
                  <a:cubicBezTo>
                    <a:pt x="2978" y="4876"/>
                    <a:pt x="2944" y="5259"/>
                    <a:pt x="2941" y="5567"/>
                  </a:cubicBezTo>
                  <a:lnTo>
                    <a:pt x="2797" y="5131"/>
                  </a:lnTo>
                  <a:lnTo>
                    <a:pt x="2797" y="5130"/>
                  </a:lnTo>
                  <a:cubicBezTo>
                    <a:pt x="2800" y="5129"/>
                    <a:pt x="2804" y="5127"/>
                    <a:pt x="2806" y="5126"/>
                  </a:cubicBezTo>
                  <a:cubicBezTo>
                    <a:pt x="2814" y="5122"/>
                    <a:pt x="2820" y="5116"/>
                    <a:pt x="2827" y="5111"/>
                  </a:cubicBezTo>
                  <a:cubicBezTo>
                    <a:pt x="2819" y="5076"/>
                    <a:pt x="2816" y="5041"/>
                    <a:pt x="2816" y="5004"/>
                  </a:cubicBezTo>
                  <a:lnTo>
                    <a:pt x="2816" y="4994"/>
                  </a:lnTo>
                  <a:cubicBezTo>
                    <a:pt x="2816" y="4961"/>
                    <a:pt x="2818" y="4927"/>
                    <a:pt x="2825" y="4893"/>
                  </a:cubicBezTo>
                  <a:cubicBezTo>
                    <a:pt x="2848" y="4753"/>
                    <a:pt x="2921" y="4617"/>
                    <a:pt x="3024" y="4485"/>
                  </a:cubicBezTo>
                  <a:close/>
                  <a:moveTo>
                    <a:pt x="3036" y="0"/>
                  </a:moveTo>
                  <a:cubicBezTo>
                    <a:pt x="2986" y="0"/>
                    <a:pt x="2927" y="7"/>
                    <a:pt x="2859" y="22"/>
                  </a:cubicBezTo>
                  <a:lnTo>
                    <a:pt x="2858" y="22"/>
                  </a:lnTo>
                  <a:cubicBezTo>
                    <a:pt x="2831" y="29"/>
                    <a:pt x="2802" y="36"/>
                    <a:pt x="2772" y="44"/>
                  </a:cubicBezTo>
                  <a:cubicBezTo>
                    <a:pt x="2770" y="45"/>
                    <a:pt x="2767" y="46"/>
                    <a:pt x="2765" y="46"/>
                  </a:cubicBezTo>
                  <a:cubicBezTo>
                    <a:pt x="2736" y="55"/>
                    <a:pt x="2707" y="64"/>
                    <a:pt x="2675" y="75"/>
                  </a:cubicBezTo>
                  <a:cubicBezTo>
                    <a:pt x="2671" y="76"/>
                    <a:pt x="2665" y="80"/>
                    <a:pt x="2659" y="81"/>
                  </a:cubicBezTo>
                  <a:cubicBezTo>
                    <a:pt x="2630" y="91"/>
                    <a:pt x="2601" y="102"/>
                    <a:pt x="2570" y="114"/>
                  </a:cubicBezTo>
                  <a:cubicBezTo>
                    <a:pt x="2560" y="119"/>
                    <a:pt x="2550" y="123"/>
                    <a:pt x="2540" y="127"/>
                  </a:cubicBezTo>
                  <a:cubicBezTo>
                    <a:pt x="2512" y="138"/>
                    <a:pt x="2483" y="150"/>
                    <a:pt x="2453" y="164"/>
                  </a:cubicBezTo>
                  <a:cubicBezTo>
                    <a:pt x="2439" y="170"/>
                    <a:pt x="2423" y="177"/>
                    <a:pt x="2408" y="184"/>
                  </a:cubicBezTo>
                  <a:cubicBezTo>
                    <a:pt x="2381" y="197"/>
                    <a:pt x="2354" y="209"/>
                    <a:pt x="2326" y="222"/>
                  </a:cubicBezTo>
                  <a:lnTo>
                    <a:pt x="2254" y="259"/>
                  </a:lnTo>
                  <a:cubicBezTo>
                    <a:pt x="2232" y="271"/>
                    <a:pt x="2211" y="281"/>
                    <a:pt x="2188" y="293"/>
                  </a:cubicBezTo>
                  <a:cubicBezTo>
                    <a:pt x="2140" y="318"/>
                    <a:pt x="2091" y="346"/>
                    <a:pt x="2039" y="375"/>
                  </a:cubicBezTo>
                  <a:cubicBezTo>
                    <a:pt x="1988" y="404"/>
                    <a:pt x="1938" y="433"/>
                    <a:pt x="1890" y="461"/>
                  </a:cubicBezTo>
                  <a:cubicBezTo>
                    <a:pt x="1874" y="471"/>
                    <a:pt x="1860" y="481"/>
                    <a:pt x="1845" y="489"/>
                  </a:cubicBezTo>
                  <a:cubicBezTo>
                    <a:pt x="1813" y="510"/>
                    <a:pt x="1780" y="529"/>
                    <a:pt x="1749" y="550"/>
                  </a:cubicBezTo>
                  <a:cubicBezTo>
                    <a:pt x="1732" y="561"/>
                    <a:pt x="1717" y="570"/>
                    <a:pt x="1699" y="582"/>
                  </a:cubicBezTo>
                  <a:cubicBezTo>
                    <a:pt x="1672" y="600"/>
                    <a:pt x="1644" y="618"/>
                    <a:pt x="1618" y="636"/>
                  </a:cubicBezTo>
                  <a:cubicBezTo>
                    <a:pt x="1601" y="648"/>
                    <a:pt x="1585" y="660"/>
                    <a:pt x="1567" y="671"/>
                  </a:cubicBezTo>
                  <a:cubicBezTo>
                    <a:pt x="1544" y="689"/>
                    <a:pt x="1519" y="707"/>
                    <a:pt x="1495" y="724"/>
                  </a:cubicBezTo>
                  <a:cubicBezTo>
                    <a:pt x="1479" y="736"/>
                    <a:pt x="1463" y="748"/>
                    <a:pt x="1446" y="760"/>
                  </a:cubicBezTo>
                  <a:cubicBezTo>
                    <a:pt x="1424" y="777"/>
                    <a:pt x="1402" y="794"/>
                    <a:pt x="1380" y="810"/>
                  </a:cubicBezTo>
                  <a:cubicBezTo>
                    <a:pt x="1365" y="823"/>
                    <a:pt x="1350" y="835"/>
                    <a:pt x="1335" y="848"/>
                  </a:cubicBezTo>
                  <a:cubicBezTo>
                    <a:pt x="1314" y="864"/>
                    <a:pt x="1294" y="881"/>
                    <a:pt x="1274" y="898"/>
                  </a:cubicBezTo>
                  <a:cubicBezTo>
                    <a:pt x="1259" y="910"/>
                    <a:pt x="1245" y="923"/>
                    <a:pt x="1231" y="935"/>
                  </a:cubicBezTo>
                  <a:cubicBezTo>
                    <a:pt x="1213" y="951"/>
                    <a:pt x="1193" y="968"/>
                    <a:pt x="1176" y="984"/>
                  </a:cubicBezTo>
                  <a:cubicBezTo>
                    <a:pt x="1162" y="996"/>
                    <a:pt x="1149" y="1009"/>
                    <a:pt x="1135" y="1021"/>
                  </a:cubicBezTo>
                  <a:cubicBezTo>
                    <a:pt x="1119" y="1037"/>
                    <a:pt x="1101" y="1054"/>
                    <a:pt x="1085" y="1070"/>
                  </a:cubicBezTo>
                  <a:cubicBezTo>
                    <a:pt x="1073" y="1083"/>
                    <a:pt x="1060" y="1095"/>
                    <a:pt x="1049" y="1108"/>
                  </a:cubicBezTo>
                  <a:cubicBezTo>
                    <a:pt x="1033" y="1124"/>
                    <a:pt x="1017" y="1140"/>
                    <a:pt x="1003" y="1156"/>
                  </a:cubicBezTo>
                  <a:lnTo>
                    <a:pt x="970" y="1193"/>
                  </a:lnTo>
                  <a:cubicBezTo>
                    <a:pt x="956" y="1208"/>
                    <a:pt x="943" y="1224"/>
                    <a:pt x="927" y="1241"/>
                  </a:cubicBezTo>
                  <a:cubicBezTo>
                    <a:pt x="918" y="1254"/>
                    <a:pt x="908" y="1265"/>
                    <a:pt x="898" y="1277"/>
                  </a:cubicBezTo>
                  <a:cubicBezTo>
                    <a:pt x="884" y="1294"/>
                    <a:pt x="872" y="1310"/>
                    <a:pt x="860" y="1325"/>
                  </a:cubicBezTo>
                  <a:cubicBezTo>
                    <a:pt x="852" y="1338"/>
                    <a:pt x="842" y="1349"/>
                    <a:pt x="833" y="1362"/>
                  </a:cubicBezTo>
                  <a:cubicBezTo>
                    <a:pt x="821" y="1378"/>
                    <a:pt x="811" y="1394"/>
                    <a:pt x="800" y="1410"/>
                  </a:cubicBezTo>
                  <a:cubicBezTo>
                    <a:pt x="792" y="1421"/>
                    <a:pt x="784" y="1433"/>
                    <a:pt x="777" y="1444"/>
                  </a:cubicBezTo>
                  <a:cubicBezTo>
                    <a:pt x="765" y="1461"/>
                    <a:pt x="756" y="1478"/>
                    <a:pt x="746" y="1496"/>
                  </a:cubicBezTo>
                  <a:cubicBezTo>
                    <a:pt x="739" y="1505"/>
                    <a:pt x="733" y="1516"/>
                    <a:pt x="726" y="1526"/>
                  </a:cubicBezTo>
                  <a:cubicBezTo>
                    <a:pt x="713" y="1549"/>
                    <a:pt x="703" y="1571"/>
                    <a:pt x="691" y="1594"/>
                  </a:cubicBezTo>
                  <a:cubicBezTo>
                    <a:pt x="684" y="1608"/>
                    <a:pt x="678" y="1622"/>
                    <a:pt x="670" y="1636"/>
                  </a:cubicBezTo>
                  <a:cubicBezTo>
                    <a:pt x="663" y="1653"/>
                    <a:pt x="655" y="1669"/>
                    <a:pt x="649" y="1685"/>
                  </a:cubicBezTo>
                  <a:cubicBezTo>
                    <a:pt x="643" y="1699"/>
                    <a:pt x="639" y="1712"/>
                    <a:pt x="633" y="1725"/>
                  </a:cubicBezTo>
                  <a:cubicBezTo>
                    <a:pt x="629" y="1738"/>
                    <a:pt x="624" y="1751"/>
                    <a:pt x="620" y="1764"/>
                  </a:cubicBezTo>
                  <a:cubicBezTo>
                    <a:pt x="616" y="1777"/>
                    <a:pt x="612" y="1791"/>
                    <a:pt x="607" y="1805"/>
                  </a:cubicBezTo>
                  <a:cubicBezTo>
                    <a:pt x="603" y="1819"/>
                    <a:pt x="600" y="1829"/>
                    <a:pt x="597" y="1841"/>
                  </a:cubicBezTo>
                  <a:cubicBezTo>
                    <a:pt x="594" y="1852"/>
                    <a:pt x="590" y="1869"/>
                    <a:pt x="587" y="1883"/>
                  </a:cubicBezTo>
                  <a:cubicBezTo>
                    <a:pt x="585" y="1894"/>
                    <a:pt x="582" y="1905"/>
                    <a:pt x="579" y="1916"/>
                  </a:cubicBezTo>
                  <a:cubicBezTo>
                    <a:pt x="577" y="1930"/>
                    <a:pt x="575" y="1944"/>
                    <a:pt x="574" y="1958"/>
                  </a:cubicBezTo>
                  <a:cubicBezTo>
                    <a:pt x="572" y="1969"/>
                    <a:pt x="570" y="1980"/>
                    <a:pt x="569" y="1991"/>
                  </a:cubicBezTo>
                  <a:cubicBezTo>
                    <a:pt x="567" y="2005"/>
                    <a:pt x="566" y="2019"/>
                    <a:pt x="565" y="2033"/>
                  </a:cubicBezTo>
                  <a:cubicBezTo>
                    <a:pt x="565" y="2043"/>
                    <a:pt x="564" y="2054"/>
                    <a:pt x="563" y="2063"/>
                  </a:cubicBezTo>
                  <a:lnTo>
                    <a:pt x="563" y="2105"/>
                  </a:lnTo>
                  <a:cubicBezTo>
                    <a:pt x="563" y="2115"/>
                    <a:pt x="564" y="2125"/>
                    <a:pt x="564" y="2134"/>
                  </a:cubicBezTo>
                  <a:cubicBezTo>
                    <a:pt x="564" y="2149"/>
                    <a:pt x="565" y="2163"/>
                    <a:pt x="567" y="2177"/>
                  </a:cubicBezTo>
                  <a:cubicBezTo>
                    <a:pt x="567" y="2185"/>
                    <a:pt x="569" y="2194"/>
                    <a:pt x="570" y="2203"/>
                  </a:cubicBezTo>
                  <a:cubicBezTo>
                    <a:pt x="571" y="2218"/>
                    <a:pt x="574" y="2232"/>
                    <a:pt x="576" y="2246"/>
                  </a:cubicBezTo>
                  <a:cubicBezTo>
                    <a:pt x="577" y="2255"/>
                    <a:pt x="579" y="2262"/>
                    <a:pt x="580" y="2270"/>
                  </a:cubicBezTo>
                  <a:cubicBezTo>
                    <a:pt x="584" y="2285"/>
                    <a:pt x="587" y="2299"/>
                    <a:pt x="590" y="2313"/>
                  </a:cubicBezTo>
                  <a:cubicBezTo>
                    <a:pt x="592" y="2321"/>
                    <a:pt x="594" y="2327"/>
                    <a:pt x="596" y="2335"/>
                  </a:cubicBezTo>
                  <a:cubicBezTo>
                    <a:pt x="600" y="2350"/>
                    <a:pt x="604" y="2365"/>
                    <a:pt x="610" y="2379"/>
                  </a:cubicBezTo>
                  <a:cubicBezTo>
                    <a:pt x="612" y="2384"/>
                    <a:pt x="614" y="2391"/>
                    <a:pt x="616" y="2396"/>
                  </a:cubicBezTo>
                  <a:cubicBezTo>
                    <a:pt x="622" y="2411"/>
                    <a:pt x="628" y="2428"/>
                    <a:pt x="634" y="2443"/>
                  </a:cubicBezTo>
                  <a:cubicBezTo>
                    <a:pt x="636" y="2446"/>
                    <a:pt x="637" y="2450"/>
                    <a:pt x="639" y="2454"/>
                  </a:cubicBezTo>
                  <a:cubicBezTo>
                    <a:pt x="673" y="2531"/>
                    <a:pt x="719" y="2605"/>
                    <a:pt x="773" y="2671"/>
                  </a:cubicBezTo>
                  <a:cubicBezTo>
                    <a:pt x="748" y="2696"/>
                    <a:pt x="723" y="2722"/>
                    <a:pt x="698" y="2748"/>
                  </a:cubicBezTo>
                  <a:cubicBezTo>
                    <a:pt x="458" y="2976"/>
                    <a:pt x="287" y="3187"/>
                    <a:pt x="175" y="3379"/>
                  </a:cubicBezTo>
                  <a:cubicBezTo>
                    <a:pt x="175" y="3380"/>
                    <a:pt x="174" y="3382"/>
                    <a:pt x="173" y="3383"/>
                  </a:cubicBezTo>
                  <a:cubicBezTo>
                    <a:pt x="158" y="3409"/>
                    <a:pt x="144" y="3436"/>
                    <a:pt x="131" y="3461"/>
                  </a:cubicBezTo>
                  <a:cubicBezTo>
                    <a:pt x="130" y="3464"/>
                    <a:pt x="127" y="3468"/>
                    <a:pt x="125" y="3471"/>
                  </a:cubicBezTo>
                  <a:cubicBezTo>
                    <a:pt x="113" y="3496"/>
                    <a:pt x="103" y="3519"/>
                    <a:pt x="92" y="3543"/>
                  </a:cubicBezTo>
                  <a:cubicBezTo>
                    <a:pt x="90" y="3548"/>
                    <a:pt x="89" y="3552"/>
                    <a:pt x="86" y="3556"/>
                  </a:cubicBezTo>
                  <a:cubicBezTo>
                    <a:pt x="77" y="3580"/>
                    <a:pt x="69" y="3602"/>
                    <a:pt x="59" y="3624"/>
                  </a:cubicBezTo>
                  <a:cubicBezTo>
                    <a:pt x="58" y="3630"/>
                    <a:pt x="56" y="3635"/>
                    <a:pt x="54" y="3639"/>
                  </a:cubicBezTo>
                  <a:cubicBezTo>
                    <a:pt x="46" y="3661"/>
                    <a:pt x="41" y="3683"/>
                    <a:pt x="34" y="3703"/>
                  </a:cubicBezTo>
                  <a:cubicBezTo>
                    <a:pt x="33" y="3709"/>
                    <a:pt x="31" y="3714"/>
                    <a:pt x="30" y="3719"/>
                  </a:cubicBezTo>
                  <a:cubicBezTo>
                    <a:pt x="25" y="3740"/>
                    <a:pt x="20" y="3761"/>
                    <a:pt x="17" y="3781"/>
                  </a:cubicBezTo>
                  <a:cubicBezTo>
                    <a:pt x="16" y="3786"/>
                    <a:pt x="15" y="3792"/>
                    <a:pt x="14" y="3798"/>
                  </a:cubicBezTo>
                  <a:cubicBezTo>
                    <a:pt x="11" y="3818"/>
                    <a:pt x="7" y="3837"/>
                    <a:pt x="5" y="3857"/>
                  </a:cubicBezTo>
                  <a:cubicBezTo>
                    <a:pt x="5" y="3862"/>
                    <a:pt x="5" y="3868"/>
                    <a:pt x="4" y="3873"/>
                  </a:cubicBezTo>
                  <a:cubicBezTo>
                    <a:pt x="2" y="3892"/>
                    <a:pt x="2" y="3912"/>
                    <a:pt x="1" y="3930"/>
                  </a:cubicBezTo>
                  <a:lnTo>
                    <a:pt x="1" y="3946"/>
                  </a:lnTo>
                  <a:cubicBezTo>
                    <a:pt x="1" y="3965"/>
                    <a:pt x="2" y="3983"/>
                    <a:pt x="4" y="4001"/>
                  </a:cubicBezTo>
                  <a:cubicBezTo>
                    <a:pt x="4" y="4006"/>
                    <a:pt x="4" y="4011"/>
                    <a:pt x="4" y="4017"/>
                  </a:cubicBezTo>
                  <a:cubicBezTo>
                    <a:pt x="6" y="4035"/>
                    <a:pt x="9" y="4052"/>
                    <a:pt x="12" y="4070"/>
                  </a:cubicBezTo>
                  <a:cubicBezTo>
                    <a:pt x="13" y="4075"/>
                    <a:pt x="14" y="4081"/>
                    <a:pt x="14" y="4085"/>
                  </a:cubicBezTo>
                  <a:cubicBezTo>
                    <a:pt x="18" y="4102"/>
                    <a:pt x="22" y="4119"/>
                    <a:pt x="26" y="4136"/>
                  </a:cubicBezTo>
                  <a:cubicBezTo>
                    <a:pt x="27" y="4141"/>
                    <a:pt x="29" y="4146"/>
                    <a:pt x="30" y="4152"/>
                  </a:cubicBezTo>
                  <a:cubicBezTo>
                    <a:pt x="34" y="4168"/>
                    <a:pt x="40" y="4184"/>
                    <a:pt x="46" y="4201"/>
                  </a:cubicBezTo>
                  <a:cubicBezTo>
                    <a:pt x="47" y="4206"/>
                    <a:pt x="50" y="4210"/>
                    <a:pt x="52" y="4216"/>
                  </a:cubicBezTo>
                  <a:cubicBezTo>
                    <a:pt x="57" y="4231"/>
                    <a:pt x="65" y="4247"/>
                    <a:pt x="71" y="4263"/>
                  </a:cubicBezTo>
                  <a:cubicBezTo>
                    <a:pt x="73" y="4268"/>
                    <a:pt x="76" y="4272"/>
                    <a:pt x="78" y="4276"/>
                  </a:cubicBezTo>
                  <a:cubicBezTo>
                    <a:pt x="85" y="4292"/>
                    <a:pt x="94" y="4308"/>
                    <a:pt x="103" y="4323"/>
                  </a:cubicBezTo>
                  <a:lnTo>
                    <a:pt x="110" y="4337"/>
                  </a:lnTo>
                  <a:cubicBezTo>
                    <a:pt x="119" y="4351"/>
                    <a:pt x="129" y="4366"/>
                    <a:pt x="138" y="4381"/>
                  </a:cubicBezTo>
                  <a:cubicBezTo>
                    <a:pt x="140" y="4385"/>
                    <a:pt x="144" y="4390"/>
                    <a:pt x="147" y="4393"/>
                  </a:cubicBezTo>
                  <a:cubicBezTo>
                    <a:pt x="157" y="4408"/>
                    <a:pt x="167" y="4422"/>
                    <a:pt x="179" y="4437"/>
                  </a:cubicBezTo>
                  <a:lnTo>
                    <a:pt x="188" y="4448"/>
                  </a:lnTo>
                  <a:cubicBezTo>
                    <a:pt x="199" y="4461"/>
                    <a:pt x="212" y="4476"/>
                    <a:pt x="224" y="4490"/>
                  </a:cubicBezTo>
                  <a:cubicBezTo>
                    <a:pt x="227" y="4493"/>
                    <a:pt x="230" y="4497"/>
                    <a:pt x="233" y="4500"/>
                  </a:cubicBezTo>
                  <a:cubicBezTo>
                    <a:pt x="246" y="4514"/>
                    <a:pt x="260" y="4528"/>
                    <a:pt x="273" y="4542"/>
                  </a:cubicBezTo>
                  <a:lnTo>
                    <a:pt x="282" y="4550"/>
                  </a:lnTo>
                  <a:cubicBezTo>
                    <a:pt x="296" y="4564"/>
                    <a:pt x="311" y="4578"/>
                    <a:pt x="326" y="4591"/>
                  </a:cubicBezTo>
                  <a:lnTo>
                    <a:pt x="335" y="4597"/>
                  </a:lnTo>
                  <a:cubicBezTo>
                    <a:pt x="351" y="4611"/>
                    <a:pt x="367" y="4625"/>
                    <a:pt x="385" y="4638"/>
                  </a:cubicBezTo>
                  <a:cubicBezTo>
                    <a:pt x="386" y="4639"/>
                    <a:pt x="388" y="4642"/>
                    <a:pt x="390" y="4643"/>
                  </a:cubicBezTo>
                  <a:cubicBezTo>
                    <a:pt x="409" y="4656"/>
                    <a:pt x="426" y="4670"/>
                    <a:pt x="445" y="4683"/>
                  </a:cubicBezTo>
                  <a:cubicBezTo>
                    <a:pt x="446" y="4684"/>
                    <a:pt x="447" y="4684"/>
                    <a:pt x="447" y="4685"/>
                  </a:cubicBezTo>
                  <a:cubicBezTo>
                    <a:pt x="653" y="4829"/>
                    <a:pt x="911" y="4940"/>
                    <a:pt x="1180" y="5021"/>
                  </a:cubicBezTo>
                  <a:cubicBezTo>
                    <a:pt x="1181" y="5021"/>
                    <a:pt x="1181" y="5021"/>
                    <a:pt x="1183" y="5022"/>
                  </a:cubicBezTo>
                  <a:cubicBezTo>
                    <a:pt x="1206" y="5029"/>
                    <a:pt x="1230" y="5035"/>
                    <a:pt x="1255" y="5043"/>
                  </a:cubicBezTo>
                  <a:cubicBezTo>
                    <a:pt x="1258" y="5044"/>
                    <a:pt x="1263" y="5045"/>
                    <a:pt x="1266" y="5046"/>
                  </a:cubicBezTo>
                  <a:lnTo>
                    <a:pt x="1334" y="5063"/>
                  </a:lnTo>
                  <a:lnTo>
                    <a:pt x="1349" y="5068"/>
                  </a:lnTo>
                  <a:cubicBezTo>
                    <a:pt x="1371" y="5073"/>
                    <a:pt x="1392" y="5078"/>
                    <a:pt x="1414" y="5084"/>
                  </a:cubicBezTo>
                  <a:lnTo>
                    <a:pt x="1433" y="5088"/>
                  </a:lnTo>
                  <a:cubicBezTo>
                    <a:pt x="1454" y="5093"/>
                    <a:pt x="1474" y="5098"/>
                    <a:pt x="1495" y="5102"/>
                  </a:cubicBezTo>
                  <a:cubicBezTo>
                    <a:pt x="1503" y="5103"/>
                    <a:pt x="1510" y="5105"/>
                    <a:pt x="1517" y="5106"/>
                  </a:cubicBezTo>
                  <a:cubicBezTo>
                    <a:pt x="1537" y="5111"/>
                    <a:pt x="1557" y="5115"/>
                    <a:pt x="1577" y="5118"/>
                  </a:cubicBezTo>
                  <a:lnTo>
                    <a:pt x="1601" y="5124"/>
                  </a:lnTo>
                  <a:cubicBezTo>
                    <a:pt x="1619" y="5127"/>
                    <a:pt x="1639" y="5130"/>
                    <a:pt x="1657" y="5133"/>
                  </a:cubicBezTo>
                  <a:lnTo>
                    <a:pt x="1684" y="5138"/>
                  </a:lnTo>
                  <a:cubicBezTo>
                    <a:pt x="1701" y="5141"/>
                    <a:pt x="1720" y="5144"/>
                    <a:pt x="1738" y="5148"/>
                  </a:cubicBezTo>
                  <a:lnTo>
                    <a:pt x="1766" y="5152"/>
                  </a:lnTo>
                  <a:lnTo>
                    <a:pt x="1819" y="5159"/>
                  </a:lnTo>
                  <a:cubicBezTo>
                    <a:pt x="1828" y="5161"/>
                    <a:pt x="1838" y="5162"/>
                    <a:pt x="1847" y="5163"/>
                  </a:cubicBezTo>
                  <a:cubicBezTo>
                    <a:pt x="1865" y="5166"/>
                    <a:pt x="1881" y="5167"/>
                    <a:pt x="1897" y="5169"/>
                  </a:cubicBezTo>
                  <a:cubicBezTo>
                    <a:pt x="1908" y="5170"/>
                    <a:pt x="1918" y="5171"/>
                    <a:pt x="1928" y="5172"/>
                  </a:cubicBezTo>
                  <a:lnTo>
                    <a:pt x="1975" y="5178"/>
                  </a:lnTo>
                  <a:cubicBezTo>
                    <a:pt x="1985" y="5179"/>
                    <a:pt x="1996" y="5180"/>
                    <a:pt x="2006" y="5181"/>
                  </a:cubicBezTo>
                  <a:cubicBezTo>
                    <a:pt x="2021" y="5182"/>
                    <a:pt x="2037" y="5184"/>
                    <a:pt x="2053" y="5185"/>
                  </a:cubicBezTo>
                  <a:cubicBezTo>
                    <a:pt x="2063" y="5186"/>
                    <a:pt x="2072" y="5186"/>
                    <a:pt x="2083" y="5188"/>
                  </a:cubicBezTo>
                  <a:cubicBezTo>
                    <a:pt x="2097" y="5189"/>
                    <a:pt x="2112" y="5190"/>
                    <a:pt x="2126" y="5191"/>
                  </a:cubicBezTo>
                  <a:cubicBezTo>
                    <a:pt x="2137" y="5191"/>
                    <a:pt x="2148" y="5192"/>
                    <a:pt x="2159" y="5192"/>
                  </a:cubicBezTo>
                  <a:cubicBezTo>
                    <a:pt x="2172" y="5193"/>
                    <a:pt x="2186" y="5194"/>
                    <a:pt x="2199" y="5194"/>
                  </a:cubicBezTo>
                  <a:lnTo>
                    <a:pt x="2229" y="5195"/>
                  </a:lnTo>
                  <a:lnTo>
                    <a:pt x="2269" y="5196"/>
                  </a:lnTo>
                  <a:lnTo>
                    <a:pt x="2299" y="5197"/>
                  </a:lnTo>
                  <a:lnTo>
                    <a:pt x="2401" y="5197"/>
                  </a:lnTo>
                  <a:lnTo>
                    <a:pt x="2430" y="5196"/>
                  </a:lnTo>
                  <a:cubicBezTo>
                    <a:pt x="2440" y="5196"/>
                    <a:pt x="2451" y="5195"/>
                    <a:pt x="2461" y="5195"/>
                  </a:cubicBezTo>
                  <a:cubicBezTo>
                    <a:pt x="2472" y="5194"/>
                    <a:pt x="2481" y="5194"/>
                    <a:pt x="2491" y="5193"/>
                  </a:cubicBezTo>
                  <a:lnTo>
                    <a:pt x="2520" y="5191"/>
                  </a:lnTo>
                  <a:cubicBezTo>
                    <a:pt x="2528" y="5191"/>
                    <a:pt x="2538" y="5190"/>
                    <a:pt x="2547" y="5189"/>
                  </a:cubicBezTo>
                  <a:cubicBezTo>
                    <a:pt x="2555" y="5188"/>
                    <a:pt x="2565" y="5188"/>
                    <a:pt x="2574" y="5186"/>
                  </a:cubicBezTo>
                  <a:cubicBezTo>
                    <a:pt x="2581" y="5185"/>
                    <a:pt x="2591" y="5183"/>
                    <a:pt x="2599" y="5182"/>
                  </a:cubicBezTo>
                  <a:cubicBezTo>
                    <a:pt x="2607" y="5181"/>
                    <a:pt x="2615" y="5180"/>
                    <a:pt x="2623" y="5179"/>
                  </a:cubicBezTo>
                  <a:lnTo>
                    <a:pt x="3175" y="6610"/>
                  </a:lnTo>
                  <a:lnTo>
                    <a:pt x="3274" y="6562"/>
                  </a:lnTo>
                  <a:lnTo>
                    <a:pt x="2984" y="5692"/>
                  </a:lnTo>
                  <a:cubicBezTo>
                    <a:pt x="2986" y="5303"/>
                    <a:pt x="3043" y="4832"/>
                    <a:pt x="3137" y="4352"/>
                  </a:cubicBezTo>
                  <a:cubicBezTo>
                    <a:pt x="3318" y="4157"/>
                    <a:pt x="3547" y="3972"/>
                    <a:pt x="3755" y="3794"/>
                  </a:cubicBezTo>
                  <a:cubicBezTo>
                    <a:pt x="4129" y="3476"/>
                    <a:pt x="4374" y="3051"/>
                    <a:pt x="4215" y="2962"/>
                  </a:cubicBezTo>
                  <a:cubicBezTo>
                    <a:pt x="4176" y="2913"/>
                    <a:pt x="4131" y="2895"/>
                    <a:pt x="4082" y="2895"/>
                  </a:cubicBezTo>
                  <a:cubicBezTo>
                    <a:pt x="3921" y="2895"/>
                    <a:pt x="3712" y="3094"/>
                    <a:pt x="3494" y="3094"/>
                  </a:cubicBezTo>
                  <a:cubicBezTo>
                    <a:pt x="3483" y="3094"/>
                    <a:pt x="3472" y="3094"/>
                    <a:pt x="3460" y="3092"/>
                  </a:cubicBezTo>
                  <a:cubicBezTo>
                    <a:pt x="3460" y="3092"/>
                    <a:pt x="3459" y="3092"/>
                    <a:pt x="3458" y="3092"/>
                  </a:cubicBezTo>
                  <a:cubicBezTo>
                    <a:pt x="3252" y="3092"/>
                    <a:pt x="4033" y="2390"/>
                    <a:pt x="4433" y="1991"/>
                  </a:cubicBezTo>
                  <a:cubicBezTo>
                    <a:pt x="4740" y="1695"/>
                    <a:pt x="4846" y="1513"/>
                    <a:pt x="4845" y="1403"/>
                  </a:cubicBezTo>
                  <a:cubicBezTo>
                    <a:pt x="4893" y="1262"/>
                    <a:pt x="4866" y="1157"/>
                    <a:pt x="4704" y="1157"/>
                  </a:cubicBezTo>
                  <a:cubicBezTo>
                    <a:pt x="4619" y="1157"/>
                    <a:pt x="4498" y="1186"/>
                    <a:pt x="4331" y="1253"/>
                  </a:cubicBezTo>
                  <a:cubicBezTo>
                    <a:pt x="4874" y="807"/>
                    <a:pt x="4902" y="559"/>
                    <a:pt x="4563" y="559"/>
                  </a:cubicBezTo>
                  <a:cubicBezTo>
                    <a:pt x="4256" y="559"/>
                    <a:pt x="3649" y="763"/>
                    <a:pt x="2854" y="1210"/>
                  </a:cubicBezTo>
                  <a:cubicBezTo>
                    <a:pt x="3031" y="1029"/>
                    <a:pt x="3212" y="768"/>
                    <a:pt x="3009" y="768"/>
                  </a:cubicBezTo>
                  <a:cubicBezTo>
                    <a:pt x="2938" y="768"/>
                    <a:pt x="2820" y="800"/>
                    <a:pt x="2638" y="878"/>
                  </a:cubicBezTo>
                  <a:cubicBezTo>
                    <a:pt x="3270" y="463"/>
                    <a:pt x="3444" y="0"/>
                    <a:pt x="303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46" name="Google Shape;1207;p53"/>
            <p:cNvSpPr/>
            <p:nvPr/>
          </p:nvSpPr>
          <p:spPr>
            <a:xfrm>
              <a:off x="4943366" y="3744379"/>
              <a:ext cx="476981" cy="589333"/>
            </a:xfrm>
            <a:custGeom>
              <a:avLst/>
              <a:gdLst/>
              <a:ahLst/>
              <a:cxnLst/>
              <a:rect l="l" t="t" r="r" b="b"/>
              <a:pathLst>
                <a:path w="8321" h="10281" extrusionOk="0">
                  <a:moveTo>
                    <a:pt x="2837" y="1640"/>
                  </a:moveTo>
                  <a:lnTo>
                    <a:pt x="2837" y="1640"/>
                  </a:lnTo>
                  <a:cubicBezTo>
                    <a:pt x="2625" y="1712"/>
                    <a:pt x="2466" y="1776"/>
                    <a:pt x="2466" y="1776"/>
                  </a:cubicBezTo>
                  <a:cubicBezTo>
                    <a:pt x="2523" y="1754"/>
                    <a:pt x="2574" y="1729"/>
                    <a:pt x="2626" y="1705"/>
                  </a:cubicBezTo>
                  <a:cubicBezTo>
                    <a:pt x="2699" y="1681"/>
                    <a:pt x="2769" y="1659"/>
                    <a:pt x="2837" y="1640"/>
                  </a:cubicBezTo>
                  <a:close/>
                  <a:moveTo>
                    <a:pt x="6432" y="6973"/>
                  </a:moveTo>
                  <a:cubicBezTo>
                    <a:pt x="6610" y="7580"/>
                    <a:pt x="6806" y="8176"/>
                    <a:pt x="7012" y="8655"/>
                  </a:cubicBezTo>
                  <a:lnTo>
                    <a:pt x="6439" y="7976"/>
                  </a:lnTo>
                  <a:lnTo>
                    <a:pt x="6440" y="7975"/>
                  </a:lnTo>
                  <a:cubicBezTo>
                    <a:pt x="6445" y="7973"/>
                    <a:pt x="6451" y="7970"/>
                    <a:pt x="6454" y="7967"/>
                  </a:cubicBezTo>
                  <a:cubicBezTo>
                    <a:pt x="6465" y="7961"/>
                    <a:pt x="6475" y="7953"/>
                    <a:pt x="6483" y="7945"/>
                  </a:cubicBezTo>
                  <a:cubicBezTo>
                    <a:pt x="6447" y="7892"/>
                    <a:pt x="6415" y="7837"/>
                    <a:pt x="6388" y="7778"/>
                  </a:cubicBezTo>
                  <a:cubicBezTo>
                    <a:pt x="6387" y="7773"/>
                    <a:pt x="6385" y="7768"/>
                    <a:pt x="6384" y="7763"/>
                  </a:cubicBezTo>
                  <a:cubicBezTo>
                    <a:pt x="6361" y="7712"/>
                    <a:pt x="6344" y="7660"/>
                    <a:pt x="6331" y="7606"/>
                  </a:cubicBezTo>
                  <a:cubicBezTo>
                    <a:pt x="6280" y="7388"/>
                    <a:pt x="6327" y="7177"/>
                    <a:pt x="6432" y="6973"/>
                  </a:cubicBezTo>
                  <a:close/>
                  <a:moveTo>
                    <a:pt x="3394" y="0"/>
                  </a:moveTo>
                  <a:cubicBezTo>
                    <a:pt x="3300" y="0"/>
                    <a:pt x="3195" y="11"/>
                    <a:pt x="3079" y="32"/>
                  </a:cubicBezTo>
                  <a:cubicBezTo>
                    <a:pt x="3078" y="32"/>
                    <a:pt x="3077" y="32"/>
                    <a:pt x="3076" y="34"/>
                  </a:cubicBezTo>
                  <a:cubicBezTo>
                    <a:pt x="3027" y="42"/>
                    <a:pt x="2979" y="53"/>
                    <a:pt x="2927" y="66"/>
                  </a:cubicBezTo>
                  <a:lnTo>
                    <a:pt x="2915" y="70"/>
                  </a:lnTo>
                  <a:cubicBezTo>
                    <a:pt x="2865" y="82"/>
                    <a:pt x="2815" y="97"/>
                    <a:pt x="2765" y="112"/>
                  </a:cubicBezTo>
                  <a:cubicBezTo>
                    <a:pt x="2756" y="116"/>
                    <a:pt x="2746" y="119"/>
                    <a:pt x="2738" y="122"/>
                  </a:cubicBezTo>
                  <a:cubicBezTo>
                    <a:pt x="2689" y="137"/>
                    <a:pt x="2640" y="155"/>
                    <a:pt x="2588" y="173"/>
                  </a:cubicBezTo>
                  <a:cubicBezTo>
                    <a:pt x="2573" y="180"/>
                    <a:pt x="2558" y="186"/>
                    <a:pt x="2542" y="191"/>
                  </a:cubicBezTo>
                  <a:cubicBezTo>
                    <a:pt x="2495" y="210"/>
                    <a:pt x="2448" y="227"/>
                    <a:pt x="2400" y="249"/>
                  </a:cubicBezTo>
                  <a:cubicBezTo>
                    <a:pt x="2377" y="258"/>
                    <a:pt x="2353" y="269"/>
                    <a:pt x="2329" y="280"/>
                  </a:cubicBezTo>
                  <a:cubicBezTo>
                    <a:pt x="2286" y="300"/>
                    <a:pt x="2244" y="318"/>
                    <a:pt x="2199" y="340"/>
                  </a:cubicBezTo>
                  <a:cubicBezTo>
                    <a:pt x="2163" y="356"/>
                    <a:pt x="2125" y="376"/>
                    <a:pt x="2088" y="395"/>
                  </a:cubicBezTo>
                  <a:cubicBezTo>
                    <a:pt x="2053" y="412"/>
                    <a:pt x="2020" y="428"/>
                    <a:pt x="1984" y="447"/>
                  </a:cubicBezTo>
                  <a:cubicBezTo>
                    <a:pt x="1910" y="485"/>
                    <a:pt x="1834" y="528"/>
                    <a:pt x="1756" y="572"/>
                  </a:cubicBezTo>
                  <a:cubicBezTo>
                    <a:pt x="1678" y="616"/>
                    <a:pt x="1604" y="662"/>
                    <a:pt x="1531" y="706"/>
                  </a:cubicBezTo>
                  <a:cubicBezTo>
                    <a:pt x="1508" y="720"/>
                    <a:pt x="1487" y="735"/>
                    <a:pt x="1465" y="749"/>
                  </a:cubicBezTo>
                  <a:cubicBezTo>
                    <a:pt x="1417" y="779"/>
                    <a:pt x="1369" y="810"/>
                    <a:pt x="1324" y="841"/>
                  </a:cubicBezTo>
                  <a:cubicBezTo>
                    <a:pt x="1299" y="857"/>
                    <a:pt x="1275" y="875"/>
                    <a:pt x="1251" y="891"/>
                  </a:cubicBezTo>
                  <a:cubicBezTo>
                    <a:pt x="1210" y="919"/>
                    <a:pt x="1170" y="947"/>
                    <a:pt x="1132" y="975"/>
                  </a:cubicBezTo>
                  <a:cubicBezTo>
                    <a:pt x="1108" y="994"/>
                    <a:pt x="1085" y="1011"/>
                    <a:pt x="1061" y="1029"/>
                  </a:cubicBezTo>
                  <a:cubicBezTo>
                    <a:pt x="1026" y="1056"/>
                    <a:pt x="991" y="1083"/>
                    <a:pt x="958" y="1109"/>
                  </a:cubicBezTo>
                  <a:cubicBezTo>
                    <a:pt x="934" y="1128"/>
                    <a:pt x="913" y="1146"/>
                    <a:pt x="890" y="1165"/>
                  </a:cubicBezTo>
                  <a:cubicBezTo>
                    <a:pt x="859" y="1191"/>
                    <a:pt x="829" y="1217"/>
                    <a:pt x="798" y="1243"/>
                  </a:cubicBezTo>
                  <a:cubicBezTo>
                    <a:pt x="778" y="1263"/>
                    <a:pt x="757" y="1281"/>
                    <a:pt x="737" y="1301"/>
                  </a:cubicBezTo>
                  <a:cubicBezTo>
                    <a:pt x="709" y="1325"/>
                    <a:pt x="681" y="1351"/>
                    <a:pt x="656" y="1377"/>
                  </a:cubicBezTo>
                  <a:cubicBezTo>
                    <a:pt x="636" y="1397"/>
                    <a:pt x="617" y="1415"/>
                    <a:pt x="598" y="1435"/>
                  </a:cubicBezTo>
                  <a:cubicBezTo>
                    <a:pt x="574" y="1461"/>
                    <a:pt x="551" y="1485"/>
                    <a:pt x="528" y="1510"/>
                  </a:cubicBezTo>
                  <a:cubicBezTo>
                    <a:pt x="510" y="1530"/>
                    <a:pt x="492" y="1549"/>
                    <a:pt x="476" y="1569"/>
                  </a:cubicBezTo>
                  <a:cubicBezTo>
                    <a:pt x="454" y="1594"/>
                    <a:pt x="434" y="1618"/>
                    <a:pt x="414" y="1643"/>
                  </a:cubicBezTo>
                  <a:cubicBezTo>
                    <a:pt x="399" y="1663"/>
                    <a:pt x="384" y="1682"/>
                    <a:pt x="369" y="1701"/>
                  </a:cubicBezTo>
                  <a:cubicBezTo>
                    <a:pt x="351" y="1726"/>
                    <a:pt x="333" y="1751"/>
                    <a:pt x="315" y="1776"/>
                  </a:cubicBezTo>
                  <a:cubicBezTo>
                    <a:pt x="302" y="1795"/>
                    <a:pt x="289" y="1814"/>
                    <a:pt x="277" y="1834"/>
                  </a:cubicBezTo>
                  <a:cubicBezTo>
                    <a:pt x="261" y="1857"/>
                    <a:pt x="246" y="1882"/>
                    <a:pt x="231" y="1907"/>
                  </a:cubicBezTo>
                  <a:cubicBezTo>
                    <a:pt x="220" y="1926"/>
                    <a:pt x="208" y="1945"/>
                    <a:pt x="198" y="1964"/>
                  </a:cubicBezTo>
                  <a:cubicBezTo>
                    <a:pt x="185" y="1989"/>
                    <a:pt x="172" y="2013"/>
                    <a:pt x="160" y="2038"/>
                  </a:cubicBezTo>
                  <a:cubicBezTo>
                    <a:pt x="151" y="2056"/>
                    <a:pt x="141" y="2076"/>
                    <a:pt x="133" y="2094"/>
                  </a:cubicBezTo>
                  <a:cubicBezTo>
                    <a:pt x="122" y="2119"/>
                    <a:pt x="112" y="2144"/>
                    <a:pt x="102" y="2170"/>
                  </a:cubicBezTo>
                  <a:cubicBezTo>
                    <a:pt x="96" y="2187"/>
                    <a:pt x="89" y="2204"/>
                    <a:pt x="82" y="2222"/>
                  </a:cubicBezTo>
                  <a:cubicBezTo>
                    <a:pt x="73" y="2249"/>
                    <a:pt x="65" y="2275"/>
                    <a:pt x="57" y="2302"/>
                  </a:cubicBezTo>
                  <a:cubicBezTo>
                    <a:pt x="52" y="2318"/>
                    <a:pt x="47" y="2334"/>
                    <a:pt x="44" y="2349"/>
                  </a:cubicBezTo>
                  <a:cubicBezTo>
                    <a:pt x="34" y="2385"/>
                    <a:pt x="27" y="2419"/>
                    <a:pt x="21" y="2455"/>
                  </a:cubicBezTo>
                  <a:cubicBezTo>
                    <a:pt x="18" y="2477"/>
                    <a:pt x="14" y="2498"/>
                    <a:pt x="12" y="2520"/>
                  </a:cubicBezTo>
                  <a:cubicBezTo>
                    <a:pt x="9" y="2545"/>
                    <a:pt x="6" y="2571"/>
                    <a:pt x="3" y="2596"/>
                  </a:cubicBezTo>
                  <a:cubicBezTo>
                    <a:pt x="2" y="2616"/>
                    <a:pt x="3" y="2637"/>
                    <a:pt x="2" y="2657"/>
                  </a:cubicBezTo>
                  <a:cubicBezTo>
                    <a:pt x="2" y="2678"/>
                    <a:pt x="0" y="2697"/>
                    <a:pt x="0" y="2718"/>
                  </a:cubicBezTo>
                  <a:cubicBezTo>
                    <a:pt x="2" y="2737"/>
                    <a:pt x="4" y="2760"/>
                    <a:pt x="5" y="2782"/>
                  </a:cubicBezTo>
                  <a:cubicBezTo>
                    <a:pt x="6" y="2800"/>
                    <a:pt x="8" y="2818"/>
                    <a:pt x="9" y="2837"/>
                  </a:cubicBezTo>
                  <a:cubicBezTo>
                    <a:pt x="12" y="2858"/>
                    <a:pt x="16" y="2880"/>
                    <a:pt x="19" y="2902"/>
                  </a:cubicBezTo>
                  <a:cubicBezTo>
                    <a:pt x="22" y="2919"/>
                    <a:pt x="25" y="2937"/>
                    <a:pt x="29" y="2955"/>
                  </a:cubicBezTo>
                  <a:cubicBezTo>
                    <a:pt x="33" y="2976"/>
                    <a:pt x="39" y="2998"/>
                    <a:pt x="45" y="3020"/>
                  </a:cubicBezTo>
                  <a:cubicBezTo>
                    <a:pt x="49" y="3037"/>
                    <a:pt x="53" y="3053"/>
                    <a:pt x="58" y="3070"/>
                  </a:cubicBezTo>
                  <a:cubicBezTo>
                    <a:pt x="64" y="3092"/>
                    <a:pt x="72" y="3113"/>
                    <a:pt x="80" y="3135"/>
                  </a:cubicBezTo>
                  <a:cubicBezTo>
                    <a:pt x="86" y="3151"/>
                    <a:pt x="91" y="3168"/>
                    <a:pt x="98" y="3183"/>
                  </a:cubicBezTo>
                  <a:cubicBezTo>
                    <a:pt x="106" y="3204"/>
                    <a:pt x="116" y="3227"/>
                    <a:pt x="125" y="3249"/>
                  </a:cubicBezTo>
                  <a:cubicBezTo>
                    <a:pt x="131" y="3264"/>
                    <a:pt x="139" y="3278"/>
                    <a:pt x="146" y="3293"/>
                  </a:cubicBezTo>
                  <a:cubicBezTo>
                    <a:pt x="157" y="3316"/>
                    <a:pt x="168" y="3337"/>
                    <a:pt x="180" y="3359"/>
                  </a:cubicBezTo>
                  <a:cubicBezTo>
                    <a:pt x="187" y="3373"/>
                    <a:pt x="195" y="3386"/>
                    <a:pt x="204" y="3400"/>
                  </a:cubicBezTo>
                  <a:cubicBezTo>
                    <a:pt x="217" y="3423"/>
                    <a:pt x="230" y="3444"/>
                    <a:pt x="245" y="3467"/>
                  </a:cubicBezTo>
                  <a:cubicBezTo>
                    <a:pt x="252" y="3480"/>
                    <a:pt x="261" y="3492"/>
                    <a:pt x="270" y="3505"/>
                  </a:cubicBezTo>
                  <a:cubicBezTo>
                    <a:pt x="285" y="3528"/>
                    <a:pt x="301" y="3550"/>
                    <a:pt x="317" y="3572"/>
                  </a:cubicBezTo>
                  <a:cubicBezTo>
                    <a:pt x="326" y="3584"/>
                    <a:pt x="334" y="3595"/>
                    <a:pt x="343" y="3605"/>
                  </a:cubicBezTo>
                  <a:cubicBezTo>
                    <a:pt x="361" y="3628"/>
                    <a:pt x="379" y="3652"/>
                    <a:pt x="398" y="3675"/>
                  </a:cubicBezTo>
                  <a:cubicBezTo>
                    <a:pt x="407" y="3683"/>
                    <a:pt x="414" y="3692"/>
                    <a:pt x="422" y="3702"/>
                  </a:cubicBezTo>
                  <a:cubicBezTo>
                    <a:pt x="444" y="3725"/>
                    <a:pt x="466" y="3750"/>
                    <a:pt x="489" y="3774"/>
                  </a:cubicBezTo>
                  <a:cubicBezTo>
                    <a:pt x="493" y="3779"/>
                    <a:pt x="500" y="3785"/>
                    <a:pt x="504" y="3790"/>
                  </a:cubicBezTo>
                  <a:cubicBezTo>
                    <a:pt x="629" y="3916"/>
                    <a:pt x="764" y="4029"/>
                    <a:pt x="909" y="4131"/>
                  </a:cubicBezTo>
                  <a:cubicBezTo>
                    <a:pt x="877" y="4169"/>
                    <a:pt x="848" y="4209"/>
                    <a:pt x="818" y="4249"/>
                  </a:cubicBezTo>
                  <a:cubicBezTo>
                    <a:pt x="517" y="4602"/>
                    <a:pt x="337" y="4926"/>
                    <a:pt x="254" y="5225"/>
                  </a:cubicBezTo>
                  <a:cubicBezTo>
                    <a:pt x="253" y="5227"/>
                    <a:pt x="253" y="5229"/>
                    <a:pt x="252" y="5231"/>
                  </a:cubicBezTo>
                  <a:cubicBezTo>
                    <a:pt x="242" y="5272"/>
                    <a:pt x="233" y="5312"/>
                    <a:pt x="224" y="5353"/>
                  </a:cubicBezTo>
                  <a:cubicBezTo>
                    <a:pt x="224" y="5358"/>
                    <a:pt x="223" y="5363"/>
                    <a:pt x="222" y="5369"/>
                  </a:cubicBezTo>
                  <a:cubicBezTo>
                    <a:pt x="216" y="5406"/>
                    <a:pt x="211" y="5443"/>
                    <a:pt x="208" y="5480"/>
                  </a:cubicBezTo>
                  <a:cubicBezTo>
                    <a:pt x="208" y="5487"/>
                    <a:pt x="206" y="5494"/>
                    <a:pt x="206" y="5500"/>
                  </a:cubicBezTo>
                  <a:cubicBezTo>
                    <a:pt x="203" y="5536"/>
                    <a:pt x="203" y="5572"/>
                    <a:pt x="203" y="5606"/>
                  </a:cubicBezTo>
                  <a:lnTo>
                    <a:pt x="203" y="5629"/>
                  </a:lnTo>
                  <a:cubicBezTo>
                    <a:pt x="203" y="5663"/>
                    <a:pt x="206" y="5696"/>
                    <a:pt x="209" y="5729"/>
                  </a:cubicBezTo>
                  <a:cubicBezTo>
                    <a:pt x="210" y="5737"/>
                    <a:pt x="210" y="5746"/>
                    <a:pt x="211" y="5753"/>
                  </a:cubicBezTo>
                  <a:cubicBezTo>
                    <a:pt x="214" y="5786"/>
                    <a:pt x="221" y="5817"/>
                    <a:pt x="227" y="5849"/>
                  </a:cubicBezTo>
                  <a:cubicBezTo>
                    <a:pt x="230" y="5857"/>
                    <a:pt x="231" y="5866"/>
                    <a:pt x="233" y="5874"/>
                  </a:cubicBezTo>
                  <a:cubicBezTo>
                    <a:pt x="239" y="5906"/>
                    <a:pt x="248" y="5936"/>
                    <a:pt x="258" y="5966"/>
                  </a:cubicBezTo>
                  <a:cubicBezTo>
                    <a:pt x="261" y="5975"/>
                    <a:pt x="263" y="5984"/>
                    <a:pt x="265" y="5992"/>
                  </a:cubicBezTo>
                  <a:cubicBezTo>
                    <a:pt x="275" y="6021"/>
                    <a:pt x="287" y="6051"/>
                    <a:pt x="300" y="6080"/>
                  </a:cubicBezTo>
                  <a:cubicBezTo>
                    <a:pt x="303" y="6089"/>
                    <a:pt x="306" y="6097"/>
                    <a:pt x="311" y="6106"/>
                  </a:cubicBezTo>
                  <a:cubicBezTo>
                    <a:pt x="323" y="6134"/>
                    <a:pt x="337" y="6162"/>
                    <a:pt x="352" y="6190"/>
                  </a:cubicBezTo>
                  <a:cubicBezTo>
                    <a:pt x="356" y="6199"/>
                    <a:pt x="360" y="6207"/>
                    <a:pt x="366" y="6216"/>
                  </a:cubicBezTo>
                  <a:cubicBezTo>
                    <a:pt x="381" y="6243"/>
                    <a:pt x="397" y="6271"/>
                    <a:pt x="414" y="6297"/>
                  </a:cubicBezTo>
                  <a:cubicBezTo>
                    <a:pt x="420" y="6306"/>
                    <a:pt x="425" y="6314"/>
                    <a:pt x="431" y="6322"/>
                  </a:cubicBezTo>
                  <a:cubicBezTo>
                    <a:pt x="448" y="6349"/>
                    <a:pt x="466" y="6375"/>
                    <a:pt x="487" y="6401"/>
                  </a:cubicBezTo>
                  <a:cubicBezTo>
                    <a:pt x="492" y="6410"/>
                    <a:pt x="499" y="6417"/>
                    <a:pt x="505" y="6425"/>
                  </a:cubicBezTo>
                  <a:cubicBezTo>
                    <a:pt x="525" y="6452"/>
                    <a:pt x="546" y="6477"/>
                    <a:pt x="568" y="6503"/>
                  </a:cubicBezTo>
                  <a:cubicBezTo>
                    <a:pt x="576" y="6509"/>
                    <a:pt x="582" y="6518"/>
                    <a:pt x="589" y="6525"/>
                  </a:cubicBezTo>
                  <a:cubicBezTo>
                    <a:pt x="612" y="6550"/>
                    <a:pt x="635" y="6575"/>
                    <a:pt x="660" y="6599"/>
                  </a:cubicBezTo>
                  <a:cubicBezTo>
                    <a:pt x="666" y="6606"/>
                    <a:pt x="674" y="6614"/>
                    <a:pt x="681" y="6620"/>
                  </a:cubicBezTo>
                  <a:cubicBezTo>
                    <a:pt x="706" y="6645"/>
                    <a:pt x="732" y="6669"/>
                    <a:pt x="759" y="6693"/>
                  </a:cubicBezTo>
                  <a:cubicBezTo>
                    <a:pt x="767" y="6699"/>
                    <a:pt x="774" y="6707"/>
                    <a:pt x="782" y="6713"/>
                  </a:cubicBezTo>
                  <a:cubicBezTo>
                    <a:pt x="810" y="6737"/>
                    <a:pt x="838" y="6760"/>
                    <a:pt x="866" y="6784"/>
                  </a:cubicBezTo>
                  <a:lnTo>
                    <a:pt x="891" y="6802"/>
                  </a:lnTo>
                  <a:cubicBezTo>
                    <a:pt x="920" y="6825"/>
                    <a:pt x="952" y="6847"/>
                    <a:pt x="982" y="6870"/>
                  </a:cubicBezTo>
                  <a:cubicBezTo>
                    <a:pt x="990" y="6877"/>
                    <a:pt x="998" y="6882"/>
                    <a:pt x="1007" y="6887"/>
                  </a:cubicBezTo>
                  <a:cubicBezTo>
                    <a:pt x="1038" y="6910"/>
                    <a:pt x="1072" y="6932"/>
                    <a:pt x="1105" y="6954"/>
                  </a:cubicBezTo>
                  <a:cubicBezTo>
                    <a:pt x="1113" y="6960"/>
                    <a:pt x="1120" y="6964"/>
                    <a:pt x="1129" y="6970"/>
                  </a:cubicBezTo>
                  <a:cubicBezTo>
                    <a:pt x="1164" y="6991"/>
                    <a:pt x="1198" y="7014"/>
                    <a:pt x="1234" y="7034"/>
                  </a:cubicBezTo>
                  <a:lnTo>
                    <a:pt x="1256" y="7047"/>
                  </a:lnTo>
                  <a:cubicBezTo>
                    <a:pt x="1292" y="7069"/>
                    <a:pt x="1331" y="7091"/>
                    <a:pt x="1370" y="7112"/>
                  </a:cubicBezTo>
                  <a:cubicBezTo>
                    <a:pt x="1377" y="7116"/>
                    <a:pt x="1382" y="7119"/>
                    <a:pt x="1388" y="7122"/>
                  </a:cubicBezTo>
                  <a:cubicBezTo>
                    <a:pt x="1428" y="7144"/>
                    <a:pt x="1470" y="7165"/>
                    <a:pt x="1512" y="7186"/>
                  </a:cubicBezTo>
                  <a:cubicBezTo>
                    <a:pt x="1516" y="7188"/>
                    <a:pt x="1520" y="7191"/>
                    <a:pt x="1525" y="7193"/>
                  </a:cubicBezTo>
                  <a:cubicBezTo>
                    <a:pt x="1569" y="7215"/>
                    <a:pt x="1613" y="7237"/>
                    <a:pt x="1659" y="7257"/>
                  </a:cubicBezTo>
                  <a:lnTo>
                    <a:pt x="1664" y="7260"/>
                  </a:lnTo>
                  <a:cubicBezTo>
                    <a:pt x="2153" y="7486"/>
                    <a:pt x="2718" y="7661"/>
                    <a:pt x="3287" y="7790"/>
                  </a:cubicBezTo>
                  <a:cubicBezTo>
                    <a:pt x="3289" y="7791"/>
                    <a:pt x="3290" y="7791"/>
                    <a:pt x="3292" y="7792"/>
                  </a:cubicBezTo>
                  <a:cubicBezTo>
                    <a:pt x="3342" y="7803"/>
                    <a:pt x="3393" y="7814"/>
                    <a:pt x="3444" y="7825"/>
                  </a:cubicBezTo>
                  <a:cubicBezTo>
                    <a:pt x="3451" y="7827"/>
                    <a:pt x="3459" y="7829"/>
                    <a:pt x="3466" y="7830"/>
                  </a:cubicBezTo>
                  <a:cubicBezTo>
                    <a:pt x="3514" y="7840"/>
                    <a:pt x="3561" y="7850"/>
                    <a:pt x="3608" y="7858"/>
                  </a:cubicBezTo>
                  <a:cubicBezTo>
                    <a:pt x="3619" y="7860"/>
                    <a:pt x="3629" y="7863"/>
                    <a:pt x="3640" y="7866"/>
                  </a:cubicBezTo>
                  <a:lnTo>
                    <a:pt x="3773" y="7891"/>
                  </a:lnTo>
                  <a:cubicBezTo>
                    <a:pt x="3787" y="7893"/>
                    <a:pt x="3800" y="7895"/>
                    <a:pt x="3814" y="7897"/>
                  </a:cubicBezTo>
                  <a:cubicBezTo>
                    <a:pt x="3857" y="7906"/>
                    <a:pt x="3899" y="7912"/>
                    <a:pt x="3941" y="7920"/>
                  </a:cubicBezTo>
                  <a:cubicBezTo>
                    <a:pt x="3956" y="7922"/>
                    <a:pt x="3971" y="7925"/>
                    <a:pt x="3985" y="7927"/>
                  </a:cubicBezTo>
                  <a:cubicBezTo>
                    <a:pt x="4026" y="7934"/>
                    <a:pt x="4066" y="7940"/>
                    <a:pt x="4106" y="7946"/>
                  </a:cubicBezTo>
                  <a:cubicBezTo>
                    <a:pt x="4124" y="7949"/>
                    <a:pt x="4140" y="7952"/>
                    <a:pt x="4157" y="7954"/>
                  </a:cubicBezTo>
                  <a:cubicBezTo>
                    <a:pt x="4195" y="7960"/>
                    <a:pt x="4233" y="7965"/>
                    <a:pt x="4271" y="7971"/>
                  </a:cubicBezTo>
                  <a:cubicBezTo>
                    <a:pt x="4290" y="7974"/>
                    <a:pt x="4307" y="7976"/>
                    <a:pt x="4325" y="7978"/>
                  </a:cubicBezTo>
                  <a:cubicBezTo>
                    <a:pt x="4361" y="7984"/>
                    <a:pt x="4397" y="7988"/>
                    <a:pt x="4433" y="7992"/>
                  </a:cubicBezTo>
                  <a:lnTo>
                    <a:pt x="4490" y="7999"/>
                  </a:lnTo>
                  <a:lnTo>
                    <a:pt x="4596" y="8012"/>
                  </a:lnTo>
                  <a:lnTo>
                    <a:pt x="4653" y="8018"/>
                  </a:lnTo>
                  <a:cubicBezTo>
                    <a:pt x="4686" y="8021"/>
                    <a:pt x="4718" y="8025"/>
                    <a:pt x="4752" y="8028"/>
                  </a:cubicBezTo>
                  <a:cubicBezTo>
                    <a:pt x="4772" y="8030"/>
                    <a:pt x="4793" y="8032"/>
                    <a:pt x="4813" y="8034"/>
                  </a:cubicBezTo>
                  <a:cubicBezTo>
                    <a:pt x="4845" y="8037"/>
                    <a:pt x="4876" y="8040"/>
                    <a:pt x="4905" y="8042"/>
                  </a:cubicBezTo>
                  <a:cubicBezTo>
                    <a:pt x="4926" y="8044"/>
                    <a:pt x="4946" y="8045"/>
                    <a:pt x="4967" y="8047"/>
                  </a:cubicBezTo>
                  <a:cubicBezTo>
                    <a:pt x="4997" y="8050"/>
                    <a:pt x="5027" y="8053"/>
                    <a:pt x="5058" y="8054"/>
                  </a:cubicBezTo>
                  <a:cubicBezTo>
                    <a:pt x="5077" y="8056"/>
                    <a:pt x="5096" y="8057"/>
                    <a:pt x="5117" y="8058"/>
                  </a:cubicBezTo>
                  <a:cubicBezTo>
                    <a:pt x="5145" y="8060"/>
                    <a:pt x="5174" y="8061"/>
                    <a:pt x="5202" y="8064"/>
                  </a:cubicBezTo>
                  <a:lnTo>
                    <a:pt x="5264" y="8067"/>
                  </a:lnTo>
                  <a:cubicBezTo>
                    <a:pt x="5290" y="8068"/>
                    <a:pt x="5317" y="8069"/>
                    <a:pt x="5343" y="8070"/>
                  </a:cubicBezTo>
                  <a:lnTo>
                    <a:pt x="5401" y="8072"/>
                  </a:lnTo>
                  <a:cubicBezTo>
                    <a:pt x="5427" y="8073"/>
                    <a:pt x="5453" y="8074"/>
                    <a:pt x="5478" y="8074"/>
                  </a:cubicBezTo>
                  <a:lnTo>
                    <a:pt x="5535" y="8075"/>
                  </a:lnTo>
                  <a:cubicBezTo>
                    <a:pt x="5559" y="8075"/>
                    <a:pt x="5584" y="8075"/>
                    <a:pt x="5607" y="8077"/>
                  </a:cubicBezTo>
                  <a:lnTo>
                    <a:pt x="5729" y="8077"/>
                  </a:lnTo>
                  <a:cubicBezTo>
                    <a:pt x="5747" y="8077"/>
                    <a:pt x="5766" y="8075"/>
                    <a:pt x="5783" y="8075"/>
                  </a:cubicBezTo>
                  <a:lnTo>
                    <a:pt x="5842" y="8073"/>
                  </a:lnTo>
                  <a:lnTo>
                    <a:pt x="5896" y="8071"/>
                  </a:lnTo>
                  <a:cubicBezTo>
                    <a:pt x="5915" y="8070"/>
                    <a:pt x="5933" y="8069"/>
                    <a:pt x="5950" y="8068"/>
                  </a:cubicBezTo>
                  <a:cubicBezTo>
                    <a:pt x="5968" y="8067"/>
                    <a:pt x="5983" y="8066"/>
                    <a:pt x="6000" y="8065"/>
                  </a:cubicBezTo>
                  <a:cubicBezTo>
                    <a:pt x="6016" y="8064"/>
                    <a:pt x="6034" y="8062"/>
                    <a:pt x="6050" y="8060"/>
                  </a:cubicBezTo>
                  <a:cubicBezTo>
                    <a:pt x="6066" y="8059"/>
                    <a:pt x="6081" y="8057"/>
                    <a:pt x="6096" y="8056"/>
                  </a:cubicBezTo>
                  <a:cubicBezTo>
                    <a:pt x="6110" y="8054"/>
                    <a:pt x="6126" y="8053"/>
                    <a:pt x="6140" y="8051"/>
                  </a:cubicBezTo>
                  <a:lnTo>
                    <a:pt x="8164" y="10281"/>
                  </a:lnTo>
                  <a:lnTo>
                    <a:pt x="8320" y="10207"/>
                  </a:lnTo>
                  <a:lnTo>
                    <a:pt x="7175" y="8852"/>
                  </a:lnTo>
                  <a:cubicBezTo>
                    <a:pt x="6914" y="8247"/>
                    <a:pt x="6701" y="7514"/>
                    <a:pt x="6553" y="6768"/>
                  </a:cubicBezTo>
                  <a:cubicBezTo>
                    <a:pt x="6763" y="6468"/>
                    <a:pt x="7074" y="6183"/>
                    <a:pt x="7350" y="5909"/>
                  </a:cubicBezTo>
                  <a:cubicBezTo>
                    <a:pt x="7846" y="5417"/>
                    <a:pt x="8021" y="4760"/>
                    <a:pt x="7659" y="4619"/>
                  </a:cubicBezTo>
                  <a:cubicBezTo>
                    <a:pt x="7550" y="4543"/>
                    <a:pt x="7451" y="4513"/>
                    <a:pt x="7357" y="4513"/>
                  </a:cubicBezTo>
                  <a:cubicBezTo>
                    <a:pt x="7053" y="4513"/>
                    <a:pt x="6793" y="4817"/>
                    <a:pt x="6382" y="4817"/>
                  </a:cubicBezTo>
                  <a:cubicBezTo>
                    <a:pt x="6359" y="4817"/>
                    <a:pt x="6335" y="4816"/>
                    <a:pt x="6312" y="4814"/>
                  </a:cubicBezTo>
                  <a:cubicBezTo>
                    <a:pt x="6311" y="4814"/>
                    <a:pt x="6311" y="4814"/>
                    <a:pt x="6310" y="4814"/>
                  </a:cubicBezTo>
                  <a:cubicBezTo>
                    <a:pt x="5911" y="4814"/>
                    <a:pt x="6923" y="3727"/>
                    <a:pt x="7413" y="3110"/>
                  </a:cubicBezTo>
                  <a:cubicBezTo>
                    <a:pt x="7796" y="2653"/>
                    <a:pt x="7873" y="2372"/>
                    <a:pt x="7796" y="2200"/>
                  </a:cubicBezTo>
                  <a:cubicBezTo>
                    <a:pt x="7790" y="1980"/>
                    <a:pt x="7667" y="1816"/>
                    <a:pt x="7355" y="1816"/>
                  </a:cubicBezTo>
                  <a:cubicBezTo>
                    <a:pt x="7195" y="1816"/>
                    <a:pt x="6985" y="1860"/>
                    <a:pt x="6715" y="1961"/>
                  </a:cubicBezTo>
                  <a:cubicBezTo>
                    <a:pt x="7450" y="1271"/>
                    <a:pt x="7328" y="884"/>
                    <a:pt x="6676" y="884"/>
                  </a:cubicBezTo>
                  <a:cubicBezTo>
                    <a:pt x="6091" y="884"/>
                    <a:pt x="5079" y="1196"/>
                    <a:pt x="3877" y="1880"/>
                  </a:cubicBezTo>
                  <a:cubicBezTo>
                    <a:pt x="4090" y="1599"/>
                    <a:pt x="4259" y="1194"/>
                    <a:pt x="3867" y="1194"/>
                  </a:cubicBezTo>
                  <a:cubicBezTo>
                    <a:pt x="3732" y="1194"/>
                    <a:pt x="3530" y="1242"/>
                    <a:pt x="3239" y="1361"/>
                  </a:cubicBezTo>
                  <a:cubicBezTo>
                    <a:pt x="4163" y="720"/>
                    <a:pt x="4176" y="0"/>
                    <a:pt x="339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47" name="Google Shape;1208;p53"/>
            <p:cNvSpPr/>
            <p:nvPr/>
          </p:nvSpPr>
          <p:spPr>
            <a:xfrm>
              <a:off x="6734745" y="3778830"/>
              <a:ext cx="345769" cy="51361"/>
            </a:xfrm>
            <a:custGeom>
              <a:avLst/>
              <a:gdLst/>
              <a:ahLst/>
              <a:cxnLst/>
              <a:rect l="l" t="t" r="r" b="b"/>
              <a:pathLst>
                <a:path w="6032" h="896" extrusionOk="0">
                  <a:moveTo>
                    <a:pt x="0" y="0"/>
                  </a:moveTo>
                  <a:lnTo>
                    <a:pt x="0" y="229"/>
                  </a:lnTo>
                  <a:lnTo>
                    <a:pt x="6031" y="895"/>
                  </a:lnTo>
                  <a:lnTo>
                    <a:pt x="6031" y="665"/>
                  </a:lnTo>
                  <a:lnTo>
                    <a:pt x="0"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48" name="Google Shape;1209;p53"/>
            <p:cNvSpPr/>
            <p:nvPr/>
          </p:nvSpPr>
          <p:spPr>
            <a:xfrm>
              <a:off x="6783526" y="3708839"/>
              <a:ext cx="46489" cy="168872"/>
            </a:xfrm>
            <a:custGeom>
              <a:avLst/>
              <a:gdLst/>
              <a:ahLst/>
              <a:cxnLst/>
              <a:rect l="l" t="t" r="r" b="b"/>
              <a:pathLst>
                <a:path w="811" h="2946" extrusionOk="0">
                  <a:moveTo>
                    <a:pt x="426" y="1"/>
                  </a:moveTo>
                  <a:lnTo>
                    <a:pt x="118" y="522"/>
                  </a:lnTo>
                  <a:lnTo>
                    <a:pt x="0" y="2887"/>
                  </a:lnTo>
                  <a:lnTo>
                    <a:pt x="810" y="2945"/>
                  </a:lnTo>
                  <a:lnTo>
                    <a:pt x="811" y="295"/>
                  </a:lnTo>
                  <a:lnTo>
                    <a:pt x="42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49" name="Google Shape;1210;p53"/>
            <p:cNvSpPr/>
            <p:nvPr/>
          </p:nvSpPr>
          <p:spPr>
            <a:xfrm>
              <a:off x="6836778" y="3714170"/>
              <a:ext cx="50100" cy="169331"/>
            </a:xfrm>
            <a:custGeom>
              <a:avLst/>
              <a:gdLst/>
              <a:ahLst/>
              <a:cxnLst/>
              <a:rect l="l" t="t" r="r" b="b"/>
              <a:pathLst>
                <a:path w="874" h="2954" extrusionOk="0">
                  <a:moveTo>
                    <a:pt x="496" y="1"/>
                  </a:moveTo>
                  <a:lnTo>
                    <a:pt x="176" y="514"/>
                  </a:lnTo>
                  <a:lnTo>
                    <a:pt x="1" y="2876"/>
                  </a:lnTo>
                  <a:lnTo>
                    <a:pt x="809" y="2954"/>
                  </a:lnTo>
                  <a:lnTo>
                    <a:pt x="873" y="303"/>
                  </a:lnTo>
                  <a:lnTo>
                    <a:pt x="49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50" name="Google Shape;1211;p53"/>
            <p:cNvSpPr/>
            <p:nvPr/>
          </p:nvSpPr>
          <p:spPr>
            <a:xfrm>
              <a:off x="6898514" y="3722024"/>
              <a:ext cx="50100" cy="169388"/>
            </a:xfrm>
            <a:custGeom>
              <a:avLst/>
              <a:gdLst/>
              <a:ahLst/>
              <a:cxnLst/>
              <a:rect l="l" t="t" r="r" b="b"/>
              <a:pathLst>
                <a:path w="874" h="2955" extrusionOk="0">
                  <a:moveTo>
                    <a:pt x="497" y="1"/>
                  </a:moveTo>
                  <a:lnTo>
                    <a:pt x="176" y="514"/>
                  </a:lnTo>
                  <a:lnTo>
                    <a:pt x="0" y="2876"/>
                  </a:lnTo>
                  <a:lnTo>
                    <a:pt x="809" y="2954"/>
                  </a:lnTo>
                  <a:lnTo>
                    <a:pt x="874" y="304"/>
                  </a:lnTo>
                  <a:lnTo>
                    <a:pt x="497"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51" name="Google Shape;1212;p53"/>
            <p:cNvSpPr/>
            <p:nvPr/>
          </p:nvSpPr>
          <p:spPr>
            <a:xfrm>
              <a:off x="7029954" y="3749596"/>
              <a:ext cx="50100" cy="169388"/>
            </a:xfrm>
            <a:custGeom>
              <a:avLst/>
              <a:gdLst/>
              <a:ahLst/>
              <a:cxnLst/>
              <a:rect l="l" t="t" r="r" b="b"/>
              <a:pathLst>
                <a:path w="874" h="2955" extrusionOk="0">
                  <a:moveTo>
                    <a:pt x="497" y="1"/>
                  </a:moveTo>
                  <a:lnTo>
                    <a:pt x="177" y="514"/>
                  </a:lnTo>
                  <a:lnTo>
                    <a:pt x="0" y="2878"/>
                  </a:lnTo>
                  <a:lnTo>
                    <a:pt x="809" y="2954"/>
                  </a:lnTo>
                  <a:lnTo>
                    <a:pt x="874" y="305"/>
                  </a:lnTo>
                  <a:lnTo>
                    <a:pt x="497"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52" name="Google Shape;1213;p53"/>
            <p:cNvSpPr/>
            <p:nvPr/>
          </p:nvSpPr>
          <p:spPr>
            <a:xfrm>
              <a:off x="6969537" y="3737844"/>
              <a:ext cx="50043" cy="169331"/>
            </a:xfrm>
            <a:custGeom>
              <a:avLst/>
              <a:gdLst/>
              <a:ahLst/>
              <a:cxnLst/>
              <a:rect l="l" t="t" r="r" b="b"/>
              <a:pathLst>
                <a:path w="873" h="2954" extrusionOk="0">
                  <a:moveTo>
                    <a:pt x="495" y="1"/>
                  </a:moveTo>
                  <a:lnTo>
                    <a:pt x="175" y="514"/>
                  </a:lnTo>
                  <a:lnTo>
                    <a:pt x="0" y="2876"/>
                  </a:lnTo>
                  <a:lnTo>
                    <a:pt x="809" y="2954"/>
                  </a:lnTo>
                  <a:lnTo>
                    <a:pt x="873" y="303"/>
                  </a:lnTo>
                  <a:lnTo>
                    <a:pt x="495"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53" name="Google Shape;1214;p53"/>
            <p:cNvSpPr/>
            <p:nvPr/>
          </p:nvSpPr>
          <p:spPr>
            <a:xfrm>
              <a:off x="6718924" y="3714400"/>
              <a:ext cx="53998" cy="167210"/>
            </a:xfrm>
            <a:custGeom>
              <a:avLst/>
              <a:gdLst/>
              <a:ahLst/>
              <a:cxnLst/>
              <a:rect l="l" t="t" r="r" b="b"/>
              <a:pathLst>
                <a:path w="942" h="2917" extrusionOk="0">
                  <a:moveTo>
                    <a:pt x="254" y="1"/>
                  </a:moveTo>
                  <a:lnTo>
                    <a:pt x="1" y="551"/>
                  </a:lnTo>
                  <a:lnTo>
                    <a:pt x="129" y="2916"/>
                  </a:lnTo>
                  <a:lnTo>
                    <a:pt x="941" y="2889"/>
                  </a:lnTo>
                  <a:lnTo>
                    <a:pt x="665" y="253"/>
                  </a:lnTo>
                  <a:lnTo>
                    <a:pt x="254"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54" name="Google Shape;1215;p53"/>
            <p:cNvSpPr/>
            <p:nvPr/>
          </p:nvSpPr>
          <p:spPr>
            <a:xfrm>
              <a:off x="5296070" y="3900410"/>
              <a:ext cx="243907" cy="273428"/>
            </a:xfrm>
            <a:custGeom>
              <a:avLst/>
              <a:gdLst/>
              <a:ahLst/>
              <a:cxnLst/>
              <a:rect l="l" t="t" r="r" b="b"/>
              <a:pathLst>
                <a:path w="4255" h="4770" extrusionOk="0">
                  <a:moveTo>
                    <a:pt x="449" y="0"/>
                  </a:moveTo>
                  <a:lnTo>
                    <a:pt x="1" y="333"/>
                  </a:lnTo>
                  <a:lnTo>
                    <a:pt x="3979" y="4770"/>
                  </a:lnTo>
                  <a:lnTo>
                    <a:pt x="4255" y="4627"/>
                  </a:lnTo>
                  <a:lnTo>
                    <a:pt x="449" y="0"/>
                  </a:lnTo>
                  <a:close/>
                </a:path>
              </a:pathLst>
            </a:custGeom>
            <a:solidFill>
              <a:srgbClr val="8D614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55" name="Google Shape;1216;p53"/>
            <p:cNvSpPr/>
            <p:nvPr/>
          </p:nvSpPr>
          <p:spPr>
            <a:xfrm>
              <a:off x="5367895" y="3766907"/>
              <a:ext cx="77615" cy="290625"/>
            </a:xfrm>
            <a:custGeom>
              <a:avLst/>
              <a:gdLst/>
              <a:ahLst/>
              <a:cxnLst/>
              <a:rect l="l" t="t" r="r" b="b"/>
              <a:pathLst>
                <a:path w="1354" h="5070" extrusionOk="0">
                  <a:moveTo>
                    <a:pt x="453" y="1"/>
                  </a:moveTo>
                  <a:lnTo>
                    <a:pt x="1" y="224"/>
                  </a:lnTo>
                  <a:cubicBezTo>
                    <a:pt x="296" y="1845"/>
                    <a:pt x="675" y="3716"/>
                    <a:pt x="1162" y="4913"/>
                  </a:cubicBezTo>
                  <a:lnTo>
                    <a:pt x="1353" y="5070"/>
                  </a:lnTo>
                  <a:cubicBezTo>
                    <a:pt x="820" y="3688"/>
                    <a:pt x="515" y="1786"/>
                    <a:pt x="453" y="1"/>
                  </a:cubicBezTo>
                  <a:close/>
                </a:path>
              </a:pathLst>
            </a:custGeom>
            <a:solidFill>
              <a:srgbClr val="8D614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56" name="Google Shape;1217;p53"/>
            <p:cNvSpPr/>
            <p:nvPr/>
          </p:nvSpPr>
          <p:spPr>
            <a:xfrm>
              <a:off x="7133879" y="2888158"/>
              <a:ext cx="484089" cy="222469"/>
            </a:xfrm>
            <a:custGeom>
              <a:avLst/>
              <a:gdLst/>
              <a:ahLst/>
              <a:cxnLst/>
              <a:rect l="l" t="t" r="r" b="b"/>
              <a:pathLst>
                <a:path w="8445" h="3881" extrusionOk="0">
                  <a:moveTo>
                    <a:pt x="7086" y="0"/>
                  </a:moveTo>
                  <a:lnTo>
                    <a:pt x="0" y="2609"/>
                  </a:lnTo>
                  <a:lnTo>
                    <a:pt x="2185" y="3880"/>
                  </a:lnTo>
                  <a:lnTo>
                    <a:pt x="8444" y="853"/>
                  </a:lnTo>
                  <a:lnTo>
                    <a:pt x="7086" y="0"/>
                  </a:lnTo>
                  <a:close/>
                </a:path>
              </a:pathLst>
            </a:custGeom>
            <a:solidFill>
              <a:srgbClr val="91612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57" name="Google Shape;1218;p53"/>
            <p:cNvSpPr/>
            <p:nvPr/>
          </p:nvSpPr>
          <p:spPr>
            <a:xfrm>
              <a:off x="7129924" y="2864484"/>
              <a:ext cx="484089" cy="222469"/>
            </a:xfrm>
            <a:custGeom>
              <a:avLst/>
              <a:gdLst/>
              <a:ahLst/>
              <a:cxnLst/>
              <a:rect l="l" t="t" r="r" b="b"/>
              <a:pathLst>
                <a:path w="8445" h="3881" extrusionOk="0">
                  <a:moveTo>
                    <a:pt x="7087" y="0"/>
                  </a:moveTo>
                  <a:lnTo>
                    <a:pt x="0" y="2609"/>
                  </a:lnTo>
                  <a:lnTo>
                    <a:pt x="2186" y="3880"/>
                  </a:lnTo>
                  <a:lnTo>
                    <a:pt x="8444" y="853"/>
                  </a:lnTo>
                  <a:lnTo>
                    <a:pt x="7087" y="0"/>
                  </a:lnTo>
                  <a:close/>
                </a:path>
              </a:pathLst>
            </a:custGeom>
            <a:solidFill>
              <a:srgbClr val="EFCC7F"/>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58" name="Google Shape;1219;p53"/>
            <p:cNvSpPr/>
            <p:nvPr/>
          </p:nvSpPr>
          <p:spPr>
            <a:xfrm>
              <a:off x="7044285" y="3456106"/>
              <a:ext cx="500884" cy="450211"/>
            </a:xfrm>
            <a:custGeom>
              <a:avLst/>
              <a:gdLst/>
              <a:ahLst/>
              <a:cxnLst/>
              <a:rect l="l" t="t" r="r" b="b"/>
              <a:pathLst>
                <a:path w="8738" h="7854" extrusionOk="0">
                  <a:moveTo>
                    <a:pt x="4609" y="2919"/>
                  </a:moveTo>
                  <a:lnTo>
                    <a:pt x="4609" y="3746"/>
                  </a:lnTo>
                  <a:lnTo>
                    <a:pt x="4609" y="3746"/>
                  </a:lnTo>
                  <a:lnTo>
                    <a:pt x="3382" y="3701"/>
                  </a:lnTo>
                  <a:lnTo>
                    <a:pt x="3382" y="3701"/>
                  </a:lnTo>
                  <a:lnTo>
                    <a:pt x="3325" y="3077"/>
                  </a:lnTo>
                  <a:lnTo>
                    <a:pt x="4609" y="2919"/>
                  </a:lnTo>
                  <a:close/>
                  <a:moveTo>
                    <a:pt x="6045" y="2742"/>
                  </a:moveTo>
                  <a:lnTo>
                    <a:pt x="5986" y="3797"/>
                  </a:lnTo>
                  <a:lnTo>
                    <a:pt x="5986" y="3797"/>
                  </a:lnTo>
                  <a:lnTo>
                    <a:pt x="4815" y="3754"/>
                  </a:lnTo>
                  <a:lnTo>
                    <a:pt x="4815" y="3754"/>
                  </a:lnTo>
                  <a:lnTo>
                    <a:pt x="4815" y="2893"/>
                  </a:lnTo>
                  <a:lnTo>
                    <a:pt x="4815" y="2893"/>
                  </a:lnTo>
                  <a:lnTo>
                    <a:pt x="6045" y="2742"/>
                  </a:lnTo>
                  <a:close/>
                  <a:moveTo>
                    <a:pt x="3401" y="3909"/>
                  </a:moveTo>
                  <a:lnTo>
                    <a:pt x="4609" y="3953"/>
                  </a:lnTo>
                  <a:lnTo>
                    <a:pt x="4609" y="3953"/>
                  </a:lnTo>
                  <a:lnTo>
                    <a:pt x="4609" y="4918"/>
                  </a:lnTo>
                  <a:lnTo>
                    <a:pt x="4609" y="4918"/>
                  </a:lnTo>
                  <a:lnTo>
                    <a:pt x="3475" y="4713"/>
                  </a:lnTo>
                  <a:lnTo>
                    <a:pt x="3401" y="3909"/>
                  </a:lnTo>
                  <a:close/>
                  <a:moveTo>
                    <a:pt x="4815" y="3961"/>
                  </a:moveTo>
                  <a:lnTo>
                    <a:pt x="5975" y="4003"/>
                  </a:lnTo>
                  <a:lnTo>
                    <a:pt x="5910" y="5153"/>
                  </a:lnTo>
                  <a:lnTo>
                    <a:pt x="4815" y="4956"/>
                  </a:lnTo>
                  <a:lnTo>
                    <a:pt x="4815" y="4956"/>
                  </a:lnTo>
                  <a:lnTo>
                    <a:pt x="4815" y="3961"/>
                  </a:lnTo>
                  <a:close/>
                  <a:moveTo>
                    <a:pt x="8737" y="0"/>
                  </a:moveTo>
                  <a:lnTo>
                    <a:pt x="0" y="1480"/>
                  </a:lnTo>
                  <a:lnTo>
                    <a:pt x="369" y="6421"/>
                  </a:lnTo>
                  <a:lnTo>
                    <a:pt x="8297" y="7854"/>
                  </a:lnTo>
                  <a:lnTo>
                    <a:pt x="8737" y="0"/>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59" name="Google Shape;1220;p53"/>
            <p:cNvSpPr/>
            <p:nvPr/>
          </p:nvSpPr>
          <p:spPr>
            <a:xfrm>
              <a:off x="6877821" y="3121861"/>
              <a:ext cx="81111" cy="230780"/>
            </a:xfrm>
            <a:custGeom>
              <a:avLst/>
              <a:gdLst/>
              <a:ahLst/>
              <a:cxnLst/>
              <a:rect l="l" t="t" r="r" b="b"/>
              <a:pathLst>
                <a:path w="1415" h="4026" extrusionOk="0">
                  <a:moveTo>
                    <a:pt x="0" y="1"/>
                  </a:moveTo>
                  <a:lnTo>
                    <a:pt x="85" y="4026"/>
                  </a:lnTo>
                  <a:lnTo>
                    <a:pt x="1414" y="3835"/>
                  </a:lnTo>
                  <a:lnTo>
                    <a:pt x="877" y="69"/>
                  </a:lnTo>
                  <a:lnTo>
                    <a:pt x="0" y="1"/>
                  </a:lnTo>
                  <a:close/>
                </a:path>
              </a:pathLst>
            </a:custGeom>
            <a:solidFill>
              <a:srgbClr val="A3732C"/>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60" name="Google Shape;1221;p53"/>
            <p:cNvSpPr/>
            <p:nvPr/>
          </p:nvSpPr>
          <p:spPr>
            <a:xfrm>
              <a:off x="6866414" y="3574190"/>
              <a:ext cx="245226" cy="115505"/>
            </a:xfrm>
            <a:custGeom>
              <a:avLst/>
              <a:gdLst/>
              <a:ahLst/>
              <a:cxnLst/>
              <a:rect l="l" t="t" r="r" b="b"/>
              <a:pathLst>
                <a:path w="4278" h="2015" extrusionOk="0">
                  <a:moveTo>
                    <a:pt x="3955" y="1"/>
                  </a:moveTo>
                  <a:lnTo>
                    <a:pt x="0" y="1340"/>
                  </a:lnTo>
                  <a:lnTo>
                    <a:pt x="7" y="2014"/>
                  </a:lnTo>
                  <a:lnTo>
                    <a:pt x="4277" y="951"/>
                  </a:lnTo>
                  <a:lnTo>
                    <a:pt x="3955" y="1"/>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61" name="Google Shape;1222;p53"/>
            <p:cNvSpPr/>
            <p:nvPr/>
          </p:nvSpPr>
          <p:spPr>
            <a:xfrm>
              <a:off x="6748960" y="3379237"/>
              <a:ext cx="222641" cy="176496"/>
            </a:xfrm>
            <a:custGeom>
              <a:avLst/>
              <a:gdLst/>
              <a:ahLst/>
              <a:cxnLst/>
              <a:rect l="l" t="t" r="r" b="b"/>
              <a:pathLst>
                <a:path w="3884" h="3079" extrusionOk="0">
                  <a:moveTo>
                    <a:pt x="600" y="1"/>
                  </a:moveTo>
                  <a:lnTo>
                    <a:pt x="1" y="644"/>
                  </a:lnTo>
                  <a:lnTo>
                    <a:pt x="3207" y="3078"/>
                  </a:lnTo>
                  <a:lnTo>
                    <a:pt x="3884" y="1918"/>
                  </a:lnTo>
                  <a:lnTo>
                    <a:pt x="600" y="1"/>
                  </a:lnTo>
                  <a:close/>
                </a:path>
              </a:pathLst>
            </a:custGeom>
            <a:solidFill>
              <a:srgbClr val="A3732C"/>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62" name="Google Shape;1223;p53"/>
            <p:cNvSpPr/>
            <p:nvPr/>
          </p:nvSpPr>
          <p:spPr>
            <a:xfrm>
              <a:off x="7402033" y="3200851"/>
              <a:ext cx="686437" cy="564455"/>
            </a:xfrm>
            <a:custGeom>
              <a:avLst/>
              <a:gdLst/>
              <a:ahLst/>
              <a:cxnLst/>
              <a:rect l="l" t="t" r="r" b="b"/>
              <a:pathLst>
                <a:path w="11975" h="9847" extrusionOk="0">
                  <a:moveTo>
                    <a:pt x="6715" y="0"/>
                  </a:moveTo>
                  <a:lnTo>
                    <a:pt x="1" y="3244"/>
                  </a:lnTo>
                  <a:lnTo>
                    <a:pt x="2687" y="9064"/>
                  </a:lnTo>
                  <a:lnTo>
                    <a:pt x="11975" y="9846"/>
                  </a:lnTo>
                  <a:lnTo>
                    <a:pt x="6715" y="0"/>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63" name="Google Shape;1224;p53"/>
            <p:cNvSpPr/>
            <p:nvPr/>
          </p:nvSpPr>
          <p:spPr>
            <a:xfrm>
              <a:off x="7448120" y="3230085"/>
              <a:ext cx="468325" cy="372138"/>
            </a:xfrm>
            <a:custGeom>
              <a:avLst/>
              <a:gdLst/>
              <a:ahLst/>
              <a:cxnLst/>
              <a:rect l="l" t="t" r="r" b="b"/>
              <a:pathLst>
                <a:path w="8170" h="6492" extrusionOk="0">
                  <a:moveTo>
                    <a:pt x="4588" y="0"/>
                  </a:moveTo>
                  <a:lnTo>
                    <a:pt x="0" y="5931"/>
                  </a:lnTo>
                  <a:lnTo>
                    <a:pt x="8170" y="6491"/>
                  </a:lnTo>
                  <a:lnTo>
                    <a:pt x="4588" y="0"/>
                  </a:lnTo>
                  <a:close/>
                </a:path>
              </a:pathLst>
            </a:custGeom>
            <a:solidFill>
              <a:srgbClr val="FFE23F">
                <a:alpha val="3080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64" name="Google Shape;1225;p53"/>
            <p:cNvSpPr/>
            <p:nvPr/>
          </p:nvSpPr>
          <p:spPr>
            <a:xfrm>
              <a:off x="7448120" y="3262243"/>
              <a:ext cx="324388" cy="315560"/>
            </a:xfrm>
            <a:custGeom>
              <a:avLst/>
              <a:gdLst/>
              <a:ahLst/>
              <a:cxnLst/>
              <a:rect l="l" t="t" r="r" b="b"/>
              <a:pathLst>
                <a:path w="5659" h="5505" extrusionOk="0">
                  <a:moveTo>
                    <a:pt x="4994" y="1"/>
                  </a:moveTo>
                  <a:lnTo>
                    <a:pt x="0" y="5370"/>
                  </a:lnTo>
                  <a:lnTo>
                    <a:pt x="2173" y="5504"/>
                  </a:lnTo>
                  <a:lnTo>
                    <a:pt x="5658" y="1422"/>
                  </a:lnTo>
                  <a:lnTo>
                    <a:pt x="4994" y="1"/>
                  </a:lnTo>
                  <a:close/>
                </a:path>
              </a:pathLst>
            </a:custGeom>
            <a:solidFill>
              <a:srgbClr val="FFE23F">
                <a:alpha val="3080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65" name="Google Shape;1226;p53"/>
            <p:cNvSpPr/>
            <p:nvPr/>
          </p:nvSpPr>
          <p:spPr>
            <a:xfrm>
              <a:off x="7262109" y="3572470"/>
              <a:ext cx="699678" cy="459497"/>
            </a:xfrm>
            <a:custGeom>
              <a:avLst/>
              <a:gdLst/>
              <a:ahLst/>
              <a:cxnLst/>
              <a:rect l="l" t="t" r="r" b="b"/>
              <a:pathLst>
                <a:path w="12206" h="8016" extrusionOk="0">
                  <a:moveTo>
                    <a:pt x="2552" y="0"/>
                  </a:moveTo>
                  <a:lnTo>
                    <a:pt x="1" y="5330"/>
                  </a:lnTo>
                  <a:lnTo>
                    <a:pt x="10520" y="8015"/>
                  </a:lnTo>
                  <a:lnTo>
                    <a:pt x="12206" y="2293"/>
                  </a:lnTo>
                  <a:lnTo>
                    <a:pt x="2552" y="0"/>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66" name="Google Shape;1227;p53"/>
            <p:cNvSpPr/>
            <p:nvPr/>
          </p:nvSpPr>
          <p:spPr>
            <a:xfrm>
              <a:off x="7322126" y="3604055"/>
              <a:ext cx="550009" cy="330522"/>
            </a:xfrm>
            <a:custGeom>
              <a:avLst/>
              <a:gdLst/>
              <a:ahLst/>
              <a:cxnLst/>
              <a:rect l="l" t="t" r="r" b="b"/>
              <a:pathLst>
                <a:path w="9595" h="5766" extrusionOk="0">
                  <a:moveTo>
                    <a:pt x="1873" y="1"/>
                  </a:moveTo>
                  <a:lnTo>
                    <a:pt x="0" y="5074"/>
                  </a:lnTo>
                  <a:lnTo>
                    <a:pt x="8871" y="5766"/>
                  </a:lnTo>
                  <a:lnTo>
                    <a:pt x="9595" y="1651"/>
                  </a:lnTo>
                  <a:lnTo>
                    <a:pt x="1873" y="1"/>
                  </a:lnTo>
                  <a:close/>
                </a:path>
              </a:pathLst>
            </a:custGeom>
            <a:solidFill>
              <a:srgbClr val="FAAD24">
                <a:alpha val="6071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67" name="Google Shape;1228;p53"/>
            <p:cNvSpPr/>
            <p:nvPr/>
          </p:nvSpPr>
          <p:spPr>
            <a:xfrm>
              <a:off x="7257180" y="3787371"/>
              <a:ext cx="655999" cy="220921"/>
            </a:xfrm>
            <a:custGeom>
              <a:avLst/>
              <a:gdLst/>
              <a:ahLst/>
              <a:cxnLst/>
              <a:rect l="l" t="t" r="r" b="b"/>
              <a:pathLst>
                <a:path w="11444" h="3854" extrusionOk="0">
                  <a:moveTo>
                    <a:pt x="379" y="0"/>
                  </a:moveTo>
                  <a:lnTo>
                    <a:pt x="0" y="1066"/>
                  </a:lnTo>
                  <a:lnTo>
                    <a:pt x="11145" y="3853"/>
                  </a:lnTo>
                  <a:lnTo>
                    <a:pt x="11443" y="2741"/>
                  </a:lnTo>
                  <a:lnTo>
                    <a:pt x="379" y="0"/>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68" name="Google Shape;1229;p53"/>
            <p:cNvSpPr/>
            <p:nvPr/>
          </p:nvSpPr>
          <p:spPr>
            <a:xfrm>
              <a:off x="4927316" y="3826121"/>
              <a:ext cx="3483030" cy="552188"/>
            </a:xfrm>
            <a:custGeom>
              <a:avLst/>
              <a:gdLst/>
              <a:ahLst/>
              <a:cxnLst/>
              <a:rect l="l" t="t" r="r" b="b"/>
              <a:pathLst>
                <a:path w="60762" h="9633" extrusionOk="0">
                  <a:moveTo>
                    <a:pt x="37114" y="1"/>
                  </a:moveTo>
                  <a:cubicBezTo>
                    <a:pt x="27905" y="1"/>
                    <a:pt x="17018" y="2970"/>
                    <a:pt x="1791" y="8737"/>
                  </a:cubicBezTo>
                  <a:lnTo>
                    <a:pt x="0" y="9632"/>
                  </a:lnTo>
                  <a:lnTo>
                    <a:pt x="60762" y="9632"/>
                  </a:lnTo>
                  <a:lnTo>
                    <a:pt x="60425" y="7731"/>
                  </a:lnTo>
                  <a:cubicBezTo>
                    <a:pt x="52690" y="2533"/>
                    <a:pt x="45618" y="1"/>
                    <a:pt x="37114" y="1"/>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69" name="Google Shape;1230;p53"/>
            <p:cNvSpPr/>
            <p:nvPr/>
          </p:nvSpPr>
          <p:spPr>
            <a:xfrm>
              <a:off x="4579083" y="3291133"/>
              <a:ext cx="1035359" cy="695437"/>
            </a:xfrm>
            <a:custGeom>
              <a:avLst/>
              <a:gdLst/>
              <a:ahLst/>
              <a:cxnLst/>
              <a:rect l="l" t="t" r="r" b="b"/>
              <a:pathLst>
                <a:path w="18062" h="12132" extrusionOk="0">
                  <a:moveTo>
                    <a:pt x="15666" y="1"/>
                  </a:moveTo>
                  <a:cubicBezTo>
                    <a:pt x="14163" y="1"/>
                    <a:pt x="10339" y="1658"/>
                    <a:pt x="6132" y="5314"/>
                  </a:cubicBezTo>
                  <a:cubicBezTo>
                    <a:pt x="0" y="10642"/>
                    <a:pt x="7157" y="12132"/>
                    <a:pt x="11385" y="12132"/>
                  </a:cubicBezTo>
                  <a:cubicBezTo>
                    <a:pt x="12733" y="12132"/>
                    <a:pt x="13783" y="11980"/>
                    <a:pt x="14010" y="11753"/>
                  </a:cubicBezTo>
                  <a:cubicBezTo>
                    <a:pt x="13231" y="10561"/>
                    <a:pt x="14674" y="9350"/>
                    <a:pt x="15811" y="8256"/>
                  </a:cubicBezTo>
                  <a:cubicBezTo>
                    <a:pt x="16812" y="7291"/>
                    <a:pt x="17207" y="6042"/>
                    <a:pt x="16350" y="6042"/>
                  </a:cubicBezTo>
                  <a:cubicBezTo>
                    <a:pt x="16128" y="6042"/>
                    <a:pt x="15822" y="6126"/>
                    <a:pt x="15420" y="6321"/>
                  </a:cubicBezTo>
                  <a:cubicBezTo>
                    <a:pt x="14799" y="6622"/>
                    <a:pt x="14416" y="6742"/>
                    <a:pt x="14198" y="6742"/>
                  </a:cubicBezTo>
                  <a:cubicBezTo>
                    <a:pt x="13339" y="6742"/>
                    <a:pt x="15084" y="4866"/>
                    <a:pt x="15084" y="4866"/>
                  </a:cubicBezTo>
                  <a:cubicBezTo>
                    <a:pt x="18062" y="2179"/>
                    <a:pt x="17268" y="1708"/>
                    <a:pt x="16344" y="1708"/>
                  </a:cubicBezTo>
                  <a:cubicBezTo>
                    <a:pt x="15845" y="1708"/>
                    <a:pt x="15308" y="1846"/>
                    <a:pt x="15308" y="1846"/>
                  </a:cubicBezTo>
                  <a:cubicBezTo>
                    <a:pt x="16639" y="643"/>
                    <a:pt x="16602" y="1"/>
                    <a:pt x="15666" y="1"/>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70" name="Google Shape;1231;p53"/>
            <p:cNvSpPr/>
            <p:nvPr/>
          </p:nvSpPr>
          <p:spPr>
            <a:xfrm>
              <a:off x="4728522" y="3232894"/>
              <a:ext cx="517909" cy="433415"/>
            </a:xfrm>
            <a:custGeom>
              <a:avLst/>
              <a:gdLst/>
              <a:ahLst/>
              <a:cxnLst/>
              <a:rect l="l" t="t" r="r" b="b"/>
              <a:pathLst>
                <a:path w="9035" h="7561" extrusionOk="0">
                  <a:moveTo>
                    <a:pt x="7610" y="0"/>
                  </a:moveTo>
                  <a:cubicBezTo>
                    <a:pt x="6990" y="0"/>
                    <a:pt x="5979" y="334"/>
                    <a:pt x="4587" y="1183"/>
                  </a:cubicBezTo>
                  <a:cubicBezTo>
                    <a:pt x="0" y="3979"/>
                    <a:pt x="783" y="6442"/>
                    <a:pt x="3245" y="7561"/>
                  </a:cubicBezTo>
                  <a:lnTo>
                    <a:pt x="7273" y="3757"/>
                  </a:lnTo>
                  <a:cubicBezTo>
                    <a:pt x="8347" y="2683"/>
                    <a:pt x="8294" y="2360"/>
                    <a:pt x="7843" y="2360"/>
                  </a:cubicBezTo>
                  <a:cubicBezTo>
                    <a:pt x="7166" y="2360"/>
                    <a:pt x="5595" y="3085"/>
                    <a:pt x="5595" y="3085"/>
                  </a:cubicBezTo>
                  <a:cubicBezTo>
                    <a:pt x="8401" y="1760"/>
                    <a:pt x="9035" y="0"/>
                    <a:pt x="7610" y="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71" name="Google Shape;1232;p53"/>
            <p:cNvSpPr/>
            <p:nvPr/>
          </p:nvSpPr>
          <p:spPr>
            <a:xfrm>
              <a:off x="4630960" y="733591"/>
              <a:ext cx="3070594" cy="3239466"/>
            </a:xfrm>
            <a:custGeom>
              <a:avLst/>
              <a:gdLst/>
              <a:ahLst/>
              <a:cxnLst/>
              <a:rect l="l" t="t" r="r" b="b"/>
              <a:pathLst>
                <a:path w="53567" h="56513" extrusionOk="0">
                  <a:moveTo>
                    <a:pt x="23743" y="1"/>
                  </a:moveTo>
                  <a:cubicBezTo>
                    <a:pt x="14697" y="1"/>
                    <a:pt x="7008" y="4393"/>
                    <a:pt x="1" y="10360"/>
                  </a:cubicBezTo>
                  <a:cubicBezTo>
                    <a:pt x="33755" y="11417"/>
                    <a:pt x="35982" y="35194"/>
                    <a:pt x="22127" y="56035"/>
                  </a:cubicBezTo>
                  <a:lnTo>
                    <a:pt x="24635" y="56512"/>
                  </a:lnTo>
                  <a:cubicBezTo>
                    <a:pt x="53567" y="26962"/>
                    <a:pt x="34763" y="3480"/>
                    <a:pt x="32928" y="1462"/>
                  </a:cubicBezTo>
                  <a:cubicBezTo>
                    <a:pt x="29711" y="456"/>
                    <a:pt x="26657" y="1"/>
                    <a:pt x="2374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72" name="Google Shape;1233;p53"/>
            <p:cNvSpPr/>
            <p:nvPr/>
          </p:nvSpPr>
          <p:spPr>
            <a:xfrm>
              <a:off x="4843912" y="796129"/>
              <a:ext cx="2720927" cy="3170794"/>
            </a:xfrm>
            <a:custGeom>
              <a:avLst/>
              <a:gdLst/>
              <a:ahLst/>
              <a:cxnLst/>
              <a:rect l="l" t="t" r="r" b="b"/>
              <a:pathLst>
                <a:path w="47467" h="55315" extrusionOk="0">
                  <a:moveTo>
                    <a:pt x="19828" y="0"/>
                  </a:moveTo>
                  <a:cubicBezTo>
                    <a:pt x="13005" y="0"/>
                    <a:pt x="7783" y="2698"/>
                    <a:pt x="0" y="7709"/>
                  </a:cubicBezTo>
                  <a:cubicBezTo>
                    <a:pt x="33756" y="8766"/>
                    <a:pt x="33255" y="34060"/>
                    <a:pt x="19400" y="54901"/>
                  </a:cubicBezTo>
                  <a:lnTo>
                    <a:pt x="20500" y="55314"/>
                  </a:lnTo>
                  <a:cubicBezTo>
                    <a:pt x="47467" y="26284"/>
                    <a:pt x="28113" y="2710"/>
                    <a:pt x="26278" y="692"/>
                  </a:cubicBezTo>
                  <a:cubicBezTo>
                    <a:pt x="23925" y="228"/>
                    <a:pt x="21809" y="0"/>
                    <a:pt x="19828" y="0"/>
                  </a:cubicBezTo>
                  <a:close/>
                </a:path>
              </a:pathLst>
            </a:custGeom>
            <a:solidFill>
              <a:srgbClr val="684338">
                <a:alpha val="276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73" name="Google Shape;1234;p53"/>
            <p:cNvSpPr/>
            <p:nvPr/>
          </p:nvSpPr>
          <p:spPr>
            <a:xfrm>
              <a:off x="6270721" y="3407669"/>
              <a:ext cx="442014" cy="132415"/>
            </a:xfrm>
            <a:custGeom>
              <a:avLst/>
              <a:gdLst/>
              <a:ahLst/>
              <a:cxnLst/>
              <a:rect l="l" t="t" r="r" b="b"/>
              <a:pathLst>
                <a:path w="7711" h="2310" extrusionOk="0">
                  <a:moveTo>
                    <a:pt x="4677" y="1"/>
                  </a:moveTo>
                  <a:lnTo>
                    <a:pt x="4677" y="1"/>
                  </a:lnTo>
                  <a:cubicBezTo>
                    <a:pt x="6471" y="1265"/>
                    <a:pt x="5987" y="1635"/>
                    <a:pt x="4799" y="1635"/>
                  </a:cubicBezTo>
                  <a:cubicBezTo>
                    <a:pt x="3121" y="1635"/>
                    <a:pt x="42" y="897"/>
                    <a:pt x="1" y="897"/>
                  </a:cubicBezTo>
                  <a:lnTo>
                    <a:pt x="1" y="897"/>
                  </a:lnTo>
                  <a:cubicBezTo>
                    <a:pt x="0" y="897"/>
                    <a:pt x="1" y="897"/>
                    <a:pt x="3" y="898"/>
                  </a:cubicBezTo>
                  <a:cubicBezTo>
                    <a:pt x="2951" y="1935"/>
                    <a:pt x="4713" y="2309"/>
                    <a:pt x="5674" y="2309"/>
                  </a:cubicBezTo>
                  <a:cubicBezTo>
                    <a:pt x="7710" y="2309"/>
                    <a:pt x="6155" y="629"/>
                    <a:pt x="4677" y="1"/>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74" name="Google Shape;1235;p53"/>
            <p:cNvSpPr/>
            <p:nvPr/>
          </p:nvSpPr>
          <p:spPr>
            <a:xfrm>
              <a:off x="6656385" y="1974386"/>
              <a:ext cx="990647" cy="258983"/>
            </a:xfrm>
            <a:custGeom>
              <a:avLst/>
              <a:gdLst/>
              <a:ahLst/>
              <a:cxnLst/>
              <a:rect l="l" t="t" r="r" b="b"/>
              <a:pathLst>
                <a:path w="17282" h="4518" extrusionOk="0">
                  <a:moveTo>
                    <a:pt x="7223" y="0"/>
                  </a:moveTo>
                  <a:lnTo>
                    <a:pt x="7223" y="0"/>
                  </a:lnTo>
                  <a:cubicBezTo>
                    <a:pt x="16352" y="2159"/>
                    <a:pt x="1" y="4518"/>
                    <a:pt x="197" y="4518"/>
                  </a:cubicBezTo>
                  <a:cubicBezTo>
                    <a:pt x="197" y="4518"/>
                    <a:pt x="198" y="4518"/>
                    <a:pt x="199" y="4518"/>
                  </a:cubicBezTo>
                  <a:cubicBezTo>
                    <a:pt x="17281" y="3771"/>
                    <a:pt x="11369" y="84"/>
                    <a:pt x="7223" y="0"/>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75" name="Google Shape;1236;p53"/>
            <p:cNvSpPr/>
            <p:nvPr/>
          </p:nvSpPr>
          <p:spPr>
            <a:xfrm>
              <a:off x="7513525" y="3660517"/>
              <a:ext cx="254397" cy="203495"/>
            </a:xfrm>
            <a:custGeom>
              <a:avLst/>
              <a:gdLst/>
              <a:ahLst/>
              <a:cxnLst/>
              <a:rect l="l" t="t" r="r" b="b"/>
              <a:pathLst>
                <a:path w="4438" h="3550" extrusionOk="0">
                  <a:moveTo>
                    <a:pt x="759" y="0"/>
                  </a:moveTo>
                  <a:lnTo>
                    <a:pt x="1" y="2306"/>
                  </a:lnTo>
                  <a:lnTo>
                    <a:pt x="3754" y="3549"/>
                  </a:lnTo>
                  <a:lnTo>
                    <a:pt x="4437" y="889"/>
                  </a:lnTo>
                  <a:lnTo>
                    <a:pt x="75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76" name="Google Shape;1237;p53"/>
            <p:cNvSpPr/>
            <p:nvPr/>
          </p:nvSpPr>
          <p:spPr>
            <a:xfrm>
              <a:off x="6134924" y="706363"/>
              <a:ext cx="1065453" cy="626191"/>
            </a:xfrm>
            <a:custGeom>
              <a:avLst/>
              <a:gdLst/>
              <a:ahLst/>
              <a:cxnLst/>
              <a:rect l="l" t="t" r="r" b="b"/>
              <a:pathLst>
                <a:path w="18587" h="10924" extrusionOk="0">
                  <a:moveTo>
                    <a:pt x="12506" y="0"/>
                  </a:moveTo>
                  <a:cubicBezTo>
                    <a:pt x="10752" y="0"/>
                    <a:pt x="8570" y="387"/>
                    <a:pt x="7096" y="921"/>
                  </a:cubicBezTo>
                  <a:cubicBezTo>
                    <a:pt x="7705" y="860"/>
                    <a:pt x="8234" y="831"/>
                    <a:pt x="8690" y="831"/>
                  </a:cubicBezTo>
                  <a:cubicBezTo>
                    <a:pt x="17208" y="831"/>
                    <a:pt x="1" y="10923"/>
                    <a:pt x="68" y="10923"/>
                  </a:cubicBezTo>
                  <a:lnTo>
                    <a:pt x="68" y="10923"/>
                  </a:lnTo>
                  <a:cubicBezTo>
                    <a:pt x="68" y="10923"/>
                    <a:pt x="70" y="10923"/>
                    <a:pt x="72" y="10921"/>
                  </a:cubicBezTo>
                  <a:cubicBezTo>
                    <a:pt x="18587" y="2402"/>
                    <a:pt x="16876" y="0"/>
                    <a:pt x="12506" y="0"/>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77" name="Google Shape;1238;p53"/>
            <p:cNvSpPr/>
            <p:nvPr/>
          </p:nvSpPr>
          <p:spPr>
            <a:xfrm>
              <a:off x="5729828" y="2527774"/>
              <a:ext cx="1032149" cy="258123"/>
            </a:xfrm>
            <a:custGeom>
              <a:avLst/>
              <a:gdLst/>
              <a:ahLst/>
              <a:cxnLst/>
              <a:rect l="l" t="t" r="r" b="b"/>
              <a:pathLst>
                <a:path w="18006" h="4503" extrusionOk="0">
                  <a:moveTo>
                    <a:pt x="9430" y="1"/>
                  </a:moveTo>
                  <a:lnTo>
                    <a:pt x="9430" y="1"/>
                  </a:lnTo>
                  <a:cubicBezTo>
                    <a:pt x="6223" y="912"/>
                    <a:pt x="1" y="4502"/>
                    <a:pt x="5875" y="4502"/>
                  </a:cubicBezTo>
                  <a:cubicBezTo>
                    <a:pt x="8033" y="4502"/>
                    <a:pt x="11825" y="4018"/>
                    <a:pt x="18000" y="2737"/>
                  </a:cubicBezTo>
                  <a:cubicBezTo>
                    <a:pt x="18005" y="2736"/>
                    <a:pt x="18005" y="2736"/>
                    <a:pt x="18002" y="2736"/>
                  </a:cubicBezTo>
                  <a:cubicBezTo>
                    <a:pt x="17903" y="2736"/>
                    <a:pt x="14191" y="3157"/>
                    <a:pt x="11071" y="3157"/>
                  </a:cubicBezTo>
                  <a:cubicBezTo>
                    <a:pt x="7383" y="3157"/>
                    <a:pt x="4522" y="2569"/>
                    <a:pt x="9430" y="1"/>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78" name="Google Shape;1239;p53"/>
            <p:cNvSpPr/>
            <p:nvPr/>
          </p:nvSpPr>
          <p:spPr>
            <a:xfrm>
              <a:off x="4725083" y="1473734"/>
              <a:ext cx="1421426" cy="394723"/>
            </a:xfrm>
            <a:custGeom>
              <a:avLst/>
              <a:gdLst/>
              <a:ahLst/>
              <a:cxnLst/>
              <a:rect l="l" t="t" r="r" b="b"/>
              <a:pathLst>
                <a:path w="24797" h="6886" extrusionOk="0">
                  <a:moveTo>
                    <a:pt x="12201" y="0"/>
                  </a:moveTo>
                  <a:cubicBezTo>
                    <a:pt x="7922" y="1566"/>
                    <a:pt x="0" y="6885"/>
                    <a:pt x="6425" y="6885"/>
                  </a:cubicBezTo>
                  <a:cubicBezTo>
                    <a:pt x="9254" y="6885"/>
                    <a:pt x="14864" y="5854"/>
                    <a:pt x="24790" y="3018"/>
                  </a:cubicBezTo>
                  <a:cubicBezTo>
                    <a:pt x="24796" y="3016"/>
                    <a:pt x="24797" y="3015"/>
                    <a:pt x="24795" y="3015"/>
                  </a:cubicBezTo>
                  <a:cubicBezTo>
                    <a:pt x="24688" y="3015"/>
                    <a:pt x="17081" y="4461"/>
                    <a:pt x="12358" y="4461"/>
                  </a:cubicBezTo>
                  <a:cubicBezTo>
                    <a:pt x="8504" y="4461"/>
                    <a:pt x="6570" y="3498"/>
                    <a:pt x="12201" y="0"/>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79" name="Google Shape;1240;p53"/>
            <p:cNvSpPr/>
            <p:nvPr/>
          </p:nvSpPr>
          <p:spPr>
            <a:xfrm>
              <a:off x="3800475" y="1025246"/>
              <a:ext cx="1994995" cy="448606"/>
            </a:xfrm>
            <a:custGeom>
              <a:avLst/>
              <a:gdLst/>
              <a:ahLst/>
              <a:cxnLst/>
              <a:rect l="l" t="t" r="r" b="b"/>
              <a:pathLst>
                <a:path w="34803" h="7826" extrusionOk="0">
                  <a:moveTo>
                    <a:pt x="19527" y="1"/>
                  </a:moveTo>
                  <a:lnTo>
                    <a:pt x="19527" y="1"/>
                  </a:lnTo>
                  <a:cubicBezTo>
                    <a:pt x="13128" y="1332"/>
                    <a:pt x="0" y="7826"/>
                    <a:pt x="15159" y="7826"/>
                  </a:cubicBezTo>
                  <a:cubicBezTo>
                    <a:pt x="19324" y="7826"/>
                    <a:pt x="25625" y="7335"/>
                    <a:pt x="34789" y="6113"/>
                  </a:cubicBezTo>
                  <a:cubicBezTo>
                    <a:pt x="34802" y="6111"/>
                    <a:pt x="34796" y="6111"/>
                    <a:pt x="34770" y="6111"/>
                  </a:cubicBezTo>
                  <a:cubicBezTo>
                    <a:pt x="34600" y="6111"/>
                    <a:pt x="33585" y="6145"/>
                    <a:pt x="32094" y="6169"/>
                  </a:cubicBezTo>
                  <a:cubicBezTo>
                    <a:pt x="25520" y="6943"/>
                    <a:pt x="20738" y="7266"/>
                    <a:pt x="17360" y="7266"/>
                  </a:cubicBezTo>
                  <a:cubicBezTo>
                    <a:pt x="3886" y="7266"/>
                    <a:pt x="12763" y="2134"/>
                    <a:pt x="19396" y="59"/>
                  </a:cubicBezTo>
                  <a:cubicBezTo>
                    <a:pt x="19441" y="40"/>
                    <a:pt x="19481" y="21"/>
                    <a:pt x="19527" y="1"/>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0" name="Google Shape;1241;p53"/>
            <p:cNvSpPr/>
            <p:nvPr/>
          </p:nvSpPr>
          <p:spPr>
            <a:xfrm>
              <a:off x="7085557" y="3190475"/>
              <a:ext cx="714238" cy="416219"/>
            </a:xfrm>
            <a:custGeom>
              <a:avLst/>
              <a:gdLst/>
              <a:ahLst/>
              <a:cxnLst/>
              <a:rect l="l" t="t" r="r" b="b"/>
              <a:pathLst>
                <a:path w="12460" h="7261" extrusionOk="0">
                  <a:moveTo>
                    <a:pt x="12459" y="1"/>
                  </a:moveTo>
                  <a:lnTo>
                    <a:pt x="3545" y="886"/>
                  </a:lnTo>
                  <a:lnTo>
                    <a:pt x="0" y="4770"/>
                  </a:lnTo>
                  <a:lnTo>
                    <a:pt x="5830" y="7261"/>
                  </a:lnTo>
                  <a:lnTo>
                    <a:pt x="12459" y="1"/>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1" name="Google Shape;1242;p53"/>
            <p:cNvSpPr/>
            <p:nvPr/>
          </p:nvSpPr>
          <p:spPr>
            <a:xfrm>
              <a:off x="5701224" y="3676452"/>
              <a:ext cx="569098" cy="363597"/>
            </a:xfrm>
            <a:custGeom>
              <a:avLst/>
              <a:gdLst/>
              <a:ahLst/>
              <a:cxnLst/>
              <a:rect l="l" t="t" r="r" b="b"/>
              <a:pathLst>
                <a:path w="9928" h="6343" extrusionOk="0">
                  <a:moveTo>
                    <a:pt x="5783" y="0"/>
                  </a:moveTo>
                  <a:cubicBezTo>
                    <a:pt x="5446" y="0"/>
                    <a:pt x="4254" y="3517"/>
                    <a:pt x="4254" y="3517"/>
                  </a:cubicBezTo>
                  <a:cubicBezTo>
                    <a:pt x="3930" y="1685"/>
                    <a:pt x="3668" y="1029"/>
                    <a:pt x="3507" y="1029"/>
                  </a:cubicBezTo>
                  <a:cubicBezTo>
                    <a:pt x="3231" y="1029"/>
                    <a:pt x="3243" y="2932"/>
                    <a:pt x="3720" y="4171"/>
                  </a:cubicBezTo>
                  <a:cubicBezTo>
                    <a:pt x="2387" y="2492"/>
                    <a:pt x="1662" y="1890"/>
                    <a:pt x="1365" y="1890"/>
                  </a:cubicBezTo>
                  <a:cubicBezTo>
                    <a:pt x="814" y="1890"/>
                    <a:pt x="1751" y="3981"/>
                    <a:pt x="3022" y="5105"/>
                  </a:cubicBezTo>
                  <a:cubicBezTo>
                    <a:pt x="1880" y="4427"/>
                    <a:pt x="1206" y="4172"/>
                    <a:pt x="870" y="4172"/>
                  </a:cubicBezTo>
                  <a:cubicBezTo>
                    <a:pt x="0" y="4172"/>
                    <a:pt x="1397" y="5876"/>
                    <a:pt x="2828" y="6343"/>
                  </a:cubicBezTo>
                  <a:lnTo>
                    <a:pt x="7072" y="5267"/>
                  </a:lnTo>
                  <a:cubicBezTo>
                    <a:pt x="9713" y="3623"/>
                    <a:pt x="9928" y="3163"/>
                    <a:pt x="9342" y="3163"/>
                  </a:cubicBezTo>
                  <a:cubicBezTo>
                    <a:pt x="8599" y="3163"/>
                    <a:pt x="6568" y="3903"/>
                    <a:pt x="6568" y="3903"/>
                  </a:cubicBezTo>
                  <a:cubicBezTo>
                    <a:pt x="7473" y="1829"/>
                    <a:pt x="7634" y="1140"/>
                    <a:pt x="7447" y="1140"/>
                  </a:cubicBezTo>
                  <a:cubicBezTo>
                    <a:pt x="7075" y="1140"/>
                    <a:pt x="5326" y="3869"/>
                    <a:pt x="5326" y="3869"/>
                  </a:cubicBezTo>
                  <a:cubicBezTo>
                    <a:pt x="5904" y="957"/>
                    <a:pt x="5960" y="0"/>
                    <a:pt x="5783"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2" name="Google Shape;1243;p53"/>
            <p:cNvSpPr/>
            <p:nvPr/>
          </p:nvSpPr>
          <p:spPr>
            <a:xfrm>
              <a:off x="5701224" y="3735494"/>
              <a:ext cx="254053" cy="304612"/>
            </a:xfrm>
            <a:custGeom>
              <a:avLst/>
              <a:gdLst/>
              <a:ahLst/>
              <a:cxnLst/>
              <a:rect l="l" t="t" r="r" b="b"/>
              <a:pathLst>
                <a:path w="4432" h="5314" extrusionOk="0">
                  <a:moveTo>
                    <a:pt x="3507" y="1"/>
                  </a:moveTo>
                  <a:cubicBezTo>
                    <a:pt x="3231" y="1"/>
                    <a:pt x="3243" y="1903"/>
                    <a:pt x="3720" y="3142"/>
                  </a:cubicBezTo>
                  <a:cubicBezTo>
                    <a:pt x="2387" y="1463"/>
                    <a:pt x="1662" y="861"/>
                    <a:pt x="1365" y="861"/>
                  </a:cubicBezTo>
                  <a:cubicBezTo>
                    <a:pt x="814" y="861"/>
                    <a:pt x="1751" y="2952"/>
                    <a:pt x="3022" y="4076"/>
                  </a:cubicBezTo>
                  <a:cubicBezTo>
                    <a:pt x="1880" y="3397"/>
                    <a:pt x="1206" y="3143"/>
                    <a:pt x="870" y="3143"/>
                  </a:cubicBezTo>
                  <a:cubicBezTo>
                    <a:pt x="0" y="3143"/>
                    <a:pt x="1398" y="4847"/>
                    <a:pt x="2828" y="5314"/>
                  </a:cubicBezTo>
                  <a:lnTo>
                    <a:pt x="4432" y="4907"/>
                  </a:lnTo>
                  <a:cubicBezTo>
                    <a:pt x="4225" y="4254"/>
                    <a:pt x="4122" y="3574"/>
                    <a:pt x="4123" y="2889"/>
                  </a:cubicBezTo>
                  <a:cubicBezTo>
                    <a:pt x="4124" y="2613"/>
                    <a:pt x="4142" y="2338"/>
                    <a:pt x="4177" y="2065"/>
                  </a:cubicBezTo>
                  <a:cubicBezTo>
                    <a:pt x="3888" y="554"/>
                    <a:pt x="3655" y="1"/>
                    <a:pt x="3507"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3" name="Google Shape;1244;p53"/>
            <p:cNvSpPr/>
            <p:nvPr/>
          </p:nvSpPr>
          <p:spPr>
            <a:xfrm>
              <a:off x="4631017" y="854196"/>
              <a:ext cx="1877025" cy="487241"/>
            </a:xfrm>
            <a:custGeom>
              <a:avLst/>
              <a:gdLst/>
              <a:ahLst/>
              <a:cxnLst/>
              <a:rect l="l" t="t" r="r" b="b"/>
              <a:pathLst>
                <a:path w="32745" h="8500" extrusionOk="0">
                  <a:moveTo>
                    <a:pt x="32745" y="0"/>
                  </a:moveTo>
                  <a:cubicBezTo>
                    <a:pt x="22651" y="4251"/>
                    <a:pt x="17235" y="5963"/>
                    <a:pt x="1" y="8233"/>
                  </a:cubicBezTo>
                  <a:cubicBezTo>
                    <a:pt x="2147" y="8416"/>
                    <a:pt x="4172" y="8499"/>
                    <a:pt x="6082" y="8499"/>
                  </a:cubicBezTo>
                  <a:cubicBezTo>
                    <a:pt x="25050" y="8499"/>
                    <a:pt x="32546" y="294"/>
                    <a:pt x="32745" y="0"/>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4" name="Google Shape;1245;p53"/>
            <p:cNvSpPr/>
            <p:nvPr/>
          </p:nvSpPr>
          <p:spPr>
            <a:xfrm>
              <a:off x="6578312" y="3661033"/>
              <a:ext cx="105588" cy="161993"/>
            </a:xfrm>
            <a:custGeom>
              <a:avLst/>
              <a:gdLst/>
              <a:ahLst/>
              <a:cxnLst/>
              <a:rect l="l" t="t" r="r" b="b"/>
              <a:pathLst>
                <a:path w="1842" h="2826" extrusionOk="0">
                  <a:moveTo>
                    <a:pt x="1620" y="0"/>
                  </a:moveTo>
                  <a:lnTo>
                    <a:pt x="1118" y="339"/>
                  </a:lnTo>
                  <a:lnTo>
                    <a:pt x="1" y="2428"/>
                  </a:lnTo>
                  <a:lnTo>
                    <a:pt x="708" y="2826"/>
                  </a:lnTo>
                  <a:lnTo>
                    <a:pt x="1842" y="429"/>
                  </a:lnTo>
                  <a:lnTo>
                    <a:pt x="1620" y="0"/>
                  </a:lnTo>
                  <a:close/>
                </a:path>
              </a:pathLst>
            </a:custGeom>
            <a:solidFill>
              <a:srgbClr val="C2AA7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5" name="Google Shape;1246;p53"/>
            <p:cNvSpPr/>
            <p:nvPr/>
          </p:nvSpPr>
          <p:spPr>
            <a:xfrm>
              <a:off x="6417580" y="3593909"/>
              <a:ext cx="157178" cy="101174"/>
            </a:xfrm>
            <a:custGeom>
              <a:avLst/>
              <a:gdLst/>
              <a:ahLst/>
              <a:cxnLst/>
              <a:rect l="l" t="t" r="r" b="b"/>
              <a:pathLst>
                <a:path w="2742" h="1765" extrusionOk="0">
                  <a:moveTo>
                    <a:pt x="2137" y="0"/>
                  </a:moveTo>
                  <a:lnTo>
                    <a:pt x="0" y="1025"/>
                  </a:lnTo>
                  <a:lnTo>
                    <a:pt x="336" y="1765"/>
                  </a:lnTo>
                  <a:lnTo>
                    <a:pt x="2666" y="501"/>
                  </a:lnTo>
                  <a:lnTo>
                    <a:pt x="2742" y="23"/>
                  </a:lnTo>
                  <a:lnTo>
                    <a:pt x="2137" y="0"/>
                  </a:lnTo>
                  <a:close/>
                </a:path>
              </a:pathLst>
            </a:custGeom>
            <a:solidFill>
              <a:srgbClr val="C2AA7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6" name="Google Shape;1247;p53"/>
            <p:cNvSpPr/>
            <p:nvPr/>
          </p:nvSpPr>
          <p:spPr>
            <a:xfrm>
              <a:off x="6517665" y="3826235"/>
              <a:ext cx="1678861" cy="325133"/>
            </a:xfrm>
            <a:custGeom>
              <a:avLst/>
              <a:gdLst/>
              <a:ahLst/>
              <a:cxnLst/>
              <a:rect l="l" t="t" r="r" b="b"/>
              <a:pathLst>
                <a:path w="29288" h="5672" extrusionOk="0">
                  <a:moveTo>
                    <a:pt x="9367" y="0"/>
                  </a:moveTo>
                  <a:cubicBezTo>
                    <a:pt x="6442" y="0"/>
                    <a:pt x="3348" y="300"/>
                    <a:pt x="0" y="893"/>
                  </a:cubicBezTo>
                  <a:cubicBezTo>
                    <a:pt x="926" y="3153"/>
                    <a:pt x="17499" y="5671"/>
                    <a:pt x="26820" y="5671"/>
                  </a:cubicBezTo>
                  <a:cubicBezTo>
                    <a:pt x="27717" y="5671"/>
                    <a:pt x="28546" y="5648"/>
                    <a:pt x="29288" y="5599"/>
                  </a:cubicBezTo>
                  <a:cubicBezTo>
                    <a:pt x="22824" y="1839"/>
                    <a:pt x="16615" y="0"/>
                    <a:pt x="9367" y="0"/>
                  </a:cubicBezTo>
                  <a:close/>
                </a:path>
              </a:pathLst>
            </a:custGeom>
            <a:solidFill>
              <a:srgbClr val="FFE23F">
                <a:alpha val="62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7" name="Google Shape;1248;p53"/>
            <p:cNvSpPr/>
            <p:nvPr/>
          </p:nvSpPr>
          <p:spPr>
            <a:xfrm>
              <a:off x="6826059" y="3824860"/>
              <a:ext cx="657317" cy="557347"/>
            </a:xfrm>
            <a:custGeom>
              <a:avLst/>
              <a:gdLst/>
              <a:ahLst/>
              <a:cxnLst/>
              <a:rect l="l" t="t" r="r" b="b"/>
              <a:pathLst>
                <a:path w="11467" h="9723" extrusionOk="0">
                  <a:moveTo>
                    <a:pt x="2432" y="0"/>
                  </a:moveTo>
                  <a:lnTo>
                    <a:pt x="4541" y="1146"/>
                  </a:lnTo>
                  <a:lnTo>
                    <a:pt x="1" y="5228"/>
                  </a:lnTo>
                  <a:lnTo>
                    <a:pt x="4312" y="9631"/>
                  </a:lnTo>
                  <a:lnTo>
                    <a:pt x="11466" y="9722"/>
                  </a:lnTo>
                  <a:lnTo>
                    <a:pt x="2707" y="5457"/>
                  </a:lnTo>
                  <a:lnTo>
                    <a:pt x="6100" y="1054"/>
                  </a:lnTo>
                  <a:lnTo>
                    <a:pt x="3395" y="0"/>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8" name="Google Shape;1249;p53"/>
            <p:cNvSpPr/>
            <p:nvPr/>
          </p:nvSpPr>
          <p:spPr>
            <a:xfrm>
              <a:off x="7687154" y="3593450"/>
              <a:ext cx="395296" cy="106047"/>
            </a:xfrm>
            <a:custGeom>
              <a:avLst/>
              <a:gdLst/>
              <a:ahLst/>
              <a:cxnLst/>
              <a:rect l="l" t="t" r="r" b="b"/>
              <a:pathLst>
                <a:path w="6896" h="1850" extrusionOk="0">
                  <a:moveTo>
                    <a:pt x="228" y="1"/>
                  </a:moveTo>
                  <a:lnTo>
                    <a:pt x="1" y="394"/>
                  </a:lnTo>
                  <a:lnTo>
                    <a:pt x="6722" y="1849"/>
                  </a:lnTo>
                  <a:lnTo>
                    <a:pt x="6896" y="710"/>
                  </a:lnTo>
                  <a:lnTo>
                    <a:pt x="228" y="1"/>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9" name="Google Shape;1250;p53"/>
            <p:cNvSpPr/>
            <p:nvPr/>
          </p:nvSpPr>
          <p:spPr>
            <a:xfrm>
              <a:off x="7162541" y="3270784"/>
              <a:ext cx="402289" cy="301746"/>
            </a:xfrm>
            <a:custGeom>
              <a:avLst/>
              <a:gdLst/>
              <a:ahLst/>
              <a:cxnLst/>
              <a:rect l="l" t="t" r="r" b="b"/>
              <a:pathLst>
                <a:path w="7018" h="5264" extrusionOk="0">
                  <a:moveTo>
                    <a:pt x="5711" y="1"/>
                  </a:moveTo>
                  <a:lnTo>
                    <a:pt x="4179" y="2024"/>
                  </a:lnTo>
                  <a:lnTo>
                    <a:pt x="3543" y="1962"/>
                  </a:lnTo>
                  <a:lnTo>
                    <a:pt x="3888" y="1273"/>
                  </a:lnTo>
                  <a:lnTo>
                    <a:pt x="2547" y="1067"/>
                  </a:lnTo>
                  <a:lnTo>
                    <a:pt x="1" y="3956"/>
                  </a:lnTo>
                  <a:lnTo>
                    <a:pt x="3165" y="5263"/>
                  </a:lnTo>
                  <a:lnTo>
                    <a:pt x="7018" y="103"/>
                  </a:lnTo>
                  <a:lnTo>
                    <a:pt x="5711" y="1"/>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0" name="Google Shape;1251;p53"/>
            <p:cNvSpPr/>
            <p:nvPr/>
          </p:nvSpPr>
          <p:spPr>
            <a:xfrm>
              <a:off x="7202036" y="3460061"/>
              <a:ext cx="175464" cy="124275"/>
            </a:xfrm>
            <a:custGeom>
              <a:avLst/>
              <a:gdLst/>
              <a:ahLst/>
              <a:cxnLst/>
              <a:rect l="l" t="t" r="r" b="b"/>
              <a:pathLst>
                <a:path w="3061" h="2168" extrusionOk="0">
                  <a:moveTo>
                    <a:pt x="2098" y="0"/>
                  </a:moveTo>
                  <a:lnTo>
                    <a:pt x="0" y="1652"/>
                  </a:lnTo>
                  <a:lnTo>
                    <a:pt x="1960" y="2168"/>
                  </a:lnTo>
                  <a:lnTo>
                    <a:pt x="3061" y="345"/>
                  </a:lnTo>
                  <a:lnTo>
                    <a:pt x="209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1" name="Google Shape;1252;p53"/>
            <p:cNvSpPr/>
            <p:nvPr/>
          </p:nvSpPr>
          <p:spPr>
            <a:xfrm>
              <a:off x="7170738" y="3377231"/>
              <a:ext cx="175235" cy="267352"/>
            </a:xfrm>
            <a:custGeom>
              <a:avLst/>
              <a:gdLst/>
              <a:ahLst/>
              <a:cxnLst/>
              <a:rect l="l" t="t" r="r" b="b"/>
              <a:pathLst>
                <a:path w="3057" h="4664" extrusionOk="0">
                  <a:moveTo>
                    <a:pt x="1991" y="1"/>
                  </a:moveTo>
                  <a:lnTo>
                    <a:pt x="0" y="4280"/>
                  </a:lnTo>
                  <a:lnTo>
                    <a:pt x="808" y="4663"/>
                  </a:lnTo>
                  <a:lnTo>
                    <a:pt x="3057" y="70"/>
                  </a:lnTo>
                  <a:lnTo>
                    <a:pt x="1991" y="1"/>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2" name="Google Shape;1253;p53"/>
            <p:cNvSpPr/>
            <p:nvPr/>
          </p:nvSpPr>
          <p:spPr>
            <a:xfrm>
              <a:off x="7535537" y="3679777"/>
              <a:ext cx="202176" cy="158382"/>
            </a:xfrm>
            <a:custGeom>
              <a:avLst/>
              <a:gdLst/>
              <a:ahLst/>
              <a:cxnLst/>
              <a:rect l="l" t="t" r="r" b="b"/>
              <a:pathLst>
                <a:path w="3527" h="2763" extrusionOk="0">
                  <a:moveTo>
                    <a:pt x="641" y="1"/>
                  </a:moveTo>
                  <a:lnTo>
                    <a:pt x="1" y="1730"/>
                  </a:lnTo>
                  <a:lnTo>
                    <a:pt x="2980" y="2763"/>
                  </a:lnTo>
                  <a:lnTo>
                    <a:pt x="3527" y="793"/>
                  </a:lnTo>
                  <a:lnTo>
                    <a:pt x="641" y="1"/>
                  </a:ln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3" name="Google Shape;1254;p53"/>
            <p:cNvSpPr/>
            <p:nvPr/>
          </p:nvSpPr>
          <p:spPr>
            <a:xfrm>
              <a:off x="7824073" y="3945113"/>
              <a:ext cx="190398" cy="258911"/>
            </a:xfrm>
            <a:custGeom>
              <a:avLst/>
              <a:gdLst/>
              <a:ahLst/>
              <a:cxnLst/>
              <a:rect l="l" t="t" r="r" b="b"/>
              <a:pathLst>
                <a:path w="4149" h="5642" extrusionOk="0">
                  <a:moveTo>
                    <a:pt x="386" y="1"/>
                  </a:moveTo>
                  <a:lnTo>
                    <a:pt x="0" y="273"/>
                  </a:lnTo>
                  <a:lnTo>
                    <a:pt x="3642" y="5641"/>
                  </a:lnTo>
                  <a:lnTo>
                    <a:pt x="4148" y="5174"/>
                  </a:lnTo>
                  <a:lnTo>
                    <a:pt x="386" y="1"/>
                  </a:lnTo>
                  <a:close/>
                </a:path>
              </a:pathLst>
            </a:custGeom>
            <a:solidFill>
              <a:srgbClr val="67461E"/>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4" name="Google Shape;1255;p53"/>
            <p:cNvSpPr/>
            <p:nvPr/>
          </p:nvSpPr>
          <p:spPr>
            <a:xfrm>
              <a:off x="7365003" y="3270784"/>
              <a:ext cx="124906" cy="119059"/>
            </a:xfrm>
            <a:custGeom>
              <a:avLst/>
              <a:gdLst/>
              <a:ahLst/>
              <a:cxnLst/>
              <a:rect l="l" t="t" r="r" b="b"/>
              <a:pathLst>
                <a:path w="2179" h="2077" extrusionOk="0">
                  <a:moveTo>
                    <a:pt x="2179" y="1"/>
                  </a:moveTo>
                  <a:lnTo>
                    <a:pt x="941" y="13"/>
                  </a:lnTo>
                  <a:lnTo>
                    <a:pt x="1" y="1984"/>
                  </a:lnTo>
                  <a:lnTo>
                    <a:pt x="665" y="2076"/>
                  </a:lnTo>
                  <a:lnTo>
                    <a:pt x="2179" y="1"/>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5" name="Google Shape;1256;p53"/>
            <p:cNvSpPr/>
            <p:nvPr/>
          </p:nvSpPr>
          <p:spPr>
            <a:xfrm>
              <a:off x="5304840" y="3170871"/>
              <a:ext cx="85239" cy="35655"/>
            </a:xfrm>
            <a:custGeom>
              <a:avLst/>
              <a:gdLst/>
              <a:ahLst/>
              <a:cxnLst/>
              <a:rect l="l" t="t" r="r" b="b"/>
              <a:pathLst>
                <a:path w="1487" h="622" extrusionOk="0">
                  <a:moveTo>
                    <a:pt x="989" y="1"/>
                  </a:moveTo>
                  <a:cubicBezTo>
                    <a:pt x="667" y="1"/>
                    <a:pt x="279" y="89"/>
                    <a:pt x="112" y="368"/>
                  </a:cubicBezTo>
                  <a:cubicBezTo>
                    <a:pt x="0" y="553"/>
                    <a:pt x="72" y="621"/>
                    <a:pt x="229" y="621"/>
                  </a:cubicBezTo>
                  <a:cubicBezTo>
                    <a:pt x="609" y="621"/>
                    <a:pt x="1487" y="225"/>
                    <a:pt x="1487" y="128"/>
                  </a:cubicBezTo>
                  <a:cubicBezTo>
                    <a:pt x="1487" y="64"/>
                    <a:pt x="1262" y="1"/>
                    <a:pt x="989" y="1"/>
                  </a:cubicBezTo>
                  <a:close/>
                </a:path>
              </a:pathLst>
            </a:custGeom>
            <a:solidFill>
              <a:srgbClr val="C6C23A"/>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6" name="Google Shape;1257;p53"/>
            <p:cNvSpPr/>
            <p:nvPr/>
          </p:nvSpPr>
          <p:spPr>
            <a:xfrm>
              <a:off x="5538085" y="3175973"/>
              <a:ext cx="56405" cy="78360"/>
            </a:xfrm>
            <a:custGeom>
              <a:avLst/>
              <a:gdLst/>
              <a:ahLst/>
              <a:cxnLst/>
              <a:rect l="l" t="t" r="r" b="b"/>
              <a:pathLst>
                <a:path w="984" h="1367" extrusionOk="0">
                  <a:moveTo>
                    <a:pt x="872" y="1"/>
                  </a:moveTo>
                  <a:cubicBezTo>
                    <a:pt x="703" y="1"/>
                    <a:pt x="0" y="666"/>
                    <a:pt x="175" y="1205"/>
                  </a:cubicBezTo>
                  <a:cubicBezTo>
                    <a:pt x="212" y="1319"/>
                    <a:pt x="259" y="1367"/>
                    <a:pt x="311" y="1367"/>
                  </a:cubicBezTo>
                  <a:cubicBezTo>
                    <a:pt x="578" y="1367"/>
                    <a:pt x="983" y="84"/>
                    <a:pt x="896" y="8"/>
                  </a:cubicBezTo>
                  <a:cubicBezTo>
                    <a:pt x="890" y="3"/>
                    <a:pt x="882" y="1"/>
                    <a:pt x="872" y="1"/>
                  </a:cubicBezTo>
                  <a:close/>
                </a:path>
              </a:pathLst>
            </a:custGeom>
            <a:solidFill>
              <a:srgbClr val="A8A23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7" name="Google Shape;1258;p53"/>
            <p:cNvSpPr/>
            <p:nvPr/>
          </p:nvSpPr>
          <p:spPr>
            <a:xfrm>
              <a:off x="5594605" y="3444183"/>
              <a:ext cx="56405" cy="78303"/>
            </a:xfrm>
            <a:custGeom>
              <a:avLst/>
              <a:gdLst/>
              <a:ahLst/>
              <a:cxnLst/>
              <a:rect l="l" t="t" r="r" b="b"/>
              <a:pathLst>
                <a:path w="984" h="1366" extrusionOk="0">
                  <a:moveTo>
                    <a:pt x="871" y="0"/>
                  </a:moveTo>
                  <a:cubicBezTo>
                    <a:pt x="702" y="0"/>
                    <a:pt x="0" y="665"/>
                    <a:pt x="175" y="1204"/>
                  </a:cubicBezTo>
                  <a:cubicBezTo>
                    <a:pt x="212" y="1318"/>
                    <a:pt x="259" y="1365"/>
                    <a:pt x="311" y="1365"/>
                  </a:cubicBezTo>
                  <a:cubicBezTo>
                    <a:pt x="578" y="1365"/>
                    <a:pt x="983" y="83"/>
                    <a:pt x="896" y="8"/>
                  </a:cubicBezTo>
                  <a:cubicBezTo>
                    <a:pt x="890" y="3"/>
                    <a:pt x="882" y="0"/>
                    <a:pt x="871" y="0"/>
                  </a:cubicBezTo>
                  <a:close/>
                </a:path>
              </a:pathLst>
            </a:custGeom>
            <a:solidFill>
              <a:srgbClr val="C6C23A"/>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8" name="Google Shape;1259;p53"/>
            <p:cNvSpPr/>
            <p:nvPr/>
          </p:nvSpPr>
          <p:spPr>
            <a:xfrm>
              <a:off x="5258180" y="3544038"/>
              <a:ext cx="56291" cy="78360"/>
            </a:xfrm>
            <a:custGeom>
              <a:avLst/>
              <a:gdLst/>
              <a:ahLst/>
              <a:cxnLst/>
              <a:rect l="l" t="t" r="r" b="b"/>
              <a:pathLst>
                <a:path w="982" h="1367" extrusionOk="0">
                  <a:moveTo>
                    <a:pt x="869" y="1"/>
                  </a:moveTo>
                  <a:cubicBezTo>
                    <a:pt x="700" y="1"/>
                    <a:pt x="0" y="666"/>
                    <a:pt x="174" y="1204"/>
                  </a:cubicBezTo>
                  <a:cubicBezTo>
                    <a:pt x="211" y="1318"/>
                    <a:pt x="258" y="1366"/>
                    <a:pt x="309" y="1366"/>
                  </a:cubicBezTo>
                  <a:cubicBezTo>
                    <a:pt x="577" y="1366"/>
                    <a:pt x="981" y="84"/>
                    <a:pt x="894" y="9"/>
                  </a:cubicBezTo>
                  <a:cubicBezTo>
                    <a:pt x="888" y="3"/>
                    <a:pt x="880" y="1"/>
                    <a:pt x="869"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9" name="Google Shape;1260;p53"/>
            <p:cNvSpPr/>
            <p:nvPr/>
          </p:nvSpPr>
          <p:spPr>
            <a:xfrm>
              <a:off x="5011694" y="3648307"/>
              <a:ext cx="45514" cy="84493"/>
            </a:xfrm>
            <a:custGeom>
              <a:avLst/>
              <a:gdLst/>
              <a:ahLst/>
              <a:cxnLst/>
              <a:rect l="l" t="t" r="r" b="b"/>
              <a:pathLst>
                <a:path w="794" h="1474" extrusionOk="0">
                  <a:moveTo>
                    <a:pt x="673" y="1"/>
                  </a:moveTo>
                  <a:cubicBezTo>
                    <a:pt x="526" y="1"/>
                    <a:pt x="0" y="871"/>
                    <a:pt x="327" y="1353"/>
                  </a:cubicBezTo>
                  <a:cubicBezTo>
                    <a:pt x="385" y="1437"/>
                    <a:pt x="435" y="1474"/>
                    <a:pt x="480" y="1474"/>
                  </a:cubicBezTo>
                  <a:cubicBezTo>
                    <a:pt x="758" y="1474"/>
                    <a:pt x="793" y="53"/>
                    <a:pt x="686" y="4"/>
                  </a:cubicBezTo>
                  <a:cubicBezTo>
                    <a:pt x="682" y="2"/>
                    <a:pt x="678" y="1"/>
                    <a:pt x="673"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00" name="Google Shape;1261;p53"/>
            <p:cNvSpPr/>
            <p:nvPr/>
          </p:nvSpPr>
          <p:spPr>
            <a:xfrm>
              <a:off x="4966009" y="3442922"/>
              <a:ext cx="83977" cy="37833"/>
            </a:xfrm>
            <a:custGeom>
              <a:avLst/>
              <a:gdLst/>
              <a:ahLst/>
              <a:cxnLst/>
              <a:rect l="l" t="t" r="r" b="b"/>
              <a:pathLst>
                <a:path w="1465" h="660" extrusionOk="0">
                  <a:moveTo>
                    <a:pt x="1042" y="1"/>
                  </a:moveTo>
                  <a:cubicBezTo>
                    <a:pt x="707" y="1"/>
                    <a:pt x="264" y="99"/>
                    <a:pt x="97" y="413"/>
                  </a:cubicBezTo>
                  <a:cubicBezTo>
                    <a:pt x="0" y="593"/>
                    <a:pt x="63" y="660"/>
                    <a:pt x="203" y="660"/>
                  </a:cubicBezTo>
                  <a:cubicBezTo>
                    <a:pt x="568" y="660"/>
                    <a:pt x="1464" y="204"/>
                    <a:pt x="1459" y="105"/>
                  </a:cubicBezTo>
                  <a:cubicBezTo>
                    <a:pt x="1457" y="48"/>
                    <a:pt x="1275" y="1"/>
                    <a:pt x="1042"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01" name="Google Shape;1262;p53"/>
            <p:cNvSpPr/>
            <p:nvPr/>
          </p:nvSpPr>
          <p:spPr>
            <a:xfrm>
              <a:off x="5318884" y="3357684"/>
              <a:ext cx="66150" cy="62825"/>
            </a:xfrm>
            <a:custGeom>
              <a:avLst/>
              <a:gdLst/>
              <a:ahLst/>
              <a:cxnLst/>
              <a:rect l="l" t="t" r="r" b="b"/>
              <a:pathLst>
                <a:path w="1154" h="1096" extrusionOk="0">
                  <a:moveTo>
                    <a:pt x="1039" y="0"/>
                  </a:moveTo>
                  <a:cubicBezTo>
                    <a:pt x="806" y="0"/>
                    <a:pt x="30" y="364"/>
                    <a:pt x="7" y="891"/>
                  </a:cubicBezTo>
                  <a:cubicBezTo>
                    <a:pt x="1" y="1037"/>
                    <a:pt x="42" y="1095"/>
                    <a:pt x="112" y="1095"/>
                  </a:cubicBezTo>
                  <a:cubicBezTo>
                    <a:pt x="396" y="1095"/>
                    <a:pt x="1153" y="119"/>
                    <a:pt x="1101" y="22"/>
                  </a:cubicBezTo>
                  <a:cubicBezTo>
                    <a:pt x="1093" y="7"/>
                    <a:pt x="1071" y="0"/>
                    <a:pt x="1039" y="0"/>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02" name="Google Shape;1263;p53"/>
            <p:cNvSpPr/>
            <p:nvPr/>
          </p:nvSpPr>
          <p:spPr>
            <a:xfrm>
              <a:off x="5045515" y="3288955"/>
              <a:ext cx="60074" cy="73602"/>
            </a:xfrm>
            <a:custGeom>
              <a:avLst/>
              <a:gdLst/>
              <a:ahLst/>
              <a:cxnLst/>
              <a:rect l="l" t="t" r="r" b="b"/>
              <a:pathLst>
                <a:path w="1048" h="1284" extrusionOk="0">
                  <a:moveTo>
                    <a:pt x="939" y="1"/>
                  </a:moveTo>
                  <a:cubicBezTo>
                    <a:pt x="752" y="1"/>
                    <a:pt x="1" y="559"/>
                    <a:pt x="103" y="1105"/>
                  </a:cubicBezTo>
                  <a:cubicBezTo>
                    <a:pt x="126" y="1231"/>
                    <a:pt x="170" y="1284"/>
                    <a:pt x="227" y="1284"/>
                  </a:cubicBezTo>
                  <a:cubicBezTo>
                    <a:pt x="497" y="1284"/>
                    <a:pt x="1048" y="97"/>
                    <a:pt x="973" y="12"/>
                  </a:cubicBezTo>
                  <a:cubicBezTo>
                    <a:pt x="966" y="4"/>
                    <a:pt x="954" y="1"/>
                    <a:pt x="939"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03" name="Google Shape;1264;p53"/>
            <p:cNvSpPr/>
            <p:nvPr/>
          </p:nvSpPr>
          <p:spPr>
            <a:xfrm>
              <a:off x="5335451" y="3782900"/>
              <a:ext cx="73831" cy="53826"/>
            </a:xfrm>
            <a:custGeom>
              <a:avLst/>
              <a:gdLst/>
              <a:ahLst/>
              <a:cxnLst/>
              <a:rect l="l" t="t" r="r" b="b"/>
              <a:pathLst>
                <a:path w="1288" h="939" extrusionOk="0">
                  <a:moveTo>
                    <a:pt x="1138" y="0"/>
                  </a:moveTo>
                  <a:cubicBezTo>
                    <a:pt x="852" y="0"/>
                    <a:pt x="133" y="237"/>
                    <a:pt x="33" y="718"/>
                  </a:cubicBezTo>
                  <a:cubicBezTo>
                    <a:pt x="0" y="876"/>
                    <a:pt x="42" y="938"/>
                    <a:pt x="127" y="938"/>
                  </a:cubicBezTo>
                  <a:cubicBezTo>
                    <a:pt x="431" y="938"/>
                    <a:pt x="1288" y="137"/>
                    <a:pt x="1252" y="36"/>
                  </a:cubicBezTo>
                  <a:cubicBezTo>
                    <a:pt x="1244" y="12"/>
                    <a:pt x="1202" y="0"/>
                    <a:pt x="1138" y="0"/>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04" name="Google Shape;1265;p53"/>
            <p:cNvSpPr/>
            <p:nvPr/>
          </p:nvSpPr>
          <p:spPr>
            <a:xfrm>
              <a:off x="5532983" y="3019369"/>
              <a:ext cx="71023" cy="57437"/>
            </a:xfrm>
            <a:custGeom>
              <a:avLst/>
              <a:gdLst/>
              <a:ahLst/>
              <a:cxnLst/>
              <a:rect l="l" t="t" r="r" b="b"/>
              <a:pathLst>
                <a:path w="1239" h="1002" extrusionOk="0">
                  <a:moveTo>
                    <a:pt x="1107" y="1"/>
                  </a:moveTo>
                  <a:cubicBezTo>
                    <a:pt x="843" y="1"/>
                    <a:pt x="94" y="284"/>
                    <a:pt x="22" y="787"/>
                  </a:cubicBezTo>
                  <a:cubicBezTo>
                    <a:pt x="0" y="940"/>
                    <a:pt x="42" y="1001"/>
                    <a:pt x="120" y="1001"/>
                  </a:cubicBezTo>
                  <a:cubicBezTo>
                    <a:pt x="415" y="1001"/>
                    <a:pt x="1238" y="130"/>
                    <a:pt x="1196" y="30"/>
                  </a:cubicBezTo>
                  <a:cubicBezTo>
                    <a:pt x="1188" y="10"/>
                    <a:pt x="1156" y="1"/>
                    <a:pt x="1107" y="1"/>
                  </a:cubicBezTo>
                  <a:close/>
                </a:path>
              </a:pathLst>
            </a:custGeom>
            <a:solidFill>
              <a:srgbClr val="C6C23A"/>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05" name="Google Shape;1266;p53"/>
            <p:cNvSpPr/>
            <p:nvPr/>
          </p:nvSpPr>
          <p:spPr>
            <a:xfrm>
              <a:off x="5779469" y="3027279"/>
              <a:ext cx="71023" cy="57380"/>
            </a:xfrm>
            <a:custGeom>
              <a:avLst/>
              <a:gdLst/>
              <a:ahLst/>
              <a:cxnLst/>
              <a:rect l="l" t="t" r="r" b="b"/>
              <a:pathLst>
                <a:path w="1239" h="1001" extrusionOk="0">
                  <a:moveTo>
                    <a:pt x="1106" y="0"/>
                  </a:moveTo>
                  <a:cubicBezTo>
                    <a:pt x="843" y="0"/>
                    <a:pt x="94" y="283"/>
                    <a:pt x="23" y="786"/>
                  </a:cubicBezTo>
                  <a:cubicBezTo>
                    <a:pt x="1" y="939"/>
                    <a:pt x="42" y="1001"/>
                    <a:pt x="120" y="1001"/>
                  </a:cubicBezTo>
                  <a:cubicBezTo>
                    <a:pt x="415" y="1001"/>
                    <a:pt x="1238" y="129"/>
                    <a:pt x="1195" y="29"/>
                  </a:cubicBezTo>
                  <a:cubicBezTo>
                    <a:pt x="1187" y="10"/>
                    <a:pt x="1155" y="0"/>
                    <a:pt x="1106" y="0"/>
                  </a:cubicBezTo>
                  <a:close/>
                </a:path>
              </a:pathLst>
            </a:custGeom>
            <a:solidFill>
              <a:srgbClr val="C6C23A"/>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06" name="Google Shape;1267;p53"/>
            <p:cNvSpPr/>
            <p:nvPr/>
          </p:nvSpPr>
          <p:spPr>
            <a:xfrm>
              <a:off x="5796207" y="2895782"/>
              <a:ext cx="89652" cy="30954"/>
            </a:xfrm>
            <a:custGeom>
              <a:avLst/>
              <a:gdLst/>
              <a:ahLst/>
              <a:cxnLst/>
              <a:rect l="l" t="t" r="r" b="b"/>
              <a:pathLst>
                <a:path w="1564" h="540" extrusionOk="0">
                  <a:moveTo>
                    <a:pt x="863" y="0"/>
                  </a:moveTo>
                  <a:cubicBezTo>
                    <a:pt x="596" y="0"/>
                    <a:pt x="317" y="67"/>
                    <a:pt x="159" y="268"/>
                  </a:cubicBezTo>
                  <a:cubicBezTo>
                    <a:pt x="1" y="470"/>
                    <a:pt x="118" y="540"/>
                    <a:pt x="339" y="540"/>
                  </a:cubicBezTo>
                  <a:cubicBezTo>
                    <a:pt x="755" y="540"/>
                    <a:pt x="1543" y="290"/>
                    <a:pt x="1553" y="201"/>
                  </a:cubicBezTo>
                  <a:cubicBezTo>
                    <a:pt x="1563" y="122"/>
                    <a:pt x="1224" y="0"/>
                    <a:pt x="863" y="0"/>
                  </a:cubicBezTo>
                  <a:close/>
                </a:path>
              </a:pathLst>
            </a:custGeom>
            <a:solidFill>
              <a:srgbClr val="A8A23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07" name="Google Shape;1268;p53"/>
            <p:cNvSpPr/>
            <p:nvPr/>
          </p:nvSpPr>
          <p:spPr>
            <a:xfrm>
              <a:off x="5363424" y="2970129"/>
              <a:ext cx="71023" cy="57380"/>
            </a:xfrm>
            <a:custGeom>
              <a:avLst/>
              <a:gdLst/>
              <a:ahLst/>
              <a:cxnLst/>
              <a:rect l="l" t="t" r="r" b="b"/>
              <a:pathLst>
                <a:path w="1239" h="1001" extrusionOk="0">
                  <a:moveTo>
                    <a:pt x="1107" y="0"/>
                  </a:moveTo>
                  <a:cubicBezTo>
                    <a:pt x="843" y="0"/>
                    <a:pt x="95" y="284"/>
                    <a:pt x="22" y="786"/>
                  </a:cubicBezTo>
                  <a:cubicBezTo>
                    <a:pt x="1" y="939"/>
                    <a:pt x="42" y="1001"/>
                    <a:pt x="120" y="1001"/>
                  </a:cubicBezTo>
                  <a:cubicBezTo>
                    <a:pt x="416" y="1001"/>
                    <a:pt x="1238" y="129"/>
                    <a:pt x="1196" y="30"/>
                  </a:cubicBezTo>
                  <a:cubicBezTo>
                    <a:pt x="1188" y="10"/>
                    <a:pt x="1156" y="0"/>
                    <a:pt x="1107" y="0"/>
                  </a:cubicBezTo>
                  <a:close/>
                </a:path>
              </a:pathLst>
            </a:custGeom>
            <a:solidFill>
              <a:srgbClr val="C6C23A"/>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08" name="Google Shape;1269;p53"/>
            <p:cNvSpPr/>
            <p:nvPr/>
          </p:nvSpPr>
          <p:spPr>
            <a:xfrm>
              <a:off x="4837951" y="3489124"/>
              <a:ext cx="408824" cy="215533"/>
            </a:xfrm>
            <a:custGeom>
              <a:avLst/>
              <a:gdLst/>
              <a:ahLst/>
              <a:cxnLst/>
              <a:rect l="l" t="t" r="r" b="b"/>
              <a:pathLst>
                <a:path w="7132" h="3760" extrusionOk="0">
                  <a:moveTo>
                    <a:pt x="5405" y="0"/>
                  </a:moveTo>
                  <a:cubicBezTo>
                    <a:pt x="4006" y="0"/>
                    <a:pt x="1558" y="1277"/>
                    <a:pt x="1" y="3622"/>
                  </a:cubicBezTo>
                  <a:cubicBezTo>
                    <a:pt x="2166" y="1794"/>
                    <a:pt x="3426" y="1180"/>
                    <a:pt x="4141" y="1180"/>
                  </a:cubicBezTo>
                  <a:cubicBezTo>
                    <a:pt x="5605" y="1180"/>
                    <a:pt x="4782" y="3759"/>
                    <a:pt x="4782" y="3759"/>
                  </a:cubicBezTo>
                  <a:cubicBezTo>
                    <a:pt x="7131" y="1191"/>
                    <a:pt x="6757" y="0"/>
                    <a:pt x="5405" y="0"/>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09" name="Google Shape;1270;p53"/>
            <p:cNvSpPr/>
            <p:nvPr/>
          </p:nvSpPr>
          <p:spPr>
            <a:xfrm>
              <a:off x="6203023" y="1837443"/>
              <a:ext cx="567894" cy="247117"/>
            </a:xfrm>
            <a:custGeom>
              <a:avLst/>
              <a:gdLst/>
              <a:ahLst/>
              <a:cxnLst/>
              <a:rect l="l" t="t" r="r" b="b"/>
              <a:pathLst>
                <a:path w="9907" h="4311" extrusionOk="0">
                  <a:moveTo>
                    <a:pt x="9906" y="0"/>
                  </a:moveTo>
                  <a:cubicBezTo>
                    <a:pt x="7461" y="1375"/>
                    <a:pt x="4525" y="2246"/>
                    <a:pt x="1803" y="2246"/>
                  </a:cubicBezTo>
                  <a:cubicBezTo>
                    <a:pt x="1188" y="2246"/>
                    <a:pt x="585" y="2202"/>
                    <a:pt x="1" y="2109"/>
                  </a:cubicBezTo>
                  <a:lnTo>
                    <a:pt x="1" y="2109"/>
                  </a:lnTo>
                  <a:lnTo>
                    <a:pt x="1744" y="4310"/>
                  </a:lnTo>
                  <a:cubicBezTo>
                    <a:pt x="4600" y="4045"/>
                    <a:pt x="7631" y="2190"/>
                    <a:pt x="990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10" name="Google Shape;1271;p53"/>
            <p:cNvSpPr/>
            <p:nvPr/>
          </p:nvSpPr>
          <p:spPr>
            <a:xfrm>
              <a:off x="6355902" y="2940149"/>
              <a:ext cx="268785" cy="159700"/>
            </a:xfrm>
            <a:custGeom>
              <a:avLst/>
              <a:gdLst/>
              <a:ahLst/>
              <a:cxnLst/>
              <a:rect l="l" t="t" r="r" b="b"/>
              <a:pathLst>
                <a:path w="4689" h="2786" extrusionOk="0">
                  <a:moveTo>
                    <a:pt x="132" y="0"/>
                  </a:moveTo>
                  <a:lnTo>
                    <a:pt x="1" y="1475"/>
                  </a:lnTo>
                  <a:cubicBezTo>
                    <a:pt x="1169" y="2393"/>
                    <a:pt x="2960" y="2785"/>
                    <a:pt x="4602" y="2785"/>
                  </a:cubicBezTo>
                  <a:cubicBezTo>
                    <a:pt x="4630" y="2785"/>
                    <a:pt x="4659" y="2785"/>
                    <a:pt x="4688" y="2785"/>
                  </a:cubicBezTo>
                  <a:cubicBezTo>
                    <a:pt x="2929" y="2343"/>
                    <a:pt x="1164" y="1344"/>
                    <a:pt x="132" y="0"/>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11" name="Google Shape;1272;p53"/>
            <p:cNvSpPr/>
            <p:nvPr/>
          </p:nvSpPr>
          <p:spPr>
            <a:xfrm>
              <a:off x="6362035" y="1151240"/>
              <a:ext cx="386583" cy="256346"/>
            </a:xfrm>
            <a:custGeom>
              <a:avLst/>
              <a:gdLst/>
              <a:ahLst/>
              <a:cxnLst/>
              <a:rect l="l" t="t" r="r" b="b"/>
              <a:pathLst>
                <a:path w="6744" h="4472" extrusionOk="0">
                  <a:moveTo>
                    <a:pt x="5987" y="1"/>
                  </a:moveTo>
                  <a:cubicBezTo>
                    <a:pt x="4885" y="1927"/>
                    <a:pt x="3303" y="2890"/>
                    <a:pt x="1" y="4472"/>
                  </a:cubicBezTo>
                  <a:cubicBezTo>
                    <a:pt x="3441" y="3991"/>
                    <a:pt x="5298" y="2890"/>
                    <a:pt x="6743" y="1651"/>
                  </a:cubicBezTo>
                  <a:lnTo>
                    <a:pt x="5987" y="1"/>
                  </a:ln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12" name="Google Shape;1273;p53"/>
            <p:cNvSpPr/>
            <p:nvPr/>
          </p:nvSpPr>
          <p:spPr>
            <a:xfrm>
              <a:off x="6494793" y="2252800"/>
              <a:ext cx="412837" cy="228831"/>
            </a:xfrm>
            <a:custGeom>
              <a:avLst/>
              <a:gdLst/>
              <a:ahLst/>
              <a:cxnLst/>
              <a:rect l="l" t="t" r="r" b="b"/>
              <a:pathLst>
                <a:path w="7202" h="3992" extrusionOk="0">
                  <a:moveTo>
                    <a:pt x="7201" y="0"/>
                  </a:moveTo>
                  <a:lnTo>
                    <a:pt x="7201" y="0"/>
                  </a:lnTo>
                  <a:cubicBezTo>
                    <a:pt x="5642" y="2201"/>
                    <a:pt x="3646" y="3105"/>
                    <a:pt x="0" y="3449"/>
                  </a:cubicBezTo>
                  <a:cubicBezTo>
                    <a:pt x="1698" y="3817"/>
                    <a:pt x="2891" y="3992"/>
                    <a:pt x="3884" y="3992"/>
                  </a:cubicBezTo>
                  <a:cubicBezTo>
                    <a:pt x="4876" y="3992"/>
                    <a:pt x="5667" y="3817"/>
                    <a:pt x="6559" y="3486"/>
                  </a:cubicBezTo>
                  <a:lnTo>
                    <a:pt x="7201" y="0"/>
                  </a:ln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13" name="Google Shape;1274;p53"/>
            <p:cNvSpPr/>
            <p:nvPr/>
          </p:nvSpPr>
          <p:spPr>
            <a:xfrm>
              <a:off x="5887579" y="3948389"/>
              <a:ext cx="885174" cy="431180"/>
            </a:xfrm>
            <a:custGeom>
              <a:avLst/>
              <a:gdLst/>
              <a:ahLst/>
              <a:cxnLst/>
              <a:rect l="l" t="t" r="r" b="b"/>
              <a:pathLst>
                <a:path w="15442" h="7522" extrusionOk="0">
                  <a:moveTo>
                    <a:pt x="8070" y="1"/>
                  </a:moveTo>
                  <a:cubicBezTo>
                    <a:pt x="6998" y="1"/>
                    <a:pt x="5605" y="160"/>
                    <a:pt x="3822" y="524"/>
                  </a:cubicBezTo>
                  <a:lnTo>
                    <a:pt x="1376" y="1147"/>
                  </a:lnTo>
                  <a:cubicBezTo>
                    <a:pt x="1410" y="1148"/>
                    <a:pt x="1445" y="1148"/>
                    <a:pt x="1481" y="1148"/>
                  </a:cubicBezTo>
                  <a:cubicBezTo>
                    <a:pt x="2311" y="1148"/>
                    <a:pt x="3789" y="975"/>
                    <a:pt x="5034" y="975"/>
                  </a:cubicBezTo>
                  <a:cubicBezTo>
                    <a:pt x="7825" y="975"/>
                    <a:pt x="9450" y="1844"/>
                    <a:pt x="0" y="7476"/>
                  </a:cubicBezTo>
                  <a:lnTo>
                    <a:pt x="7659" y="7522"/>
                  </a:lnTo>
                  <a:cubicBezTo>
                    <a:pt x="7659" y="7522"/>
                    <a:pt x="15442" y="1"/>
                    <a:pt x="8070"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14" name="Google Shape;1275;p53"/>
            <p:cNvSpPr/>
            <p:nvPr/>
          </p:nvSpPr>
          <p:spPr>
            <a:xfrm>
              <a:off x="6003198" y="3965413"/>
              <a:ext cx="683170" cy="414155"/>
            </a:xfrm>
            <a:custGeom>
              <a:avLst/>
              <a:gdLst/>
              <a:ahLst/>
              <a:cxnLst/>
              <a:rect l="l" t="t" r="r" b="b"/>
              <a:pathLst>
                <a:path w="11918" h="7225" extrusionOk="0">
                  <a:moveTo>
                    <a:pt x="4802" y="1"/>
                  </a:moveTo>
                  <a:cubicBezTo>
                    <a:pt x="3940" y="1"/>
                    <a:pt x="2857" y="107"/>
                    <a:pt x="1514" y="345"/>
                  </a:cubicBezTo>
                  <a:lnTo>
                    <a:pt x="781" y="529"/>
                  </a:lnTo>
                  <a:cubicBezTo>
                    <a:pt x="1392" y="483"/>
                    <a:pt x="2717" y="333"/>
                    <a:pt x="3978" y="333"/>
                  </a:cubicBezTo>
                  <a:cubicBezTo>
                    <a:pt x="7141" y="333"/>
                    <a:pt x="9903" y="1277"/>
                    <a:pt x="1" y="7179"/>
                  </a:cubicBezTo>
                  <a:lnTo>
                    <a:pt x="4037" y="7225"/>
                  </a:lnTo>
                  <a:cubicBezTo>
                    <a:pt x="4037" y="7225"/>
                    <a:pt x="11917" y="1"/>
                    <a:pt x="4802"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15" name="Google Shape;1276;p53"/>
            <p:cNvSpPr/>
            <p:nvPr/>
          </p:nvSpPr>
          <p:spPr>
            <a:xfrm>
              <a:off x="5280307" y="3471239"/>
              <a:ext cx="257722" cy="340496"/>
            </a:xfrm>
            <a:custGeom>
              <a:avLst/>
              <a:gdLst/>
              <a:ahLst/>
              <a:cxnLst/>
              <a:rect l="l" t="t" r="r" b="b"/>
              <a:pathLst>
                <a:path w="4496" h="5940" extrusionOk="0">
                  <a:moveTo>
                    <a:pt x="4495" y="1"/>
                  </a:moveTo>
                  <a:cubicBezTo>
                    <a:pt x="551" y="1744"/>
                    <a:pt x="0" y="4632"/>
                    <a:pt x="161" y="5939"/>
                  </a:cubicBezTo>
                  <a:cubicBezTo>
                    <a:pt x="2451" y="3188"/>
                    <a:pt x="3744" y="2920"/>
                    <a:pt x="4161" y="2920"/>
                  </a:cubicBezTo>
                  <a:cubicBezTo>
                    <a:pt x="4262" y="2920"/>
                    <a:pt x="4311" y="2936"/>
                    <a:pt x="4311" y="2936"/>
                  </a:cubicBezTo>
                  <a:cubicBezTo>
                    <a:pt x="4160" y="2835"/>
                    <a:pt x="4016" y="2795"/>
                    <a:pt x="3874" y="2795"/>
                  </a:cubicBezTo>
                  <a:cubicBezTo>
                    <a:pt x="3309" y="2795"/>
                    <a:pt x="2784" y="3441"/>
                    <a:pt x="1995" y="3441"/>
                  </a:cubicBezTo>
                  <a:cubicBezTo>
                    <a:pt x="1984" y="3442"/>
                    <a:pt x="1975" y="3442"/>
                    <a:pt x="1966" y="3442"/>
                  </a:cubicBezTo>
                  <a:cubicBezTo>
                    <a:pt x="1260" y="3442"/>
                    <a:pt x="3906" y="838"/>
                    <a:pt x="4495"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16" name="Google Shape;1277;p53"/>
            <p:cNvSpPr/>
            <p:nvPr/>
          </p:nvSpPr>
          <p:spPr>
            <a:xfrm>
              <a:off x="5017427" y="3787657"/>
              <a:ext cx="209055" cy="123989"/>
            </a:xfrm>
            <a:custGeom>
              <a:avLst/>
              <a:gdLst/>
              <a:ahLst/>
              <a:cxnLst/>
              <a:rect l="l" t="t" r="r" b="b"/>
              <a:pathLst>
                <a:path w="3647" h="2163" extrusionOk="0">
                  <a:moveTo>
                    <a:pt x="2298" y="1"/>
                  </a:moveTo>
                  <a:cubicBezTo>
                    <a:pt x="1532" y="1"/>
                    <a:pt x="494" y="554"/>
                    <a:pt x="0" y="1509"/>
                  </a:cubicBezTo>
                  <a:cubicBezTo>
                    <a:pt x="704" y="863"/>
                    <a:pt x="1232" y="630"/>
                    <a:pt x="1628" y="630"/>
                  </a:cubicBezTo>
                  <a:cubicBezTo>
                    <a:pt x="2643" y="630"/>
                    <a:pt x="2786" y="2163"/>
                    <a:pt x="2786" y="2163"/>
                  </a:cubicBezTo>
                  <a:cubicBezTo>
                    <a:pt x="3647" y="657"/>
                    <a:pt x="3133" y="1"/>
                    <a:pt x="2298"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17" name="Google Shape;1278;p53"/>
            <p:cNvSpPr/>
            <p:nvPr/>
          </p:nvSpPr>
          <p:spPr>
            <a:xfrm>
              <a:off x="6855007" y="3822165"/>
              <a:ext cx="569843" cy="558722"/>
            </a:xfrm>
            <a:custGeom>
              <a:avLst/>
              <a:gdLst/>
              <a:ahLst/>
              <a:cxnLst/>
              <a:rect l="l" t="t" r="r" b="b"/>
              <a:pathLst>
                <a:path w="9941" h="9747" extrusionOk="0">
                  <a:moveTo>
                    <a:pt x="2821" y="1"/>
                  </a:moveTo>
                  <a:lnTo>
                    <a:pt x="4472" y="1216"/>
                  </a:lnTo>
                  <a:lnTo>
                    <a:pt x="1" y="5310"/>
                  </a:lnTo>
                  <a:lnTo>
                    <a:pt x="4265" y="9712"/>
                  </a:lnTo>
                  <a:lnTo>
                    <a:pt x="9941" y="9746"/>
                  </a:lnTo>
                  <a:lnTo>
                    <a:pt x="9941" y="9746"/>
                  </a:lnTo>
                  <a:lnTo>
                    <a:pt x="1880" y="5527"/>
                  </a:lnTo>
                  <a:lnTo>
                    <a:pt x="5366" y="1056"/>
                  </a:lnTo>
                  <a:lnTo>
                    <a:pt x="2821" y="1"/>
                  </a:ln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18" name="Google Shape;1279;p53"/>
            <p:cNvSpPr/>
            <p:nvPr/>
          </p:nvSpPr>
          <p:spPr>
            <a:xfrm>
              <a:off x="6918118" y="3822165"/>
              <a:ext cx="244480" cy="249869"/>
            </a:xfrm>
            <a:custGeom>
              <a:avLst/>
              <a:gdLst/>
              <a:ahLst/>
              <a:cxnLst/>
              <a:rect l="l" t="t" r="r" b="b"/>
              <a:pathLst>
                <a:path w="4265" h="4359" extrusionOk="0">
                  <a:moveTo>
                    <a:pt x="1720" y="1"/>
                  </a:moveTo>
                  <a:lnTo>
                    <a:pt x="3371" y="1216"/>
                  </a:lnTo>
                  <a:lnTo>
                    <a:pt x="0" y="4359"/>
                  </a:lnTo>
                  <a:lnTo>
                    <a:pt x="0" y="4359"/>
                  </a:lnTo>
                  <a:lnTo>
                    <a:pt x="1972" y="4083"/>
                  </a:lnTo>
                  <a:lnTo>
                    <a:pt x="4265" y="1056"/>
                  </a:lnTo>
                  <a:lnTo>
                    <a:pt x="1720" y="1"/>
                  </a:lnTo>
                  <a:close/>
                </a:path>
              </a:pathLst>
            </a:custGeom>
            <a:solidFill>
              <a:srgbClr val="FFE23F">
                <a:alpha val="62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19" name="Google Shape;1280;p53"/>
            <p:cNvSpPr/>
            <p:nvPr/>
          </p:nvSpPr>
          <p:spPr>
            <a:xfrm>
              <a:off x="7613782" y="3692101"/>
              <a:ext cx="50558" cy="130065"/>
            </a:xfrm>
            <a:custGeom>
              <a:avLst/>
              <a:gdLst/>
              <a:ahLst/>
              <a:cxnLst/>
              <a:rect l="l" t="t" r="r" b="b"/>
              <a:pathLst>
                <a:path w="882" h="2269" extrusionOk="0">
                  <a:moveTo>
                    <a:pt x="643" y="1"/>
                  </a:moveTo>
                  <a:lnTo>
                    <a:pt x="1" y="2189"/>
                  </a:lnTo>
                  <a:lnTo>
                    <a:pt x="240" y="2269"/>
                  </a:lnTo>
                  <a:lnTo>
                    <a:pt x="882" y="82"/>
                  </a:lnTo>
                  <a:lnTo>
                    <a:pt x="643"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20" name="Google Shape;1281;p53"/>
            <p:cNvSpPr/>
            <p:nvPr/>
          </p:nvSpPr>
          <p:spPr>
            <a:xfrm>
              <a:off x="7545109" y="3720419"/>
              <a:ext cx="99340" cy="39610"/>
            </a:xfrm>
            <a:custGeom>
              <a:avLst/>
              <a:gdLst/>
              <a:ahLst/>
              <a:cxnLst/>
              <a:rect l="l" t="t" r="r" b="b"/>
              <a:pathLst>
                <a:path w="1733" h="691" extrusionOk="0">
                  <a:moveTo>
                    <a:pt x="79" y="1"/>
                  </a:moveTo>
                  <a:lnTo>
                    <a:pt x="0" y="240"/>
                  </a:lnTo>
                  <a:lnTo>
                    <a:pt x="1653" y="690"/>
                  </a:lnTo>
                  <a:lnTo>
                    <a:pt x="1733" y="452"/>
                  </a:lnTo>
                  <a:lnTo>
                    <a:pt x="7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21" name="Google Shape;1282;p53"/>
            <p:cNvSpPr/>
            <p:nvPr/>
          </p:nvSpPr>
          <p:spPr>
            <a:xfrm>
              <a:off x="4614451" y="3634263"/>
              <a:ext cx="767778" cy="352304"/>
            </a:xfrm>
            <a:custGeom>
              <a:avLst/>
              <a:gdLst/>
              <a:ahLst/>
              <a:cxnLst/>
              <a:rect l="l" t="t" r="r" b="b"/>
              <a:pathLst>
                <a:path w="13394" h="6146" extrusionOk="0">
                  <a:moveTo>
                    <a:pt x="4791" y="0"/>
                  </a:moveTo>
                  <a:cubicBezTo>
                    <a:pt x="1" y="4782"/>
                    <a:pt x="6727" y="6145"/>
                    <a:pt x="10770" y="6145"/>
                  </a:cubicBezTo>
                  <a:cubicBezTo>
                    <a:pt x="12117" y="6145"/>
                    <a:pt x="13167" y="5994"/>
                    <a:pt x="13393" y="5767"/>
                  </a:cubicBezTo>
                  <a:cubicBezTo>
                    <a:pt x="13285" y="5604"/>
                    <a:pt x="13215" y="5419"/>
                    <a:pt x="13189" y="5226"/>
                  </a:cubicBezTo>
                  <a:cubicBezTo>
                    <a:pt x="12825" y="5257"/>
                    <a:pt x="12409" y="5273"/>
                    <a:pt x="11959" y="5273"/>
                  </a:cubicBezTo>
                  <a:cubicBezTo>
                    <a:pt x="8172" y="5273"/>
                    <a:pt x="2036" y="4078"/>
                    <a:pt x="5204" y="0"/>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22" name="Google Shape;1283;p53"/>
            <p:cNvSpPr/>
            <p:nvPr/>
          </p:nvSpPr>
          <p:spPr>
            <a:xfrm>
              <a:off x="4746178" y="3235760"/>
              <a:ext cx="392373" cy="416563"/>
            </a:xfrm>
            <a:custGeom>
              <a:avLst/>
              <a:gdLst/>
              <a:ahLst/>
              <a:cxnLst/>
              <a:rect l="l" t="t" r="r" b="b"/>
              <a:pathLst>
                <a:path w="6845" h="7267" extrusionOk="0">
                  <a:moveTo>
                    <a:pt x="6845" y="1"/>
                  </a:moveTo>
                  <a:lnTo>
                    <a:pt x="6845" y="1"/>
                  </a:lnTo>
                  <a:cubicBezTo>
                    <a:pt x="6226" y="121"/>
                    <a:pt x="5372" y="467"/>
                    <a:pt x="4279" y="1133"/>
                  </a:cubicBezTo>
                  <a:cubicBezTo>
                    <a:pt x="1" y="3742"/>
                    <a:pt x="394" y="6059"/>
                    <a:pt x="2464" y="7267"/>
                  </a:cubicBezTo>
                  <a:lnTo>
                    <a:pt x="2945" y="6511"/>
                  </a:lnTo>
                  <a:cubicBezTo>
                    <a:pt x="1431" y="5230"/>
                    <a:pt x="1511" y="3127"/>
                    <a:pt x="5346" y="789"/>
                  </a:cubicBezTo>
                  <a:cubicBezTo>
                    <a:pt x="5908" y="446"/>
                    <a:pt x="6408" y="188"/>
                    <a:pt x="6845"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23" name="Google Shape;1284;p53"/>
            <p:cNvSpPr/>
            <p:nvPr/>
          </p:nvSpPr>
          <p:spPr>
            <a:xfrm>
              <a:off x="5025265" y="3353270"/>
              <a:ext cx="206418" cy="90627"/>
            </a:xfrm>
            <a:custGeom>
              <a:avLst/>
              <a:gdLst/>
              <a:ahLst/>
              <a:cxnLst/>
              <a:rect l="l" t="t" r="r" b="b"/>
              <a:pathLst>
                <a:path w="3601" h="1581" extrusionOk="0">
                  <a:moveTo>
                    <a:pt x="2798" y="1"/>
                  </a:moveTo>
                  <a:cubicBezTo>
                    <a:pt x="2403" y="1"/>
                    <a:pt x="1567" y="323"/>
                    <a:pt x="0" y="1254"/>
                  </a:cubicBezTo>
                  <a:cubicBezTo>
                    <a:pt x="811" y="896"/>
                    <a:pt x="1558" y="643"/>
                    <a:pt x="2004" y="643"/>
                  </a:cubicBezTo>
                  <a:cubicBezTo>
                    <a:pt x="2458" y="643"/>
                    <a:pt x="2601" y="904"/>
                    <a:pt x="2185" y="1580"/>
                  </a:cubicBezTo>
                  <a:cubicBezTo>
                    <a:pt x="2588" y="1327"/>
                    <a:pt x="3601" y="1"/>
                    <a:pt x="2798"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24" name="Google Shape;1285;p53"/>
            <p:cNvSpPr/>
            <p:nvPr/>
          </p:nvSpPr>
          <p:spPr>
            <a:xfrm>
              <a:off x="5376663" y="3381034"/>
              <a:ext cx="181311" cy="59099"/>
            </a:xfrm>
            <a:custGeom>
              <a:avLst/>
              <a:gdLst/>
              <a:ahLst/>
              <a:cxnLst/>
              <a:rect l="l" t="t" r="r" b="b"/>
              <a:pathLst>
                <a:path w="3163" h="1031" extrusionOk="0">
                  <a:moveTo>
                    <a:pt x="2557" y="0"/>
                  </a:moveTo>
                  <a:cubicBezTo>
                    <a:pt x="2082" y="0"/>
                    <a:pt x="1275" y="281"/>
                    <a:pt x="0" y="1031"/>
                  </a:cubicBezTo>
                  <a:cubicBezTo>
                    <a:pt x="59" y="1012"/>
                    <a:pt x="120" y="992"/>
                    <a:pt x="176" y="975"/>
                  </a:cubicBezTo>
                  <a:cubicBezTo>
                    <a:pt x="320" y="924"/>
                    <a:pt x="467" y="883"/>
                    <a:pt x="618" y="851"/>
                  </a:cubicBezTo>
                  <a:cubicBezTo>
                    <a:pt x="1440" y="631"/>
                    <a:pt x="2067" y="536"/>
                    <a:pt x="2531" y="536"/>
                  </a:cubicBezTo>
                  <a:cubicBezTo>
                    <a:pt x="2772" y="536"/>
                    <a:pt x="2970" y="562"/>
                    <a:pt x="3129" y="608"/>
                  </a:cubicBezTo>
                  <a:cubicBezTo>
                    <a:pt x="3162" y="257"/>
                    <a:pt x="3011" y="0"/>
                    <a:pt x="2557" y="0"/>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25" name="Google Shape;1286;p53"/>
            <p:cNvSpPr/>
            <p:nvPr/>
          </p:nvSpPr>
          <p:spPr>
            <a:xfrm>
              <a:off x="7454254" y="1711449"/>
              <a:ext cx="67641" cy="171452"/>
            </a:xfrm>
            <a:custGeom>
              <a:avLst/>
              <a:gdLst/>
              <a:ahLst/>
              <a:cxnLst/>
              <a:rect l="l" t="t" r="r" b="b"/>
              <a:pathLst>
                <a:path w="1180" h="2991" extrusionOk="0">
                  <a:moveTo>
                    <a:pt x="883" y="0"/>
                  </a:moveTo>
                  <a:cubicBezTo>
                    <a:pt x="353" y="1761"/>
                    <a:pt x="1" y="2991"/>
                    <a:pt x="69" y="2991"/>
                  </a:cubicBezTo>
                  <a:cubicBezTo>
                    <a:pt x="124" y="2991"/>
                    <a:pt x="452" y="2193"/>
                    <a:pt x="1180" y="232"/>
                  </a:cubicBezTo>
                  <a:lnTo>
                    <a:pt x="883" y="0"/>
                  </a:ln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26" name="Google Shape;1287;p53"/>
            <p:cNvSpPr/>
            <p:nvPr/>
          </p:nvSpPr>
          <p:spPr>
            <a:xfrm>
              <a:off x="7229264" y="1562641"/>
              <a:ext cx="71367" cy="177127"/>
            </a:xfrm>
            <a:custGeom>
              <a:avLst/>
              <a:gdLst/>
              <a:ahLst/>
              <a:cxnLst/>
              <a:rect l="l" t="t" r="r" b="b"/>
              <a:pathLst>
                <a:path w="1245" h="3090" extrusionOk="0">
                  <a:moveTo>
                    <a:pt x="872" y="1"/>
                  </a:moveTo>
                  <a:cubicBezTo>
                    <a:pt x="331" y="1793"/>
                    <a:pt x="0" y="3089"/>
                    <a:pt x="107" y="3089"/>
                  </a:cubicBezTo>
                  <a:cubicBezTo>
                    <a:pt x="190" y="3089"/>
                    <a:pt x="534" y="2316"/>
                    <a:pt x="1244" y="400"/>
                  </a:cubicBezTo>
                  <a:lnTo>
                    <a:pt x="872" y="1"/>
                  </a:ln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27" name="Google Shape;1288;p53"/>
            <p:cNvSpPr/>
            <p:nvPr/>
          </p:nvSpPr>
          <p:spPr>
            <a:xfrm>
              <a:off x="7183693" y="1421170"/>
              <a:ext cx="398277" cy="329834"/>
            </a:xfrm>
            <a:custGeom>
              <a:avLst/>
              <a:gdLst/>
              <a:ahLst/>
              <a:cxnLst/>
              <a:rect l="l" t="t" r="r" b="b"/>
              <a:pathLst>
                <a:path w="6948" h="5754" extrusionOk="0">
                  <a:moveTo>
                    <a:pt x="2315" y="1"/>
                  </a:moveTo>
                  <a:cubicBezTo>
                    <a:pt x="1438" y="1"/>
                    <a:pt x="696" y="574"/>
                    <a:pt x="384" y="2144"/>
                  </a:cubicBezTo>
                  <a:cubicBezTo>
                    <a:pt x="0" y="4077"/>
                    <a:pt x="4349" y="5753"/>
                    <a:pt x="6028" y="5753"/>
                  </a:cubicBezTo>
                  <a:cubicBezTo>
                    <a:pt x="6301" y="5753"/>
                    <a:pt x="6503" y="5709"/>
                    <a:pt x="6603" y="5615"/>
                  </a:cubicBezTo>
                  <a:lnTo>
                    <a:pt x="6922" y="3884"/>
                  </a:lnTo>
                  <a:cubicBezTo>
                    <a:pt x="6948" y="2908"/>
                    <a:pt x="4290" y="1"/>
                    <a:pt x="2315" y="1"/>
                  </a:cubicBezTo>
                  <a:close/>
                </a:path>
              </a:pathLst>
            </a:custGeom>
            <a:solidFill>
              <a:srgbClr val="D1CC8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28" name="Google Shape;1289;p53"/>
            <p:cNvSpPr/>
            <p:nvPr/>
          </p:nvSpPr>
          <p:spPr>
            <a:xfrm>
              <a:off x="7183693" y="1544068"/>
              <a:ext cx="391685" cy="206934"/>
            </a:xfrm>
            <a:custGeom>
              <a:avLst/>
              <a:gdLst/>
              <a:ahLst/>
              <a:cxnLst/>
              <a:rect l="l" t="t" r="r" b="b"/>
              <a:pathLst>
                <a:path w="6833" h="3610" extrusionOk="0">
                  <a:moveTo>
                    <a:pt x="384" y="0"/>
                  </a:moveTo>
                  <a:lnTo>
                    <a:pt x="384" y="0"/>
                  </a:lnTo>
                  <a:cubicBezTo>
                    <a:pt x="0" y="1933"/>
                    <a:pt x="4349" y="3609"/>
                    <a:pt x="6028" y="3609"/>
                  </a:cubicBezTo>
                  <a:cubicBezTo>
                    <a:pt x="6301" y="3609"/>
                    <a:pt x="6503" y="3565"/>
                    <a:pt x="6603" y="3471"/>
                  </a:cubicBezTo>
                  <a:lnTo>
                    <a:pt x="6833" y="1988"/>
                  </a:lnTo>
                  <a:lnTo>
                    <a:pt x="6833" y="1988"/>
                  </a:lnTo>
                  <a:cubicBezTo>
                    <a:pt x="6410" y="2140"/>
                    <a:pt x="5961" y="2861"/>
                    <a:pt x="4862" y="3104"/>
                  </a:cubicBezTo>
                  <a:cubicBezTo>
                    <a:pt x="4859" y="3104"/>
                    <a:pt x="4856" y="3104"/>
                    <a:pt x="4853" y="3104"/>
                  </a:cubicBezTo>
                  <a:cubicBezTo>
                    <a:pt x="3863" y="3104"/>
                    <a:pt x="1024" y="1849"/>
                    <a:pt x="384" y="0"/>
                  </a:cubicBez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29" name="Google Shape;1290;p53"/>
            <p:cNvSpPr/>
            <p:nvPr/>
          </p:nvSpPr>
          <p:spPr>
            <a:xfrm>
              <a:off x="7161050" y="1525038"/>
              <a:ext cx="68443" cy="174260"/>
            </a:xfrm>
            <a:custGeom>
              <a:avLst/>
              <a:gdLst/>
              <a:ahLst/>
              <a:cxnLst/>
              <a:rect l="l" t="t" r="r" b="b"/>
              <a:pathLst>
                <a:path w="1194" h="3040" extrusionOk="0">
                  <a:moveTo>
                    <a:pt x="886" y="0"/>
                  </a:moveTo>
                  <a:cubicBezTo>
                    <a:pt x="350" y="1777"/>
                    <a:pt x="0" y="3039"/>
                    <a:pt x="80" y="3039"/>
                  </a:cubicBezTo>
                  <a:cubicBezTo>
                    <a:pt x="143" y="3039"/>
                    <a:pt x="474" y="2253"/>
                    <a:pt x="1193" y="314"/>
                  </a:cubicBezTo>
                  <a:lnTo>
                    <a:pt x="886" y="0"/>
                  </a:lnTo>
                  <a:close/>
                </a:path>
              </a:pathLst>
            </a:custGeom>
            <a:solidFill>
              <a:srgbClr val="D1CC8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30" name="Google Shape;1291;p53"/>
            <p:cNvSpPr/>
            <p:nvPr/>
          </p:nvSpPr>
          <p:spPr>
            <a:xfrm>
              <a:off x="7371652" y="1687890"/>
              <a:ext cx="72112" cy="173630"/>
            </a:xfrm>
            <a:custGeom>
              <a:avLst/>
              <a:gdLst/>
              <a:ahLst/>
              <a:cxnLst/>
              <a:rect l="l" t="t" r="r" b="b"/>
              <a:pathLst>
                <a:path w="1258" h="3029" extrusionOk="0">
                  <a:moveTo>
                    <a:pt x="857" y="0"/>
                  </a:moveTo>
                  <a:cubicBezTo>
                    <a:pt x="322" y="1773"/>
                    <a:pt x="1" y="3029"/>
                    <a:pt x="105" y="3029"/>
                  </a:cubicBezTo>
                  <a:cubicBezTo>
                    <a:pt x="188" y="3029"/>
                    <a:pt x="537" y="2241"/>
                    <a:pt x="1257" y="298"/>
                  </a:cubicBezTo>
                  <a:lnTo>
                    <a:pt x="857" y="0"/>
                  </a:lnTo>
                  <a:close/>
                </a:path>
              </a:pathLst>
            </a:custGeom>
            <a:solidFill>
              <a:srgbClr val="D1CC8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31" name="Google Shape;1292;p53"/>
            <p:cNvSpPr/>
            <p:nvPr/>
          </p:nvSpPr>
          <p:spPr>
            <a:xfrm>
              <a:off x="7605355" y="1690813"/>
              <a:ext cx="95557" cy="35139"/>
            </a:xfrm>
            <a:custGeom>
              <a:avLst/>
              <a:gdLst/>
              <a:ahLst/>
              <a:cxnLst/>
              <a:rect l="l" t="t" r="r" b="b"/>
              <a:pathLst>
                <a:path w="1667" h="613" extrusionOk="0">
                  <a:moveTo>
                    <a:pt x="562" y="0"/>
                  </a:moveTo>
                  <a:cubicBezTo>
                    <a:pt x="348" y="0"/>
                    <a:pt x="128" y="56"/>
                    <a:pt x="1" y="196"/>
                  </a:cubicBezTo>
                  <a:lnTo>
                    <a:pt x="297" y="612"/>
                  </a:lnTo>
                  <a:cubicBezTo>
                    <a:pt x="1667" y="395"/>
                    <a:pt x="1134" y="0"/>
                    <a:pt x="562" y="0"/>
                  </a:cubicBezTo>
                  <a:close/>
                </a:path>
              </a:pathLst>
            </a:custGeom>
            <a:solidFill>
              <a:srgbClr val="D1CC8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32" name="Google Shape;1293;p53"/>
            <p:cNvSpPr/>
            <p:nvPr/>
          </p:nvSpPr>
          <p:spPr>
            <a:xfrm>
              <a:off x="7181056" y="1425641"/>
              <a:ext cx="318484" cy="261677"/>
            </a:xfrm>
            <a:custGeom>
              <a:avLst/>
              <a:gdLst/>
              <a:ahLst/>
              <a:cxnLst/>
              <a:rect l="l" t="t" r="r" b="b"/>
              <a:pathLst>
                <a:path w="5556" h="4565" extrusionOk="0">
                  <a:moveTo>
                    <a:pt x="2263" y="0"/>
                  </a:moveTo>
                  <a:cubicBezTo>
                    <a:pt x="1808" y="0"/>
                    <a:pt x="1385" y="212"/>
                    <a:pt x="1043" y="774"/>
                  </a:cubicBezTo>
                  <a:cubicBezTo>
                    <a:pt x="1" y="2486"/>
                    <a:pt x="1149" y="2995"/>
                    <a:pt x="2246" y="3821"/>
                  </a:cubicBezTo>
                  <a:cubicBezTo>
                    <a:pt x="2893" y="4308"/>
                    <a:pt x="3599" y="4564"/>
                    <a:pt x="4167" y="4564"/>
                  </a:cubicBezTo>
                  <a:cubicBezTo>
                    <a:pt x="4563" y="4564"/>
                    <a:pt x="4891" y="4440"/>
                    <a:pt x="5084" y="4183"/>
                  </a:cubicBezTo>
                  <a:cubicBezTo>
                    <a:pt x="5555" y="3557"/>
                    <a:pt x="5467" y="1810"/>
                    <a:pt x="4371" y="984"/>
                  </a:cubicBezTo>
                  <a:cubicBezTo>
                    <a:pt x="3710" y="487"/>
                    <a:pt x="2951" y="0"/>
                    <a:pt x="2263" y="0"/>
                  </a:cubicBezTo>
                  <a:close/>
                </a:path>
              </a:pathLst>
            </a:custGeom>
            <a:solidFill>
              <a:srgbClr val="F0E9A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33" name="Google Shape;1294;p53"/>
            <p:cNvSpPr/>
            <p:nvPr/>
          </p:nvSpPr>
          <p:spPr>
            <a:xfrm>
              <a:off x="7486239" y="1620422"/>
              <a:ext cx="165719" cy="148121"/>
            </a:xfrm>
            <a:custGeom>
              <a:avLst/>
              <a:gdLst/>
              <a:ahLst/>
              <a:cxnLst/>
              <a:rect l="l" t="t" r="r" b="b"/>
              <a:pathLst>
                <a:path w="2891" h="2584" extrusionOk="0">
                  <a:moveTo>
                    <a:pt x="736" y="0"/>
                  </a:moveTo>
                  <a:lnTo>
                    <a:pt x="736" y="0"/>
                  </a:lnTo>
                  <a:cubicBezTo>
                    <a:pt x="39" y="332"/>
                    <a:pt x="0" y="759"/>
                    <a:pt x="757" y="1577"/>
                  </a:cubicBezTo>
                  <a:cubicBezTo>
                    <a:pt x="1386" y="2307"/>
                    <a:pt x="1839" y="2584"/>
                    <a:pt x="2121" y="2584"/>
                  </a:cubicBezTo>
                  <a:cubicBezTo>
                    <a:pt x="2890" y="2584"/>
                    <a:pt x="2386" y="522"/>
                    <a:pt x="736" y="0"/>
                  </a:cubicBezTo>
                  <a:close/>
                </a:path>
              </a:pathLst>
            </a:custGeom>
            <a:solidFill>
              <a:srgbClr val="F0E9A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34" name="Google Shape;1295;p53"/>
            <p:cNvSpPr/>
            <p:nvPr/>
          </p:nvSpPr>
          <p:spPr>
            <a:xfrm>
              <a:off x="7536167" y="1735238"/>
              <a:ext cx="93550" cy="98595"/>
            </a:xfrm>
            <a:custGeom>
              <a:avLst/>
              <a:gdLst/>
              <a:ahLst/>
              <a:cxnLst/>
              <a:rect l="l" t="t" r="r" b="b"/>
              <a:pathLst>
                <a:path w="1632" h="1720" extrusionOk="0">
                  <a:moveTo>
                    <a:pt x="344" y="0"/>
                  </a:moveTo>
                  <a:lnTo>
                    <a:pt x="344" y="0"/>
                  </a:lnTo>
                  <a:cubicBezTo>
                    <a:pt x="1" y="851"/>
                    <a:pt x="543" y="1720"/>
                    <a:pt x="1015" y="1720"/>
                  </a:cubicBezTo>
                  <a:cubicBezTo>
                    <a:pt x="1340" y="1720"/>
                    <a:pt x="1631" y="1310"/>
                    <a:pt x="1580" y="201"/>
                  </a:cubicBezTo>
                  <a:lnTo>
                    <a:pt x="344" y="0"/>
                  </a:lnTo>
                  <a:close/>
                </a:path>
              </a:pathLst>
            </a:custGeom>
            <a:solidFill>
              <a:srgbClr val="F0E9A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35" name="Google Shape;1296;p53"/>
            <p:cNvSpPr/>
            <p:nvPr/>
          </p:nvSpPr>
          <p:spPr>
            <a:xfrm>
              <a:off x="7469903" y="1705832"/>
              <a:ext cx="92633" cy="36113"/>
            </a:xfrm>
            <a:custGeom>
              <a:avLst/>
              <a:gdLst/>
              <a:ahLst/>
              <a:cxnLst/>
              <a:rect l="l" t="t" r="r" b="b"/>
              <a:pathLst>
                <a:path w="1616" h="630" extrusionOk="0">
                  <a:moveTo>
                    <a:pt x="1296" y="1"/>
                  </a:moveTo>
                  <a:cubicBezTo>
                    <a:pt x="1" y="285"/>
                    <a:pt x="452" y="629"/>
                    <a:pt x="993" y="629"/>
                  </a:cubicBezTo>
                  <a:cubicBezTo>
                    <a:pt x="1229" y="629"/>
                    <a:pt x="1483" y="564"/>
                    <a:pt x="1616" y="399"/>
                  </a:cubicBezTo>
                  <a:lnTo>
                    <a:pt x="1296" y="1"/>
                  </a:lnTo>
                  <a:close/>
                </a:path>
              </a:pathLst>
            </a:custGeom>
            <a:solidFill>
              <a:srgbClr val="F0E9A0"/>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36" name="Google Shape;1297;p53"/>
            <p:cNvSpPr/>
            <p:nvPr/>
          </p:nvSpPr>
          <p:spPr>
            <a:xfrm>
              <a:off x="7391543" y="1562125"/>
              <a:ext cx="167668" cy="44998"/>
            </a:xfrm>
            <a:custGeom>
              <a:avLst/>
              <a:gdLst/>
              <a:ahLst/>
              <a:cxnLst/>
              <a:rect l="l" t="t" r="r" b="b"/>
              <a:pathLst>
                <a:path w="2925" h="785" extrusionOk="0">
                  <a:moveTo>
                    <a:pt x="1197" y="1"/>
                  </a:moveTo>
                  <a:cubicBezTo>
                    <a:pt x="379" y="1"/>
                    <a:pt x="1" y="510"/>
                    <a:pt x="2014" y="766"/>
                  </a:cubicBezTo>
                  <a:cubicBezTo>
                    <a:pt x="2113" y="779"/>
                    <a:pt x="2195" y="785"/>
                    <a:pt x="2262" y="785"/>
                  </a:cubicBezTo>
                  <a:cubicBezTo>
                    <a:pt x="2925" y="785"/>
                    <a:pt x="2141" y="224"/>
                    <a:pt x="2141" y="224"/>
                  </a:cubicBezTo>
                  <a:cubicBezTo>
                    <a:pt x="1828" y="64"/>
                    <a:pt x="1485" y="1"/>
                    <a:pt x="1197" y="1"/>
                  </a:cubicBez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37" name="Google Shape;1298;p53"/>
            <p:cNvSpPr/>
            <p:nvPr/>
          </p:nvSpPr>
          <p:spPr>
            <a:xfrm>
              <a:off x="7237633" y="1493912"/>
              <a:ext cx="79449" cy="82143"/>
            </a:xfrm>
            <a:custGeom>
              <a:avLst/>
              <a:gdLst/>
              <a:ahLst/>
              <a:cxnLst/>
              <a:rect l="l" t="t" r="r" b="b"/>
              <a:pathLst>
                <a:path w="1386" h="1433" extrusionOk="0">
                  <a:moveTo>
                    <a:pt x="574" y="1"/>
                  </a:moveTo>
                  <a:cubicBezTo>
                    <a:pt x="1" y="166"/>
                    <a:pt x="107" y="1432"/>
                    <a:pt x="510" y="1432"/>
                  </a:cubicBezTo>
                  <a:cubicBezTo>
                    <a:pt x="663" y="1432"/>
                    <a:pt x="858" y="1251"/>
                    <a:pt x="1074" y="761"/>
                  </a:cubicBezTo>
                  <a:cubicBezTo>
                    <a:pt x="1386" y="56"/>
                    <a:pt x="574" y="1"/>
                    <a:pt x="574" y="1"/>
                  </a:cubicBez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38" name="Google Shape;1299;p53"/>
            <p:cNvSpPr/>
            <p:nvPr/>
          </p:nvSpPr>
          <p:spPr>
            <a:xfrm>
              <a:off x="7333361" y="1496950"/>
              <a:ext cx="38521" cy="39839"/>
            </a:xfrm>
            <a:custGeom>
              <a:avLst/>
              <a:gdLst/>
              <a:ahLst/>
              <a:cxnLst/>
              <a:rect l="l" t="t" r="r" b="b"/>
              <a:pathLst>
                <a:path w="672" h="695" extrusionOk="0">
                  <a:moveTo>
                    <a:pt x="278" y="1"/>
                  </a:moveTo>
                  <a:cubicBezTo>
                    <a:pt x="0" y="81"/>
                    <a:pt x="52" y="694"/>
                    <a:pt x="247" y="694"/>
                  </a:cubicBezTo>
                  <a:cubicBezTo>
                    <a:pt x="321" y="694"/>
                    <a:pt x="415" y="607"/>
                    <a:pt x="520" y="369"/>
                  </a:cubicBezTo>
                  <a:cubicBezTo>
                    <a:pt x="671" y="28"/>
                    <a:pt x="278" y="1"/>
                    <a:pt x="278" y="1"/>
                  </a:cubicBez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39" name="Google Shape;1300;p53"/>
            <p:cNvSpPr/>
            <p:nvPr/>
          </p:nvSpPr>
          <p:spPr>
            <a:xfrm>
              <a:off x="7383002" y="1651490"/>
              <a:ext cx="95958" cy="44597"/>
            </a:xfrm>
            <a:custGeom>
              <a:avLst/>
              <a:gdLst/>
              <a:ahLst/>
              <a:cxnLst/>
              <a:rect l="l" t="t" r="r" b="b"/>
              <a:pathLst>
                <a:path w="1674" h="778" extrusionOk="0">
                  <a:moveTo>
                    <a:pt x="401" y="0"/>
                  </a:moveTo>
                  <a:cubicBezTo>
                    <a:pt x="1" y="0"/>
                    <a:pt x="22" y="512"/>
                    <a:pt x="22" y="512"/>
                  </a:cubicBezTo>
                  <a:cubicBezTo>
                    <a:pt x="100" y="702"/>
                    <a:pt x="325" y="778"/>
                    <a:pt x="558" y="778"/>
                  </a:cubicBezTo>
                  <a:cubicBezTo>
                    <a:pt x="1095" y="778"/>
                    <a:pt x="1673" y="377"/>
                    <a:pt x="602" y="35"/>
                  </a:cubicBezTo>
                  <a:cubicBezTo>
                    <a:pt x="526" y="11"/>
                    <a:pt x="459" y="0"/>
                    <a:pt x="401" y="0"/>
                  </a:cubicBez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40" name="Google Shape;1301;p53"/>
            <p:cNvSpPr/>
            <p:nvPr/>
          </p:nvSpPr>
          <p:spPr>
            <a:xfrm>
              <a:off x="7568096" y="1807636"/>
              <a:ext cx="45227" cy="24706"/>
            </a:xfrm>
            <a:custGeom>
              <a:avLst/>
              <a:gdLst/>
              <a:ahLst/>
              <a:cxnLst/>
              <a:rect l="l" t="t" r="r" b="b"/>
              <a:pathLst>
                <a:path w="789" h="431" extrusionOk="0">
                  <a:moveTo>
                    <a:pt x="341" y="0"/>
                  </a:moveTo>
                  <a:cubicBezTo>
                    <a:pt x="159" y="0"/>
                    <a:pt x="0" y="46"/>
                    <a:pt x="52" y="143"/>
                  </a:cubicBezTo>
                  <a:cubicBezTo>
                    <a:pt x="166" y="355"/>
                    <a:pt x="315" y="430"/>
                    <a:pt x="449" y="430"/>
                  </a:cubicBezTo>
                  <a:cubicBezTo>
                    <a:pt x="627" y="430"/>
                    <a:pt x="779" y="296"/>
                    <a:pt x="784" y="174"/>
                  </a:cubicBezTo>
                  <a:cubicBezTo>
                    <a:pt x="788" y="60"/>
                    <a:pt x="549" y="0"/>
                    <a:pt x="341" y="0"/>
                  </a:cubicBezTo>
                  <a:close/>
                </a:path>
              </a:pathLst>
            </a:custGeom>
            <a:solidFill>
              <a:srgbClr val="D1CC89"/>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41" name="Google Shape;1302;p53"/>
            <p:cNvSpPr/>
            <p:nvPr/>
          </p:nvSpPr>
          <p:spPr>
            <a:xfrm>
              <a:off x="7607648" y="1644841"/>
              <a:ext cx="34909" cy="56176"/>
            </a:xfrm>
            <a:custGeom>
              <a:avLst/>
              <a:gdLst/>
              <a:ahLst/>
              <a:cxnLst/>
              <a:rect l="l" t="t" r="r" b="b"/>
              <a:pathLst>
                <a:path w="609" h="980" extrusionOk="0">
                  <a:moveTo>
                    <a:pt x="536" y="1"/>
                  </a:moveTo>
                  <a:cubicBezTo>
                    <a:pt x="445" y="1"/>
                    <a:pt x="154" y="388"/>
                    <a:pt x="1" y="717"/>
                  </a:cubicBezTo>
                  <a:lnTo>
                    <a:pt x="191" y="980"/>
                  </a:lnTo>
                  <a:cubicBezTo>
                    <a:pt x="552" y="250"/>
                    <a:pt x="608" y="1"/>
                    <a:pt x="536" y="1"/>
                  </a:cubicBezTo>
                  <a:close/>
                </a:path>
              </a:pathLst>
            </a:custGeom>
            <a:solidFill>
              <a:srgbClr val="9F9655"/>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42" name="Google Shape;1303;p53"/>
            <p:cNvSpPr/>
            <p:nvPr/>
          </p:nvSpPr>
          <p:spPr>
            <a:xfrm>
              <a:off x="7543332" y="1652522"/>
              <a:ext cx="33992" cy="52278"/>
            </a:xfrm>
            <a:custGeom>
              <a:avLst/>
              <a:gdLst/>
              <a:ahLst/>
              <a:cxnLst/>
              <a:rect l="l" t="t" r="r" b="b"/>
              <a:pathLst>
                <a:path w="593" h="912" extrusionOk="0">
                  <a:moveTo>
                    <a:pt x="93" y="0"/>
                  </a:moveTo>
                  <a:cubicBezTo>
                    <a:pt x="0" y="0"/>
                    <a:pt x="107" y="525"/>
                    <a:pt x="268" y="883"/>
                  </a:cubicBezTo>
                  <a:lnTo>
                    <a:pt x="592" y="911"/>
                  </a:lnTo>
                  <a:cubicBezTo>
                    <a:pt x="307" y="235"/>
                    <a:pt x="156" y="0"/>
                    <a:pt x="93" y="0"/>
                  </a:cubicBezTo>
                  <a:close/>
                </a:path>
              </a:pathLst>
            </a:custGeom>
            <a:solidFill>
              <a:srgbClr val="9F9655"/>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43" name="Google Shape;1304;p53"/>
            <p:cNvSpPr/>
            <p:nvPr/>
          </p:nvSpPr>
          <p:spPr>
            <a:xfrm>
              <a:off x="7563281" y="1750944"/>
              <a:ext cx="11465" cy="12496"/>
            </a:xfrm>
            <a:custGeom>
              <a:avLst/>
              <a:gdLst/>
              <a:ahLst/>
              <a:cxnLst/>
              <a:rect l="l" t="t" r="r" b="b"/>
              <a:pathLst>
                <a:path w="200" h="218" extrusionOk="0">
                  <a:moveTo>
                    <a:pt x="1" y="1"/>
                  </a:moveTo>
                  <a:lnTo>
                    <a:pt x="1" y="1"/>
                  </a:lnTo>
                  <a:cubicBezTo>
                    <a:pt x="37" y="166"/>
                    <a:pt x="73" y="218"/>
                    <a:pt x="105" y="218"/>
                  </a:cubicBezTo>
                  <a:cubicBezTo>
                    <a:pt x="159" y="218"/>
                    <a:pt x="200" y="63"/>
                    <a:pt x="200" y="63"/>
                  </a:cubicBezTo>
                  <a:lnTo>
                    <a:pt x="1" y="1"/>
                  </a:ln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44" name="Google Shape;1305;p53"/>
            <p:cNvSpPr/>
            <p:nvPr/>
          </p:nvSpPr>
          <p:spPr>
            <a:xfrm>
              <a:off x="7604667" y="1753810"/>
              <a:ext cx="11407" cy="12439"/>
            </a:xfrm>
            <a:custGeom>
              <a:avLst/>
              <a:gdLst/>
              <a:ahLst/>
              <a:cxnLst/>
              <a:rect l="l" t="t" r="r" b="b"/>
              <a:pathLst>
                <a:path w="199" h="217" extrusionOk="0">
                  <a:moveTo>
                    <a:pt x="1" y="1"/>
                  </a:moveTo>
                  <a:lnTo>
                    <a:pt x="1" y="1"/>
                  </a:lnTo>
                  <a:cubicBezTo>
                    <a:pt x="37" y="165"/>
                    <a:pt x="73" y="217"/>
                    <a:pt x="105" y="217"/>
                  </a:cubicBezTo>
                  <a:cubicBezTo>
                    <a:pt x="159" y="217"/>
                    <a:pt x="199" y="62"/>
                    <a:pt x="199" y="62"/>
                  </a:cubicBezTo>
                  <a:lnTo>
                    <a:pt x="1" y="1"/>
                  </a:ln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45" name="Google Shape;1306;p53"/>
            <p:cNvSpPr/>
            <p:nvPr/>
          </p:nvSpPr>
          <p:spPr>
            <a:xfrm>
              <a:off x="5098882" y="868756"/>
              <a:ext cx="1178092" cy="312580"/>
            </a:xfrm>
            <a:custGeom>
              <a:avLst/>
              <a:gdLst/>
              <a:ahLst/>
              <a:cxnLst/>
              <a:rect l="l" t="t" r="r" b="b"/>
              <a:pathLst>
                <a:path w="20552" h="5453" extrusionOk="0">
                  <a:moveTo>
                    <a:pt x="17615" y="0"/>
                  </a:moveTo>
                  <a:cubicBezTo>
                    <a:pt x="11593" y="0"/>
                    <a:pt x="3788" y="2399"/>
                    <a:pt x="1" y="5433"/>
                  </a:cubicBezTo>
                  <a:cubicBezTo>
                    <a:pt x="321" y="5446"/>
                    <a:pt x="642" y="5452"/>
                    <a:pt x="964" y="5452"/>
                  </a:cubicBezTo>
                  <a:cubicBezTo>
                    <a:pt x="10352" y="5452"/>
                    <a:pt x="20551" y="225"/>
                    <a:pt x="20551" y="225"/>
                  </a:cubicBezTo>
                  <a:cubicBezTo>
                    <a:pt x="19646" y="72"/>
                    <a:pt x="18657" y="0"/>
                    <a:pt x="17615" y="0"/>
                  </a:cubicBezTo>
                  <a:close/>
                </a:path>
              </a:pathLst>
            </a:custGeom>
            <a:solidFill>
              <a:srgbClr val="684338">
                <a:alpha val="8431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46" name="Google Shape;1307;p53"/>
            <p:cNvSpPr/>
            <p:nvPr/>
          </p:nvSpPr>
          <p:spPr>
            <a:xfrm>
              <a:off x="5864249" y="3914626"/>
              <a:ext cx="91716" cy="96932"/>
            </a:xfrm>
            <a:custGeom>
              <a:avLst/>
              <a:gdLst/>
              <a:ahLst/>
              <a:cxnLst/>
              <a:rect l="l" t="t" r="r" b="b"/>
              <a:pathLst>
                <a:path w="1600" h="1691" extrusionOk="0">
                  <a:moveTo>
                    <a:pt x="397" y="0"/>
                  </a:moveTo>
                  <a:cubicBezTo>
                    <a:pt x="1" y="0"/>
                    <a:pt x="689" y="923"/>
                    <a:pt x="1600" y="1690"/>
                  </a:cubicBezTo>
                  <a:lnTo>
                    <a:pt x="1600" y="613"/>
                  </a:lnTo>
                  <a:cubicBezTo>
                    <a:pt x="946" y="175"/>
                    <a:pt x="569" y="0"/>
                    <a:pt x="397"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47" name="Google Shape;1308;p53"/>
            <p:cNvSpPr/>
            <p:nvPr/>
          </p:nvSpPr>
          <p:spPr>
            <a:xfrm>
              <a:off x="6418555" y="1464104"/>
              <a:ext cx="378615" cy="215819"/>
            </a:xfrm>
            <a:custGeom>
              <a:avLst/>
              <a:gdLst/>
              <a:ahLst/>
              <a:cxnLst/>
              <a:rect l="l" t="t" r="r" b="b"/>
              <a:pathLst>
                <a:path w="6605" h="3765" extrusionOk="0">
                  <a:moveTo>
                    <a:pt x="6605" y="1"/>
                  </a:moveTo>
                  <a:lnTo>
                    <a:pt x="1" y="3761"/>
                  </a:lnTo>
                  <a:cubicBezTo>
                    <a:pt x="1" y="3761"/>
                    <a:pt x="71" y="3765"/>
                    <a:pt x="198" y="3765"/>
                  </a:cubicBezTo>
                  <a:cubicBezTo>
                    <a:pt x="1124" y="3765"/>
                    <a:pt x="5072" y="3551"/>
                    <a:pt x="6605" y="1"/>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48" name="Google Shape;1309;p53"/>
            <p:cNvSpPr/>
            <p:nvPr/>
          </p:nvSpPr>
          <p:spPr>
            <a:xfrm>
              <a:off x="7129924" y="2864484"/>
              <a:ext cx="488044" cy="246143"/>
            </a:xfrm>
            <a:custGeom>
              <a:avLst/>
              <a:gdLst/>
              <a:ahLst/>
              <a:cxnLst/>
              <a:rect l="l" t="t" r="r" b="b"/>
              <a:pathLst>
                <a:path w="8514" h="4294" extrusionOk="0">
                  <a:moveTo>
                    <a:pt x="2254" y="4293"/>
                  </a:moveTo>
                  <a:lnTo>
                    <a:pt x="8513" y="1266"/>
                  </a:lnTo>
                  <a:lnTo>
                    <a:pt x="8112" y="1014"/>
                  </a:lnTo>
                  <a:lnTo>
                    <a:pt x="8444" y="853"/>
                  </a:lnTo>
                  <a:lnTo>
                    <a:pt x="7087" y="0"/>
                  </a:lnTo>
                  <a:lnTo>
                    <a:pt x="0" y="2609"/>
                  </a:lnTo>
                  <a:lnTo>
                    <a:pt x="462" y="2877"/>
                  </a:lnTo>
                  <a:lnTo>
                    <a:pt x="69" y="3022"/>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49" name="Google Shape;1310;p53"/>
            <p:cNvSpPr/>
            <p:nvPr/>
          </p:nvSpPr>
          <p:spPr>
            <a:xfrm>
              <a:off x="6877821" y="3121861"/>
              <a:ext cx="81111" cy="230780"/>
            </a:xfrm>
            <a:custGeom>
              <a:avLst/>
              <a:gdLst/>
              <a:ahLst/>
              <a:cxnLst/>
              <a:rect l="l" t="t" r="r" b="b"/>
              <a:pathLst>
                <a:path w="1415" h="4026" extrusionOk="0">
                  <a:moveTo>
                    <a:pt x="877" y="69"/>
                  </a:moveTo>
                  <a:lnTo>
                    <a:pt x="0" y="1"/>
                  </a:lnTo>
                  <a:lnTo>
                    <a:pt x="85" y="4026"/>
                  </a:lnTo>
                  <a:lnTo>
                    <a:pt x="1414" y="3835"/>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50" name="Google Shape;1311;p53"/>
            <p:cNvSpPr/>
            <p:nvPr/>
          </p:nvSpPr>
          <p:spPr>
            <a:xfrm>
              <a:off x="6748960" y="3379237"/>
              <a:ext cx="222641" cy="176496"/>
            </a:xfrm>
            <a:custGeom>
              <a:avLst/>
              <a:gdLst/>
              <a:ahLst/>
              <a:cxnLst/>
              <a:rect l="l" t="t" r="r" b="b"/>
              <a:pathLst>
                <a:path w="3884" h="3079" extrusionOk="0">
                  <a:moveTo>
                    <a:pt x="1" y="644"/>
                  </a:moveTo>
                  <a:lnTo>
                    <a:pt x="3207" y="3078"/>
                  </a:lnTo>
                  <a:lnTo>
                    <a:pt x="3884" y="1918"/>
                  </a:lnTo>
                  <a:lnTo>
                    <a:pt x="600" y="1"/>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51" name="Google Shape;1312;p53"/>
            <p:cNvSpPr/>
            <p:nvPr/>
          </p:nvSpPr>
          <p:spPr>
            <a:xfrm>
              <a:off x="6578312" y="3661033"/>
              <a:ext cx="105588" cy="161993"/>
            </a:xfrm>
            <a:custGeom>
              <a:avLst/>
              <a:gdLst/>
              <a:ahLst/>
              <a:cxnLst/>
              <a:rect l="l" t="t" r="r" b="b"/>
              <a:pathLst>
                <a:path w="1842" h="2826" extrusionOk="0">
                  <a:moveTo>
                    <a:pt x="1" y="2428"/>
                  </a:moveTo>
                  <a:lnTo>
                    <a:pt x="708" y="2826"/>
                  </a:lnTo>
                  <a:lnTo>
                    <a:pt x="1842" y="429"/>
                  </a:lnTo>
                  <a:lnTo>
                    <a:pt x="1620" y="0"/>
                  </a:lnTo>
                  <a:lnTo>
                    <a:pt x="1118" y="339"/>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52" name="Google Shape;1313;p53"/>
            <p:cNvSpPr/>
            <p:nvPr/>
          </p:nvSpPr>
          <p:spPr>
            <a:xfrm>
              <a:off x="6417580" y="3593909"/>
              <a:ext cx="157178" cy="101174"/>
            </a:xfrm>
            <a:custGeom>
              <a:avLst/>
              <a:gdLst/>
              <a:ahLst/>
              <a:cxnLst/>
              <a:rect l="l" t="t" r="r" b="b"/>
              <a:pathLst>
                <a:path w="2742" h="1765" extrusionOk="0">
                  <a:moveTo>
                    <a:pt x="336" y="1765"/>
                  </a:moveTo>
                  <a:lnTo>
                    <a:pt x="2666" y="501"/>
                  </a:lnTo>
                  <a:lnTo>
                    <a:pt x="2742" y="23"/>
                  </a:lnTo>
                  <a:lnTo>
                    <a:pt x="2137" y="0"/>
                  </a:lnTo>
                  <a:lnTo>
                    <a:pt x="0" y="1025"/>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53" name="Google Shape;1314;p53"/>
            <p:cNvSpPr/>
            <p:nvPr/>
          </p:nvSpPr>
          <p:spPr>
            <a:xfrm>
              <a:off x="5289363" y="3162330"/>
              <a:ext cx="100716" cy="65978"/>
            </a:xfrm>
            <a:custGeom>
              <a:avLst/>
              <a:gdLst/>
              <a:ahLst/>
              <a:cxnLst/>
              <a:rect l="l" t="t" r="r" b="b"/>
              <a:pathLst>
                <a:path w="1757" h="1151" extrusionOk="0">
                  <a:moveTo>
                    <a:pt x="382" y="517"/>
                  </a:moveTo>
                  <a:cubicBezTo>
                    <a:pt x="1" y="1150"/>
                    <a:pt x="1757" y="414"/>
                    <a:pt x="1757" y="277"/>
                  </a:cubicBezTo>
                  <a:cubicBezTo>
                    <a:pt x="1757" y="138"/>
                    <a:pt x="691" y="1"/>
                    <a:pt x="382" y="517"/>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54" name="Google Shape;1315;p53"/>
            <p:cNvSpPr/>
            <p:nvPr/>
          </p:nvSpPr>
          <p:spPr>
            <a:xfrm>
              <a:off x="5537454" y="3171272"/>
              <a:ext cx="58010" cy="114072"/>
            </a:xfrm>
            <a:custGeom>
              <a:avLst/>
              <a:gdLst/>
              <a:ahLst/>
              <a:cxnLst/>
              <a:rect l="l" t="t" r="r" b="b"/>
              <a:pathLst>
                <a:path w="1012" h="1990" extrusionOk="0">
                  <a:moveTo>
                    <a:pt x="186" y="1287"/>
                  </a:moveTo>
                  <a:cubicBezTo>
                    <a:pt x="414" y="1990"/>
                    <a:pt x="1011" y="181"/>
                    <a:pt x="907" y="90"/>
                  </a:cubicBezTo>
                  <a:cubicBezTo>
                    <a:pt x="804" y="1"/>
                    <a:pt x="0" y="715"/>
                    <a:pt x="186" y="1287"/>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55" name="Google Shape;1316;p53"/>
            <p:cNvSpPr/>
            <p:nvPr/>
          </p:nvSpPr>
          <p:spPr>
            <a:xfrm>
              <a:off x="5593974" y="3439425"/>
              <a:ext cx="58010" cy="114072"/>
            </a:xfrm>
            <a:custGeom>
              <a:avLst/>
              <a:gdLst/>
              <a:ahLst/>
              <a:cxnLst/>
              <a:rect l="l" t="t" r="r" b="b"/>
              <a:pathLst>
                <a:path w="1012" h="1990" extrusionOk="0">
                  <a:moveTo>
                    <a:pt x="907" y="91"/>
                  </a:moveTo>
                  <a:cubicBezTo>
                    <a:pt x="804" y="0"/>
                    <a:pt x="0" y="715"/>
                    <a:pt x="186" y="1287"/>
                  </a:cubicBezTo>
                  <a:cubicBezTo>
                    <a:pt x="414" y="1989"/>
                    <a:pt x="1011" y="182"/>
                    <a:pt x="907" y="9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56" name="Google Shape;1317;p53"/>
            <p:cNvSpPr/>
            <p:nvPr/>
          </p:nvSpPr>
          <p:spPr>
            <a:xfrm>
              <a:off x="5528283" y="3013808"/>
              <a:ext cx="76354" cy="92576"/>
            </a:xfrm>
            <a:custGeom>
              <a:avLst/>
              <a:gdLst/>
              <a:ahLst/>
              <a:cxnLst/>
              <a:rect l="l" t="t" r="r" b="b"/>
              <a:pathLst>
                <a:path w="1332" h="1615" extrusionOk="0">
                  <a:moveTo>
                    <a:pt x="104" y="884"/>
                  </a:moveTo>
                  <a:cubicBezTo>
                    <a:pt x="0" y="1615"/>
                    <a:pt x="1331" y="254"/>
                    <a:pt x="1278" y="127"/>
                  </a:cubicBezTo>
                  <a:cubicBezTo>
                    <a:pt x="1224" y="1"/>
                    <a:pt x="190" y="288"/>
                    <a:pt x="104" y="884"/>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57" name="Google Shape;1318;p53"/>
            <p:cNvSpPr/>
            <p:nvPr/>
          </p:nvSpPr>
          <p:spPr>
            <a:xfrm>
              <a:off x="5774711" y="3021662"/>
              <a:ext cx="76411" cy="92576"/>
            </a:xfrm>
            <a:custGeom>
              <a:avLst/>
              <a:gdLst/>
              <a:ahLst/>
              <a:cxnLst/>
              <a:rect l="l" t="t" r="r" b="b"/>
              <a:pathLst>
                <a:path w="1333" h="1615" extrusionOk="0">
                  <a:moveTo>
                    <a:pt x="106" y="884"/>
                  </a:moveTo>
                  <a:cubicBezTo>
                    <a:pt x="1" y="1615"/>
                    <a:pt x="1333" y="254"/>
                    <a:pt x="1278" y="127"/>
                  </a:cubicBezTo>
                  <a:cubicBezTo>
                    <a:pt x="1226" y="1"/>
                    <a:pt x="190" y="288"/>
                    <a:pt x="106" y="884"/>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58" name="Google Shape;1319;p53"/>
            <p:cNvSpPr/>
            <p:nvPr/>
          </p:nvSpPr>
          <p:spPr>
            <a:xfrm>
              <a:off x="5779125" y="2883974"/>
              <a:ext cx="107136" cy="60475"/>
            </a:xfrm>
            <a:custGeom>
              <a:avLst/>
              <a:gdLst/>
              <a:ahLst/>
              <a:cxnLst/>
              <a:rect l="l" t="t" r="r" b="b"/>
              <a:pathLst>
                <a:path w="1869" h="1055" extrusionOk="0">
                  <a:moveTo>
                    <a:pt x="1851" y="406"/>
                  </a:moveTo>
                  <a:cubicBezTo>
                    <a:pt x="1869" y="270"/>
                    <a:pt x="829" y="1"/>
                    <a:pt x="457" y="474"/>
                  </a:cubicBezTo>
                  <a:cubicBezTo>
                    <a:pt x="0" y="1055"/>
                    <a:pt x="1835" y="543"/>
                    <a:pt x="1851" y="406"/>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59" name="Google Shape;1320;p53"/>
            <p:cNvSpPr/>
            <p:nvPr/>
          </p:nvSpPr>
          <p:spPr>
            <a:xfrm>
              <a:off x="5358723" y="2964511"/>
              <a:ext cx="76354" cy="92633"/>
            </a:xfrm>
            <a:custGeom>
              <a:avLst/>
              <a:gdLst/>
              <a:ahLst/>
              <a:cxnLst/>
              <a:rect l="l" t="t" r="r" b="b"/>
              <a:pathLst>
                <a:path w="1332" h="1616" extrusionOk="0">
                  <a:moveTo>
                    <a:pt x="1278" y="127"/>
                  </a:moveTo>
                  <a:cubicBezTo>
                    <a:pt x="1224" y="0"/>
                    <a:pt x="190" y="289"/>
                    <a:pt x="104" y="883"/>
                  </a:cubicBezTo>
                  <a:cubicBezTo>
                    <a:pt x="1" y="1615"/>
                    <a:pt x="1331" y="253"/>
                    <a:pt x="1278" y="127"/>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60" name="Google Shape;1321;p53"/>
            <p:cNvSpPr/>
            <p:nvPr/>
          </p:nvSpPr>
          <p:spPr>
            <a:xfrm>
              <a:off x="7142249" y="1251382"/>
              <a:ext cx="569040" cy="703462"/>
            </a:xfrm>
            <a:custGeom>
              <a:avLst/>
              <a:gdLst/>
              <a:ahLst/>
              <a:cxnLst/>
              <a:rect l="l" t="t" r="r" b="b"/>
              <a:pathLst>
                <a:path w="9927" h="12272" extrusionOk="0">
                  <a:moveTo>
                    <a:pt x="1212" y="5915"/>
                  </a:moveTo>
                  <a:cubicBezTo>
                    <a:pt x="1360" y="6247"/>
                    <a:pt x="1629" y="6564"/>
                    <a:pt x="1974" y="6857"/>
                  </a:cubicBezTo>
                  <a:cubicBezTo>
                    <a:pt x="1465" y="8689"/>
                    <a:pt x="1410" y="9325"/>
                    <a:pt x="2281" y="7095"/>
                  </a:cubicBezTo>
                  <a:cubicBezTo>
                    <a:pt x="2957" y="7585"/>
                    <a:pt x="3828" y="7996"/>
                    <a:pt x="4662" y="8281"/>
                  </a:cubicBezTo>
                  <a:cubicBezTo>
                    <a:pt x="3906" y="10864"/>
                    <a:pt x="3761" y="11893"/>
                    <a:pt x="5072" y="8412"/>
                  </a:cubicBezTo>
                  <a:cubicBezTo>
                    <a:pt x="5453" y="8526"/>
                    <a:pt x="5815" y="8609"/>
                    <a:pt x="6136" y="8660"/>
                  </a:cubicBezTo>
                  <a:cubicBezTo>
                    <a:pt x="5357" y="11274"/>
                    <a:pt x="5124" y="12272"/>
                    <a:pt x="6457" y="8701"/>
                  </a:cubicBezTo>
                  <a:cubicBezTo>
                    <a:pt x="6745" y="8727"/>
                    <a:pt x="6982" y="8717"/>
                    <a:pt x="7146" y="8669"/>
                  </a:cubicBezTo>
                  <a:cubicBezTo>
                    <a:pt x="6842" y="10006"/>
                    <a:pt x="8529" y="11188"/>
                    <a:pt x="8454" y="8731"/>
                  </a:cubicBezTo>
                  <a:cubicBezTo>
                    <a:pt x="8484" y="8605"/>
                    <a:pt x="8480" y="8445"/>
                    <a:pt x="8442" y="8266"/>
                  </a:cubicBezTo>
                  <a:cubicBezTo>
                    <a:pt x="9926" y="8013"/>
                    <a:pt x="8993" y="7543"/>
                    <a:pt x="8380" y="7697"/>
                  </a:cubicBezTo>
                  <a:cubicBezTo>
                    <a:pt x="9053" y="6294"/>
                    <a:pt x="8418" y="6974"/>
                    <a:pt x="8138" y="7542"/>
                  </a:cubicBezTo>
                  <a:cubicBezTo>
                    <a:pt x="7999" y="7318"/>
                    <a:pt x="7827" y="7116"/>
                    <a:pt x="7628" y="6942"/>
                  </a:cubicBezTo>
                  <a:lnTo>
                    <a:pt x="7645" y="6846"/>
                  </a:lnTo>
                  <a:cubicBezTo>
                    <a:pt x="7682" y="5436"/>
                    <a:pt x="2122" y="1"/>
                    <a:pt x="1107" y="5106"/>
                  </a:cubicBezTo>
                  <a:cubicBezTo>
                    <a:pt x="1104" y="5120"/>
                    <a:pt x="1104" y="5134"/>
                    <a:pt x="1102" y="5149"/>
                  </a:cubicBezTo>
                  <a:cubicBezTo>
                    <a:pt x="293" y="7854"/>
                    <a:pt x="0" y="9117"/>
                    <a:pt x="1212" y="5915"/>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grpSp>
      <p:pic>
        <p:nvPicPr>
          <p:cNvPr id="3" name="Picture 2" descr="Phễu Nhựa Có Móc Treo Rộng 11Cm Tiện Lợi | Gia Dụng Nhà Bếp giá rẻ Tp HCM,  Biên hoà | MuaMuaOnline.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68570"/>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31" name="Rectangle 130"/>
          <p:cNvSpPr/>
          <p:nvPr/>
        </p:nvSpPr>
        <p:spPr>
          <a:xfrm>
            <a:off x="11439783" y="687761"/>
            <a:ext cx="4357283" cy="1569660"/>
          </a:xfrm>
          <a:prstGeom prst="rect">
            <a:avLst/>
          </a:prstGeom>
        </p:spPr>
        <p:txBody>
          <a:bodyPr wrap="none">
            <a:spAutoFit/>
          </a:bodyPr>
          <a:lstStyle/>
          <a:p>
            <a:pPr algn="ctr">
              <a:buClr>
                <a:srgbClr val="000000"/>
              </a:buClr>
              <a:buFont typeface="Arial"/>
              <a:buNone/>
            </a:pPr>
            <a:r>
              <a:rPr lang="en-US" sz="9600" b="1" kern="0" smtClean="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tornado</a:t>
            </a:r>
            <a:endParaRPr lang="en-US" sz="9600" b="1"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endParaRPr>
          </a:p>
        </p:txBody>
      </p:sp>
    </p:spTree>
    <p:extLst>
      <p:ext uri="{BB962C8B-B14F-4D97-AF65-F5344CB8AC3E}">
        <p14:creationId xmlns:p14="http://schemas.microsoft.com/office/powerpoint/2010/main" val="3726796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wipe(down)">
                                      <p:cBhvr>
                                        <p:cTn id="30" dur="500"/>
                                        <p:tgtEl>
                                          <p:spTgt spid="15">
                                            <p:txEl>
                                              <p:pRg st="0" end="0"/>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animEffect transition="in" filter="wipe(down)">
                                      <p:cBhvr>
                                        <p:cTn id="33" dur="500"/>
                                        <p:tgtEl>
                                          <p:spTgt spid="2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31">
                                            <p:txEl>
                                              <p:pRg st="0" end="0"/>
                                            </p:txEl>
                                          </p:spTgt>
                                        </p:tgtEl>
                                        <p:attrNameLst>
                                          <p:attrName>style.visibility</p:attrName>
                                        </p:attrNameLst>
                                      </p:cBhvr>
                                      <p:to>
                                        <p:strVal val="visible"/>
                                      </p:to>
                                    </p:set>
                                    <p:animEffect transition="in" filter="wipe(down)">
                                      <p:cBhvr>
                                        <p:cTn id="38" dur="500"/>
                                        <p:tgtEl>
                                          <p:spTgt spid="13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Google Shape;1881;p31"/>
          <p:cNvSpPr txBox="1">
            <a:spLocks/>
          </p:cNvSpPr>
          <p:nvPr/>
        </p:nvSpPr>
        <p:spPr>
          <a:xfrm>
            <a:off x="-1219200" y="1733653"/>
            <a:ext cx="13253508" cy="1714576"/>
          </a:xfrm>
          <a:prstGeom prst="rect">
            <a:avLst/>
          </a:prstGeom>
          <a:noFill/>
          <a:ln>
            <a:noFill/>
          </a:ln>
        </p:spPr>
        <p:txBody>
          <a:bodyPr spcFirstLastPara="1" wrap="square" lIns="137138" tIns="137138" rIns="137138" bIns="137138"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Clr>
                <a:srgbClr val="000000"/>
              </a:buClr>
            </a:pPr>
            <a:r>
              <a:rPr lang="en-US" kern="0" dirty="0">
                <a:solidFill>
                  <a:srgbClr val="FF0000"/>
                </a:solidFill>
                <a:latin typeface="Times New Roman" panose="02020603050405020304" pitchFamily="18" charset="0"/>
                <a:cs typeface="Times New Roman" panose="02020603050405020304" pitchFamily="18" charset="0"/>
                <a:sym typeface="Arial"/>
              </a:rPr>
              <a:t>eruption (n) </a:t>
            </a:r>
          </a:p>
        </p:txBody>
      </p:sp>
      <p:sp>
        <p:nvSpPr>
          <p:cNvPr id="12" name="Rectangle 11"/>
          <p:cNvSpPr/>
          <p:nvPr/>
        </p:nvSpPr>
        <p:spPr>
          <a:xfrm>
            <a:off x="2221159" y="5600700"/>
            <a:ext cx="5866366" cy="1200329"/>
          </a:xfrm>
          <a:prstGeom prst="rect">
            <a:avLst/>
          </a:prstGeom>
        </p:spPr>
        <p:txBody>
          <a:bodyPr wrap="square">
            <a:spAutoFit/>
          </a:bodyPr>
          <a:lstStyle/>
          <a:p>
            <a:pPr algn="ctr">
              <a:buClr>
                <a:srgbClr val="000000"/>
              </a:buClr>
              <a:buFont typeface="Arial"/>
              <a:buNone/>
            </a:pPr>
            <a:r>
              <a:rPr lang="en-US" sz="7200" kern="0" dirty="0" err="1">
                <a:solidFill>
                  <a:srgbClr val="000000"/>
                </a:solidFill>
                <a:latin typeface="Times New Roman" panose="02020603050405020304" pitchFamily="18" charset="0"/>
                <a:cs typeface="Times New Roman" panose="02020603050405020304" pitchFamily="18" charset="0"/>
                <a:sym typeface="Arial"/>
              </a:rPr>
              <a:t>sự</a:t>
            </a:r>
            <a:r>
              <a:rPr lang="en-US" sz="7200" kern="0" dirty="0">
                <a:solidFill>
                  <a:srgbClr val="000000"/>
                </a:solidFill>
                <a:latin typeface="Times New Roman" panose="02020603050405020304" pitchFamily="18" charset="0"/>
                <a:cs typeface="Times New Roman" panose="02020603050405020304" pitchFamily="18" charset="0"/>
                <a:sym typeface="Arial"/>
              </a:rPr>
              <a:t> </a:t>
            </a:r>
            <a:r>
              <a:rPr lang="en-US" sz="7200" kern="0" dirty="0" err="1">
                <a:solidFill>
                  <a:srgbClr val="000000"/>
                </a:solidFill>
                <a:latin typeface="Times New Roman" panose="02020603050405020304" pitchFamily="18" charset="0"/>
                <a:cs typeface="Times New Roman" panose="02020603050405020304" pitchFamily="18" charset="0"/>
                <a:sym typeface="Arial"/>
              </a:rPr>
              <a:t>phun</a:t>
            </a:r>
            <a:r>
              <a:rPr lang="en-US" sz="7200" kern="0" dirty="0">
                <a:solidFill>
                  <a:srgbClr val="000000"/>
                </a:solidFill>
                <a:latin typeface="Times New Roman" panose="02020603050405020304" pitchFamily="18" charset="0"/>
                <a:cs typeface="Times New Roman" panose="02020603050405020304" pitchFamily="18" charset="0"/>
                <a:sym typeface="Arial"/>
              </a:rPr>
              <a:t> </a:t>
            </a:r>
            <a:r>
              <a:rPr lang="en-US" sz="7200" kern="0" dirty="0" err="1">
                <a:solidFill>
                  <a:srgbClr val="000000"/>
                </a:solidFill>
                <a:latin typeface="Times New Roman" panose="02020603050405020304" pitchFamily="18" charset="0"/>
                <a:cs typeface="Times New Roman" panose="02020603050405020304" pitchFamily="18" charset="0"/>
                <a:sym typeface="Arial"/>
              </a:rPr>
              <a:t>trào</a:t>
            </a:r>
            <a:endParaRPr lang="en-US" sz="7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302364" y="3924300"/>
            <a:ext cx="3448380" cy="1200329"/>
          </a:xfrm>
          <a:prstGeom prst="rect">
            <a:avLst/>
          </a:prstGeom>
        </p:spPr>
        <p:txBody>
          <a:bodyPr wrap="none">
            <a:spAutoFit/>
          </a:bodyPr>
          <a:lstStyle/>
          <a:p>
            <a:pPr algn="ctr">
              <a:buClr>
                <a:srgbClr val="000000"/>
              </a:buClr>
              <a:buFont typeface="Arial"/>
              <a:buNone/>
            </a:pPr>
            <a:r>
              <a:rPr lang="en-US" sz="7200" b="1" kern="0" dirty="0">
                <a:solidFill>
                  <a:srgbClr val="9CD3D0">
                    <a:lumMod val="50000"/>
                  </a:srgbClr>
                </a:solidFill>
                <a:latin typeface="Times New Roman" panose="02020603050405020304" pitchFamily="18" charset="0"/>
                <a:cs typeface="Times New Roman" panose="02020603050405020304" pitchFamily="18" charset="0"/>
                <a:sym typeface="Arial"/>
              </a:rPr>
              <a:t>/</a:t>
            </a:r>
            <a:r>
              <a:rPr lang="en-US" sz="7200" b="1" kern="0" dirty="0" err="1">
                <a:solidFill>
                  <a:srgbClr val="9CD3D0">
                    <a:lumMod val="50000"/>
                  </a:srgbClr>
                </a:solidFill>
                <a:latin typeface="Times New Roman" panose="02020603050405020304" pitchFamily="18" charset="0"/>
                <a:cs typeface="Times New Roman" panose="02020603050405020304" pitchFamily="18" charset="0"/>
                <a:sym typeface="Arial"/>
              </a:rPr>
              <a:t>ɪˈrʌpʃn</a:t>
            </a:r>
            <a:r>
              <a:rPr lang="en-US" sz="7200" b="1" kern="0" dirty="0">
                <a:solidFill>
                  <a:srgbClr val="9CD3D0">
                    <a:lumMod val="50000"/>
                  </a:srgbClr>
                </a:solidFill>
                <a:latin typeface="Times New Roman" panose="02020603050405020304" pitchFamily="18" charset="0"/>
                <a:cs typeface="Times New Roman" panose="02020603050405020304" pitchFamily="18" charset="0"/>
                <a:sym typeface="Arial"/>
              </a:rPr>
              <a:t>/</a:t>
            </a:r>
          </a:p>
        </p:txBody>
      </p:sp>
      <p:sp>
        <p:nvSpPr>
          <p:cNvPr id="91" name="Google Shape;1881;p31"/>
          <p:cNvSpPr txBox="1">
            <a:spLocks/>
          </p:cNvSpPr>
          <p:nvPr/>
        </p:nvSpPr>
        <p:spPr>
          <a:xfrm>
            <a:off x="-1828800" y="7064725"/>
            <a:ext cx="13253508" cy="1714576"/>
          </a:xfrm>
          <a:prstGeom prst="rect">
            <a:avLst/>
          </a:prstGeom>
          <a:noFill/>
          <a:ln>
            <a:noFill/>
          </a:ln>
        </p:spPr>
        <p:txBody>
          <a:bodyPr spcFirstLastPara="1" wrap="square" lIns="137138" tIns="137138" rIns="137138" bIns="137138"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Clr>
                <a:srgbClr val="000000"/>
              </a:buClr>
            </a:pPr>
            <a:r>
              <a:rPr lang="en-US" sz="7200" kern="0" dirty="0" smtClean="0">
                <a:solidFill>
                  <a:srgbClr val="FF0000"/>
                </a:solidFill>
                <a:latin typeface="Times New Roman" panose="02020603050405020304" pitchFamily="18" charset="0"/>
                <a:cs typeface="Times New Roman" panose="02020603050405020304" pitchFamily="18" charset="0"/>
                <a:sym typeface="Arial"/>
              </a:rPr>
              <a:t>=&gt; volcanic eruption</a:t>
            </a:r>
            <a:endParaRPr lang="en-US" sz="7200"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6" name="volcanic erup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72600" y="2628900"/>
            <a:ext cx="8763000" cy="6743585"/>
          </a:xfrm>
          <a:prstGeom prst="rect">
            <a:avLst/>
          </a:prstGeom>
        </p:spPr>
      </p:pic>
    </p:spTree>
    <p:extLst>
      <p:ext uri="{BB962C8B-B14F-4D97-AF65-F5344CB8AC3E}">
        <p14:creationId xmlns:p14="http://schemas.microsoft.com/office/powerpoint/2010/main" val="2452309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3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wipe(down)">
                                      <p:cBhvr>
                                        <p:cTn id="2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27" fill="hold" display="0">
                  <p:stCondLst>
                    <p:cond delay="indefinite"/>
                  </p:stCondLst>
                </p:cTn>
                <p:tgtEl>
                  <p:spTgt spid="6"/>
                </p:tgtEl>
              </p:cMediaNode>
            </p:video>
          </p:childTnLst>
        </p:cTn>
      </p:par>
    </p:tnLst>
    <p:bldLst>
      <p:bldP spid="7" grpId="0"/>
      <p:bldP spid="12" grpId="0"/>
      <p:bldP spid="9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Google Shape;1881;p31"/>
          <p:cNvSpPr txBox="1">
            <a:spLocks/>
          </p:cNvSpPr>
          <p:nvPr/>
        </p:nvSpPr>
        <p:spPr>
          <a:xfrm>
            <a:off x="1857151" y="2177482"/>
            <a:ext cx="6659378" cy="1879936"/>
          </a:xfrm>
          <a:prstGeom prst="rect">
            <a:avLst/>
          </a:prstGeom>
          <a:noFill/>
          <a:ln>
            <a:noFill/>
          </a:ln>
        </p:spPr>
        <p:txBody>
          <a:bodyPr spcFirstLastPara="1" wrap="square" lIns="137138" tIns="137138" rIns="137138" bIns="137138"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Clr>
                <a:srgbClr val="000000"/>
              </a:buClr>
            </a:pPr>
            <a:r>
              <a:rPr lang="en-US" sz="12000" kern="0" dirty="0">
                <a:solidFill>
                  <a:srgbClr val="FFAA21"/>
                </a:solidFill>
                <a:latin typeface="Times New Roman" panose="02020603050405020304" pitchFamily="18" charset="0"/>
                <a:ea typeface="Roboto" panose="020B0604020202020204" charset="0"/>
                <a:cs typeface="Times New Roman" panose="02020603050405020304" pitchFamily="18" charset="0"/>
                <a:sym typeface="Arial"/>
              </a:rPr>
              <a:t>pull up</a:t>
            </a:r>
          </a:p>
        </p:txBody>
      </p:sp>
      <p:sp>
        <p:nvSpPr>
          <p:cNvPr id="12" name="Rectangle 11"/>
          <p:cNvSpPr/>
          <p:nvPr/>
        </p:nvSpPr>
        <p:spPr>
          <a:xfrm>
            <a:off x="838200" y="6743700"/>
            <a:ext cx="8991600" cy="1200329"/>
          </a:xfrm>
          <a:prstGeom prst="rect">
            <a:avLst/>
          </a:prstGeom>
        </p:spPr>
        <p:txBody>
          <a:bodyPr wrap="square">
            <a:spAutoFit/>
          </a:bodyPr>
          <a:lstStyle/>
          <a:p>
            <a:pPr algn="ctr">
              <a:buClr>
                <a:srgbClr val="000000"/>
              </a:buClr>
              <a:buFont typeface="Arial"/>
              <a:buNone/>
            </a:pPr>
            <a:r>
              <a:rPr lang="en-US" sz="7200" kern="0" dirty="0" err="1">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kéo</a:t>
            </a:r>
            <a:r>
              <a:rPr lang="en-US" sz="7200" kern="0" dirty="0">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 </a:t>
            </a:r>
            <a:r>
              <a:rPr lang="en-US" sz="7200" kern="0" dirty="0" err="1">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lên</a:t>
            </a:r>
            <a:r>
              <a:rPr lang="en-US" sz="7200" kern="0" dirty="0">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 </a:t>
            </a:r>
            <a:r>
              <a:rPr lang="en-US" sz="7200" kern="0" dirty="0" err="1">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nhổ</a:t>
            </a:r>
            <a:r>
              <a:rPr lang="en-US" sz="7200" kern="0" dirty="0">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 </a:t>
            </a:r>
            <a:r>
              <a:rPr lang="en-US" sz="7200" kern="0" dirty="0" err="1">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lên</a:t>
            </a:r>
            <a:r>
              <a:rPr lang="en-US" sz="7200" kern="0" dirty="0">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 </a:t>
            </a:r>
            <a:r>
              <a:rPr lang="en-US" sz="7200" kern="0" dirty="0" err="1" smtClean="0">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lôi</a:t>
            </a:r>
            <a:r>
              <a:rPr lang="en-US" sz="7200" kern="0" dirty="0" smtClean="0">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 </a:t>
            </a:r>
            <a:r>
              <a:rPr lang="en-US" sz="7200" kern="0" dirty="0" err="1">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rPr>
              <a:t>lên</a:t>
            </a:r>
            <a:endParaRPr lang="en-US" sz="7200" kern="0" dirty="0">
              <a:solidFill>
                <a:srgbClr val="5C463F">
                  <a:lumMod val="50000"/>
                </a:srgbClr>
              </a:solidFill>
              <a:latin typeface="Times New Roman" panose="02020603050405020304" pitchFamily="18" charset="0"/>
              <a:ea typeface="Roboto" panose="020B0604020202020204" charset="0"/>
              <a:cs typeface="Times New Roman" panose="02020603050405020304" pitchFamily="18" charset="0"/>
              <a:sym typeface="Arial"/>
            </a:endParaRPr>
          </a:p>
        </p:txBody>
      </p:sp>
      <p:sp>
        <p:nvSpPr>
          <p:cNvPr id="2" name="Rectangle 1"/>
          <p:cNvSpPr/>
          <p:nvPr/>
        </p:nvSpPr>
        <p:spPr>
          <a:xfrm>
            <a:off x="3565238" y="4911961"/>
            <a:ext cx="3243196" cy="1200329"/>
          </a:xfrm>
          <a:prstGeom prst="rect">
            <a:avLst/>
          </a:prstGeom>
        </p:spPr>
        <p:txBody>
          <a:bodyPr wrap="none">
            <a:spAutoFit/>
          </a:bodyPr>
          <a:lstStyle/>
          <a:p>
            <a:pPr algn="ctr">
              <a:buClr>
                <a:srgbClr val="000000"/>
              </a:buClr>
              <a:buFont typeface="Arial"/>
              <a:buNone/>
            </a:pPr>
            <a:r>
              <a:rPr lang="en-US" sz="7200" b="1" kern="0" dirty="0">
                <a:solidFill>
                  <a:srgbClr val="9CD3D0">
                    <a:lumMod val="50000"/>
                  </a:srgbClr>
                </a:solidFill>
                <a:latin typeface="Times New Roman" panose="02020603050405020304" pitchFamily="18" charset="0"/>
                <a:ea typeface="Roboto" panose="020B0604020202020204" charset="0"/>
                <a:cs typeface="Times New Roman" panose="02020603050405020304" pitchFamily="18" charset="0"/>
                <a:sym typeface="Arial"/>
              </a:rPr>
              <a:t>/</a:t>
            </a:r>
            <a:r>
              <a:rPr lang="en-US" sz="7200" b="1" kern="0" dirty="0" err="1">
                <a:solidFill>
                  <a:srgbClr val="9CD3D0">
                    <a:lumMod val="50000"/>
                  </a:srgbClr>
                </a:solidFill>
                <a:latin typeface="Times New Roman" panose="02020603050405020304" pitchFamily="18" charset="0"/>
                <a:ea typeface="Roboto" panose="020B0604020202020204" charset="0"/>
                <a:cs typeface="Times New Roman" panose="02020603050405020304" pitchFamily="18" charset="0"/>
                <a:sym typeface="Arial"/>
              </a:rPr>
              <a:t>pʊl</a:t>
            </a:r>
            <a:r>
              <a:rPr lang="en-US" sz="7200" b="1" kern="0" dirty="0">
                <a:solidFill>
                  <a:srgbClr val="9CD3D0">
                    <a:lumMod val="50000"/>
                  </a:srgbClr>
                </a:solidFill>
                <a:latin typeface="Times New Roman" panose="02020603050405020304" pitchFamily="18" charset="0"/>
                <a:ea typeface="Roboto" panose="020B0604020202020204" charset="0"/>
                <a:cs typeface="Times New Roman" panose="02020603050405020304" pitchFamily="18" charset="0"/>
                <a:sym typeface="Arial"/>
              </a:rPr>
              <a:t> </a:t>
            </a:r>
            <a:r>
              <a:rPr lang="en-US" sz="7200" b="1" kern="0" dirty="0" err="1">
                <a:solidFill>
                  <a:srgbClr val="9CD3D0">
                    <a:lumMod val="50000"/>
                  </a:srgbClr>
                </a:solidFill>
                <a:latin typeface="Times New Roman" panose="02020603050405020304" pitchFamily="18" charset="0"/>
                <a:ea typeface="Roboto" panose="020B0604020202020204" charset="0"/>
                <a:cs typeface="Times New Roman" panose="02020603050405020304" pitchFamily="18" charset="0"/>
                <a:sym typeface="Arial"/>
              </a:rPr>
              <a:t>ʌp</a:t>
            </a:r>
            <a:r>
              <a:rPr lang="en-US" sz="7200" b="1" kern="0" dirty="0">
                <a:solidFill>
                  <a:srgbClr val="9CD3D0">
                    <a:lumMod val="50000"/>
                  </a:srgbClr>
                </a:solidFill>
                <a:latin typeface="Times New Roman" panose="02020603050405020304" pitchFamily="18" charset="0"/>
                <a:ea typeface="Roboto" panose="020B0604020202020204" charset="0"/>
                <a:cs typeface="Times New Roman" panose="02020603050405020304" pitchFamily="18" charset="0"/>
                <a:sym typeface="Arial"/>
              </a:rPr>
              <a:t>/</a:t>
            </a:r>
          </a:p>
        </p:txBody>
      </p:sp>
      <p:pic>
        <p:nvPicPr>
          <p:cNvPr id="4100" name="Picture 4" descr="Young man pulling big turnip root female farmer Vector Imag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407" b="90000" l="10000" r="90000"/>
                    </a14:imgEffect>
                  </a14:imgLayer>
                </a14:imgProps>
              </a:ext>
              <a:ext uri="{28A0092B-C50C-407E-A947-70E740481C1C}">
                <a14:useLocalDpi xmlns:a14="http://schemas.microsoft.com/office/drawing/2010/main" val="0"/>
              </a:ext>
            </a:extLst>
          </a:blip>
          <a:srcRect/>
          <a:stretch>
            <a:fillRect/>
          </a:stretch>
        </p:blipFill>
        <p:spPr bwMode="auto">
          <a:xfrm>
            <a:off x="9296400" y="1028700"/>
            <a:ext cx="8732108" cy="9430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820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717"/>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806695940"/>
              </p:ext>
            </p:extLst>
          </p:nvPr>
        </p:nvGraphicFramePr>
        <p:xfrm>
          <a:off x="1828800" y="2007762"/>
          <a:ext cx="15621000" cy="6111240"/>
        </p:xfrm>
        <a:graphic>
          <a:graphicData uri="http://schemas.openxmlformats.org/drawingml/2006/table">
            <a:tbl>
              <a:tblPr bandRow="1">
                <a:tableStyleId>{616DA210-FB5B-4158-B5E0-FEB733F419BA}</a:tableStyleId>
              </a:tblPr>
              <a:tblGrid>
                <a:gridCol w="6705600">
                  <a:extLst>
                    <a:ext uri="{9D8B030D-6E8A-4147-A177-3AD203B41FA5}">
                      <a16:colId xmlns:a16="http://schemas.microsoft.com/office/drawing/2014/main" xmlns="" val="178702658"/>
                    </a:ext>
                  </a:extLst>
                </a:gridCol>
                <a:gridCol w="1610448">
                  <a:extLst>
                    <a:ext uri="{9D8B030D-6E8A-4147-A177-3AD203B41FA5}">
                      <a16:colId xmlns:a16="http://schemas.microsoft.com/office/drawing/2014/main" xmlns="" val="2759178352"/>
                    </a:ext>
                  </a:extLst>
                </a:gridCol>
                <a:gridCol w="7304952">
                  <a:extLst>
                    <a:ext uri="{9D8B030D-6E8A-4147-A177-3AD203B41FA5}">
                      <a16:colId xmlns:a16="http://schemas.microsoft.com/office/drawing/2014/main" xmlns="" val="1363729389"/>
                    </a:ext>
                  </a:extLst>
                </a:gridCol>
              </a:tblGrid>
              <a:tr h="750026">
                <a:tc>
                  <a:txBody>
                    <a:bodyPr/>
                    <a:lstStyle/>
                    <a:p>
                      <a:pPr algn="ctr">
                        <a:spcAft>
                          <a:spcPts val="0"/>
                        </a:spcAft>
                      </a:pPr>
                      <a:r>
                        <a:rPr lang="en-US" sz="4800" dirty="0" smtClean="0">
                          <a:solidFill>
                            <a:srgbClr val="7030A0"/>
                          </a:solidFill>
                          <a:effectLst/>
                          <a:latin typeface="Times New Roman" panose="02020603050405020304" pitchFamily="18" charset="0"/>
                          <a:cs typeface="Times New Roman" panose="02020603050405020304" pitchFamily="18" charset="0"/>
                        </a:rPr>
                        <a:t>Word</a:t>
                      </a:r>
                      <a:endParaRPr lang="en-US" sz="4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2390" marR="72390" marT="143510" marB="143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4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2390" marR="72390" marT="143510" marB="143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4800" dirty="0" smtClean="0">
                          <a:solidFill>
                            <a:srgbClr val="7030A0"/>
                          </a:solidFill>
                          <a:effectLst/>
                          <a:latin typeface="Times New Roman" panose="02020603050405020304" pitchFamily="18" charset="0"/>
                          <a:cs typeface="Times New Roman" panose="02020603050405020304" pitchFamily="18" charset="0"/>
                        </a:rPr>
                        <a:t>Meaning</a:t>
                      </a:r>
                      <a:endParaRPr lang="en-US" sz="48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2390" marR="72390" marT="143510" marB="143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68899475"/>
                  </a:ext>
                </a:extLst>
              </a:tr>
              <a:tr h="750026">
                <a:tc>
                  <a:txBody>
                    <a:bodyPr/>
                    <a:lstStyle/>
                    <a:p>
                      <a:pPr marL="144145" indent="-144145">
                        <a:spcAft>
                          <a:spcPts val="0"/>
                        </a:spcAft>
                      </a:pPr>
                      <a:r>
                        <a:rPr lang="en-US" sz="4800" dirty="0" smtClean="0">
                          <a:solidFill>
                            <a:srgbClr val="7030A0"/>
                          </a:solidFill>
                          <a:effectLst/>
                          <a:latin typeface="Times New Roman" panose="02020603050405020304" pitchFamily="18" charset="0"/>
                          <a:cs typeface="Times New Roman" panose="02020603050405020304" pitchFamily="18" charset="0"/>
                        </a:rPr>
                        <a:t>1. </a:t>
                      </a:r>
                      <a:r>
                        <a:rPr lang="en-US" sz="4800" kern="1200" dirty="0" smtClean="0">
                          <a:solidFill>
                            <a:srgbClr val="7030A0"/>
                          </a:solidFill>
                          <a:effectLst/>
                          <a:latin typeface="Times New Roman" panose="02020603050405020304" pitchFamily="18" charset="0"/>
                          <a:cs typeface="Times New Roman" panose="02020603050405020304" pitchFamily="18" charset="0"/>
                        </a:rPr>
                        <a:t>funnel (n) </a:t>
                      </a:r>
                      <a:endParaRPr lang="en-US" sz="4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510" marR="143510" marT="143510" marB="143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4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2390" marR="72390" marT="143510" marB="1435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800" kern="1200" dirty="0" smtClean="0">
                          <a:solidFill>
                            <a:srgbClr val="7030A0"/>
                          </a:solidFill>
                          <a:effectLst/>
                          <a:latin typeface="Times New Roman" panose="02020603050405020304" pitchFamily="18" charset="0"/>
                          <a:cs typeface="Times New Roman" panose="02020603050405020304" pitchFamily="18" charset="0"/>
                        </a:rPr>
                        <a:t>a. </a:t>
                      </a:r>
                      <a:r>
                        <a:rPr lang="en-US" sz="4800" kern="1200" dirty="0" err="1" smtClean="0">
                          <a:solidFill>
                            <a:srgbClr val="7030A0"/>
                          </a:solidFill>
                          <a:effectLst/>
                          <a:latin typeface="Times New Roman" panose="02020603050405020304" pitchFamily="18" charset="0"/>
                          <a:cs typeface="Times New Roman" panose="02020603050405020304" pitchFamily="18" charset="0"/>
                        </a:rPr>
                        <a:t>lốc</a:t>
                      </a:r>
                      <a:r>
                        <a:rPr lang="en-US" sz="4800" kern="1200" dirty="0" smtClean="0">
                          <a:solidFill>
                            <a:srgbClr val="7030A0"/>
                          </a:solidFill>
                          <a:effectLst/>
                          <a:latin typeface="Times New Roman" panose="02020603050405020304" pitchFamily="18" charset="0"/>
                          <a:cs typeface="Times New Roman" panose="02020603050405020304" pitchFamily="18" charset="0"/>
                        </a:rPr>
                        <a:t> </a:t>
                      </a:r>
                      <a:r>
                        <a:rPr lang="en-US" sz="4800" kern="1200" dirty="0" err="1" smtClean="0">
                          <a:solidFill>
                            <a:srgbClr val="7030A0"/>
                          </a:solidFill>
                          <a:effectLst/>
                          <a:latin typeface="Times New Roman" panose="02020603050405020304" pitchFamily="18" charset="0"/>
                          <a:cs typeface="Times New Roman" panose="02020603050405020304" pitchFamily="18" charset="0"/>
                        </a:rPr>
                        <a:t>xoáy</a:t>
                      </a:r>
                      <a:endParaRPr lang="en-US" sz="4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2390" marR="72390" marT="143510" marB="143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1936037"/>
                  </a:ext>
                </a:extLst>
              </a:tr>
              <a:tr h="750026">
                <a:tc>
                  <a:txBody>
                    <a:bodyPr/>
                    <a:lstStyle/>
                    <a:p>
                      <a:pPr marL="144145" indent="-144145">
                        <a:spcAft>
                          <a:spcPts val="0"/>
                        </a:spcAft>
                      </a:pPr>
                      <a:r>
                        <a:rPr lang="en-US" sz="4800" dirty="0" smtClean="0">
                          <a:solidFill>
                            <a:srgbClr val="7030A0"/>
                          </a:solidFill>
                          <a:effectLst/>
                          <a:latin typeface="Times New Roman" panose="02020603050405020304" pitchFamily="18" charset="0"/>
                          <a:cs typeface="Times New Roman" panose="02020603050405020304" pitchFamily="18" charset="0"/>
                        </a:rPr>
                        <a:t>2. </a:t>
                      </a:r>
                      <a:r>
                        <a:rPr lang="en-US" sz="4800" kern="1200" dirty="0" smtClean="0">
                          <a:solidFill>
                            <a:srgbClr val="7030A0"/>
                          </a:solidFill>
                          <a:effectLst/>
                          <a:latin typeface="Times New Roman" panose="02020603050405020304" pitchFamily="18" charset="0"/>
                          <a:cs typeface="Times New Roman" panose="02020603050405020304" pitchFamily="18" charset="0"/>
                        </a:rPr>
                        <a:t>tornado (n) </a:t>
                      </a:r>
                      <a:endParaRPr lang="en-US" sz="4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510" marR="143510" marT="143510" marB="143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4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2390" marR="72390" marT="143510" marB="1435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800" kern="1200" dirty="0" smtClean="0">
                          <a:solidFill>
                            <a:srgbClr val="7030A0"/>
                          </a:solidFill>
                          <a:effectLst/>
                          <a:latin typeface="Times New Roman" panose="02020603050405020304" pitchFamily="18" charset="0"/>
                          <a:cs typeface="Times New Roman" panose="02020603050405020304" pitchFamily="18" charset="0"/>
                        </a:rPr>
                        <a:t>b. </a:t>
                      </a:r>
                      <a:r>
                        <a:rPr lang="en-US" sz="4800" kern="1200" dirty="0" err="1" smtClean="0">
                          <a:solidFill>
                            <a:srgbClr val="7030A0"/>
                          </a:solidFill>
                          <a:effectLst/>
                          <a:latin typeface="Times New Roman" panose="02020603050405020304" pitchFamily="18" charset="0"/>
                          <a:cs typeface="Times New Roman" panose="02020603050405020304" pitchFamily="18" charset="0"/>
                        </a:rPr>
                        <a:t>sự</a:t>
                      </a:r>
                      <a:r>
                        <a:rPr lang="en-US" sz="4800" kern="1200" dirty="0" smtClean="0">
                          <a:solidFill>
                            <a:srgbClr val="7030A0"/>
                          </a:solidFill>
                          <a:effectLst/>
                          <a:latin typeface="Times New Roman" panose="02020603050405020304" pitchFamily="18" charset="0"/>
                          <a:cs typeface="Times New Roman" panose="02020603050405020304" pitchFamily="18" charset="0"/>
                        </a:rPr>
                        <a:t> </a:t>
                      </a:r>
                      <a:r>
                        <a:rPr lang="en-US" sz="4800" kern="1200" dirty="0" err="1" smtClean="0">
                          <a:solidFill>
                            <a:srgbClr val="7030A0"/>
                          </a:solidFill>
                          <a:effectLst/>
                          <a:latin typeface="Times New Roman" panose="02020603050405020304" pitchFamily="18" charset="0"/>
                          <a:cs typeface="Times New Roman" panose="02020603050405020304" pitchFamily="18" charset="0"/>
                        </a:rPr>
                        <a:t>phun</a:t>
                      </a:r>
                      <a:r>
                        <a:rPr lang="en-US" sz="4800" kern="1200" dirty="0" smtClean="0">
                          <a:solidFill>
                            <a:srgbClr val="7030A0"/>
                          </a:solidFill>
                          <a:effectLst/>
                          <a:latin typeface="Times New Roman" panose="02020603050405020304" pitchFamily="18" charset="0"/>
                          <a:cs typeface="Times New Roman" panose="02020603050405020304" pitchFamily="18" charset="0"/>
                        </a:rPr>
                        <a:t> </a:t>
                      </a:r>
                      <a:r>
                        <a:rPr lang="en-US" sz="4800" kern="1200" dirty="0" err="1" smtClean="0">
                          <a:solidFill>
                            <a:srgbClr val="7030A0"/>
                          </a:solidFill>
                          <a:effectLst/>
                          <a:latin typeface="Times New Roman" panose="02020603050405020304" pitchFamily="18" charset="0"/>
                          <a:cs typeface="Times New Roman" panose="02020603050405020304" pitchFamily="18" charset="0"/>
                        </a:rPr>
                        <a:t>trào</a:t>
                      </a:r>
                      <a:endParaRPr lang="en-US" sz="4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2390" marR="72390" marT="143510" marB="143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30989348"/>
                  </a:ext>
                </a:extLst>
              </a:tr>
              <a:tr h="750026">
                <a:tc>
                  <a:txBody>
                    <a:bodyPr/>
                    <a:lstStyle/>
                    <a:p>
                      <a:pPr marL="144145" indent="-144145">
                        <a:spcAft>
                          <a:spcPts val="0"/>
                        </a:spcAft>
                      </a:pPr>
                      <a:r>
                        <a:rPr lang="en-US" sz="4800" dirty="0" smtClean="0">
                          <a:solidFill>
                            <a:srgbClr val="7030A0"/>
                          </a:solidFill>
                          <a:effectLst/>
                          <a:latin typeface="Times New Roman" panose="02020603050405020304" pitchFamily="18" charset="0"/>
                          <a:cs typeface="Times New Roman" panose="02020603050405020304" pitchFamily="18" charset="0"/>
                        </a:rPr>
                        <a:t>3. </a:t>
                      </a:r>
                      <a:r>
                        <a:rPr lang="en-US" sz="4800" kern="1200" dirty="0" smtClean="0">
                          <a:solidFill>
                            <a:srgbClr val="7030A0"/>
                          </a:solidFill>
                          <a:effectLst/>
                          <a:latin typeface="Times New Roman" panose="02020603050405020304" pitchFamily="18" charset="0"/>
                          <a:cs typeface="Times New Roman" panose="02020603050405020304" pitchFamily="18" charset="0"/>
                        </a:rPr>
                        <a:t>eruption (n)</a:t>
                      </a:r>
                      <a:endParaRPr lang="en-US" sz="4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510" marR="143510" marT="143510" marB="143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4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2390" marR="72390" marT="143510" marB="1435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just">
                        <a:spcAft>
                          <a:spcPts val="0"/>
                        </a:spcAft>
                      </a:pPr>
                      <a:r>
                        <a:rPr lang="en-US" sz="4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4800" baseline="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aseline="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480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ái</a:t>
                      </a:r>
                      <a:r>
                        <a:rPr lang="en-US" sz="4800" baseline="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aseline="0" dirty="0" err="1"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phễu</a:t>
                      </a:r>
                      <a:endParaRPr lang="en-US" sz="4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2390" marR="72390" marT="143510" marB="143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54713314"/>
                  </a:ext>
                </a:extLst>
              </a:tr>
              <a:tr h="750026">
                <a:tc>
                  <a:txBody>
                    <a:bodyPr/>
                    <a:lstStyle/>
                    <a:p>
                      <a:pPr marL="144145" indent="-144145">
                        <a:spcAft>
                          <a:spcPts val="0"/>
                        </a:spcAft>
                      </a:pPr>
                      <a:r>
                        <a:rPr lang="en-US" sz="4800" dirty="0" smtClean="0">
                          <a:solidFill>
                            <a:srgbClr val="7030A0"/>
                          </a:solidFill>
                          <a:effectLst/>
                          <a:latin typeface="Times New Roman" panose="02020603050405020304" pitchFamily="18" charset="0"/>
                          <a:cs typeface="Times New Roman" panose="02020603050405020304" pitchFamily="18" charset="0"/>
                        </a:rPr>
                        <a:t>4. </a:t>
                      </a:r>
                      <a:r>
                        <a:rPr lang="en-US" sz="4800" kern="1200" dirty="0" smtClean="0">
                          <a:solidFill>
                            <a:srgbClr val="7030A0"/>
                          </a:solidFill>
                          <a:effectLst/>
                          <a:latin typeface="Times New Roman" panose="02020603050405020304" pitchFamily="18" charset="0"/>
                          <a:cs typeface="Times New Roman" panose="02020603050405020304" pitchFamily="18" charset="0"/>
                        </a:rPr>
                        <a:t>pull up</a:t>
                      </a:r>
                      <a:endParaRPr lang="en-US" sz="4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510" marR="143510" marT="143510" marB="143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4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2390" marR="72390" marT="143510" marB="1435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800" kern="1200" dirty="0" smtClean="0">
                          <a:solidFill>
                            <a:srgbClr val="7030A0"/>
                          </a:solidFill>
                          <a:effectLst/>
                          <a:latin typeface="Times New Roman" panose="02020603050405020304" pitchFamily="18" charset="0"/>
                          <a:cs typeface="Times New Roman" panose="02020603050405020304" pitchFamily="18" charset="0"/>
                        </a:rPr>
                        <a:t>d. </a:t>
                      </a:r>
                      <a:r>
                        <a:rPr lang="en-US" sz="4800" kern="1200" dirty="0" err="1" smtClean="0">
                          <a:solidFill>
                            <a:srgbClr val="7030A0"/>
                          </a:solidFill>
                          <a:effectLst/>
                          <a:latin typeface="Times New Roman" panose="02020603050405020304" pitchFamily="18" charset="0"/>
                          <a:cs typeface="Times New Roman" panose="02020603050405020304" pitchFamily="18" charset="0"/>
                        </a:rPr>
                        <a:t>vụ</a:t>
                      </a:r>
                      <a:r>
                        <a:rPr lang="en-US" sz="4800" kern="1200" dirty="0" smtClean="0">
                          <a:solidFill>
                            <a:srgbClr val="7030A0"/>
                          </a:solidFill>
                          <a:effectLst/>
                          <a:latin typeface="Times New Roman" panose="02020603050405020304" pitchFamily="18" charset="0"/>
                          <a:cs typeface="Times New Roman" panose="02020603050405020304" pitchFamily="18" charset="0"/>
                        </a:rPr>
                        <a:t> </a:t>
                      </a:r>
                      <a:r>
                        <a:rPr lang="en-US" sz="4800" kern="1200" dirty="0" err="1" smtClean="0">
                          <a:solidFill>
                            <a:srgbClr val="7030A0"/>
                          </a:solidFill>
                          <a:effectLst/>
                          <a:latin typeface="Times New Roman" panose="02020603050405020304" pitchFamily="18" charset="0"/>
                          <a:cs typeface="Times New Roman" panose="02020603050405020304" pitchFamily="18" charset="0"/>
                        </a:rPr>
                        <a:t>sạt</a:t>
                      </a:r>
                      <a:r>
                        <a:rPr lang="en-US" sz="4800" kern="1200" dirty="0" smtClean="0">
                          <a:solidFill>
                            <a:srgbClr val="7030A0"/>
                          </a:solidFill>
                          <a:effectLst/>
                          <a:latin typeface="Times New Roman" panose="02020603050405020304" pitchFamily="18" charset="0"/>
                          <a:cs typeface="Times New Roman" panose="02020603050405020304" pitchFamily="18" charset="0"/>
                        </a:rPr>
                        <a:t> </a:t>
                      </a:r>
                      <a:r>
                        <a:rPr lang="en-US" sz="4800" kern="1200" dirty="0" err="1" smtClean="0">
                          <a:solidFill>
                            <a:srgbClr val="7030A0"/>
                          </a:solidFill>
                          <a:effectLst/>
                          <a:latin typeface="Times New Roman" panose="02020603050405020304" pitchFamily="18" charset="0"/>
                          <a:cs typeface="Times New Roman" panose="02020603050405020304" pitchFamily="18" charset="0"/>
                        </a:rPr>
                        <a:t>lở</a:t>
                      </a:r>
                      <a:endParaRPr lang="en-US" sz="4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2390" marR="72390" marT="143510" marB="143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11327387"/>
                  </a:ext>
                </a:extLst>
              </a:tr>
              <a:tr h="750026">
                <a:tc>
                  <a:txBody>
                    <a:bodyPr/>
                    <a:lstStyle/>
                    <a:p>
                      <a:pPr marL="144145" indent="-144145">
                        <a:spcAft>
                          <a:spcPts val="0"/>
                        </a:spcAft>
                      </a:pPr>
                      <a:r>
                        <a:rPr lang="en-US" sz="4800" dirty="0" smtClean="0">
                          <a:solidFill>
                            <a:srgbClr val="7030A0"/>
                          </a:solidFill>
                          <a:effectLst/>
                          <a:latin typeface="Times New Roman" panose="02020603050405020304" pitchFamily="18" charset="0"/>
                          <a:cs typeface="Times New Roman" panose="02020603050405020304" pitchFamily="18" charset="0"/>
                        </a:rPr>
                        <a:t>5. </a:t>
                      </a:r>
                      <a:r>
                        <a:rPr lang="en-US" sz="4800" kern="1200" dirty="0" smtClean="0">
                          <a:solidFill>
                            <a:srgbClr val="7030A0"/>
                          </a:solidFill>
                          <a:effectLst/>
                          <a:latin typeface="Times New Roman" panose="02020603050405020304" pitchFamily="18" charset="0"/>
                          <a:cs typeface="Times New Roman" panose="02020603050405020304" pitchFamily="18" charset="0"/>
                        </a:rPr>
                        <a:t>landslide (n)</a:t>
                      </a:r>
                      <a:endParaRPr lang="en-US" sz="4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43510" marR="143510" marT="143510" marB="143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endParaRPr lang="en-US" sz="48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2390" marR="72390" marT="143510" marB="1435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800" kern="1200" dirty="0" smtClean="0">
                          <a:solidFill>
                            <a:srgbClr val="7030A0"/>
                          </a:solidFill>
                          <a:effectLst/>
                          <a:latin typeface="Times New Roman" panose="02020603050405020304" pitchFamily="18" charset="0"/>
                          <a:cs typeface="Times New Roman" panose="02020603050405020304" pitchFamily="18" charset="0"/>
                        </a:rPr>
                        <a:t>e. </a:t>
                      </a:r>
                      <a:r>
                        <a:rPr lang="en-US" sz="4800" kern="1200" dirty="0" err="1" smtClean="0">
                          <a:solidFill>
                            <a:srgbClr val="7030A0"/>
                          </a:solidFill>
                          <a:effectLst/>
                          <a:latin typeface="Times New Roman" panose="02020603050405020304" pitchFamily="18" charset="0"/>
                          <a:cs typeface="Times New Roman" panose="02020603050405020304" pitchFamily="18" charset="0"/>
                        </a:rPr>
                        <a:t>kéo</a:t>
                      </a:r>
                      <a:r>
                        <a:rPr lang="en-US" sz="4800" kern="1200" dirty="0" smtClean="0">
                          <a:solidFill>
                            <a:srgbClr val="7030A0"/>
                          </a:solidFill>
                          <a:effectLst/>
                          <a:latin typeface="Times New Roman" panose="02020603050405020304" pitchFamily="18" charset="0"/>
                          <a:cs typeface="Times New Roman" panose="02020603050405020304" pitchFamily="18" charset="0"/>
                        </a:rPr>
                        <a:t> </a:t>
                      </a:r>
                      <a:r>
                        <a:rPr lang="en-US" sz="4800" kern="1200" dirty="0" err="1" smtClean="0">
                          <a:solidFill>
                            <a:srgbClr val="7030A0"/>
                          </a:solidFill>
                          <a:effectLst/>
                          <a:latin typeface="Times New Roman" panose="02020603050405020304" pitchFamily="18" charset="0"/>
                          <a:cs typeface="Times New Roman" panose="02020603050405020304" pitchFamily="18" charset="0"/>
                        </a:rPr>
                        <a:t>lên</a:t>
                      </a:r>
                      <a:r>
                        <a:rPr lang="en-US" sz="4800" kern="1200" dirty="0" smtClean="0">
                          <a:solidFill>
                            <a:srgbClr val="7030A0"/>
                          </a:solidFill>
                          <a:effectLst/>
                          <a:latin typeface="Times New Roman" panose="02020603050405020304" pitchFamily="18" charset="0"/>
                          <a:cs typeface="Times New Roman" panose="02020603050405020304" pitchFamily="18" charset="0"/>
                        </a:rPr>
                        <a:t>, </a:t>
                      </a:r>
                      <a:r>
                        <a:rPr lang="en-US" sz="4800" kern="1200" dirty="0" err="1" smtClean="0">
                          <a:solidFill>
                            <a:srgbClr val="7030A0"/>
                          </a:solidFill>
                          <a:effectLst/>
                          <a:latin typeface="Times New Roman" panose="02020603050405020304" pitchFamily="18" charset="0"/>
                          <a:cs typeface="Times New Roman" panose="02020603050405020304" pitchFamily="18" charset="0"/>
                        </a:rPr>
                        <a:t>nhổ</a:t>
                      </a:r>
                      <a:r>
                        <a:rPr lang="en-US" sz="4800" kern="1200" dirty="0" smtClean="0">
                          <a:solidFill>
                            <a:srgbClr val="7030A0"/>
                          </a:solidFill>
                          <a:effectLst/>
                          <a:latin typeface="Times New Roman" panose="02020603050405020304" pitchFamily="18" charset="0"/>
                          <a:cs typeface="Times New Roman" panose="02020603050405020304" pitchFamily="18" charset="0"/>
                        </a:rPr>
                        <a:t> </a:t>
                      </a:r>
                      <a:r>
                        <a:rPr lang="en-US" sz="4800" kern="1200" dirty="0" err="1" smtClean="0">
                          <a:solidFill>
                            <a:srgbClr val="7030A0"/>
                          </a:solidFill>
                          <a:effectLst/>
                          <a:latin typeface="Times New Roman" panose="02020603050405020304" pitchFamily="18" charset="0"/>
                          <a:cs typeface="Times New Roman" panose="02020603050405020304" pitchFamily="18" charset="0"/>
                        </a:rPr>
                        <a:t>lên</a:t>
                      </a:r>
                      <a:r>
                        <a:rPr lang="en-US" sz="4800" kern="1200" dirty="0" smtClean="0">
                          <a:solidFill>
                            <a:srgbClr val="7030A0"/>
                          </a:solidFill>
                          <a:effectLst/>
                          <a:latin typeface="Times New Roman" panose="02020603050405020304" pitchFamily="18" charset="0"/>
                          <a:cs typeface="Times New Roman" panose="02020603050405020304" pitchFamily="18" charset="0"/>
                        </a:rPr>
                        <a:t>, </a:t>
                      </a:r>
                      <a:r>
                        <a:rPr lang="en-US" sz="4800" kern="1200" dirty="0" err="1" smtClean="0">
                          <a:solidFill>
                            <a:srgbClr val="7030A0"/>
                          </a:solidFill>
                          <a:effectLst/>
                          <a:latin typeface="Times New Roman" panose="02020603050405020304" pitchFamily="18" charset="0"/>
                          <a:cs typeface="Times New Roman" panose="02020603050405020304" pitchFamily="18" charset="0"/>
                        </a:rPr>
                        <a:t>lôi</a:t>
                      </a:r>
                      <a:r>
                        <a:rPr lang="en-US" sz="4800" kern="1200" dirty="0" smtClean="0">
                          <a:solidFill>
                            <a:srgbClr val="7030A0"/>
                          </a:solidFill>
                          <a:effectLst/>
                          <a:latin typeface="Times New Roman" panose="02020603050405020304" pitchFamily="18" charset="0"/>
                          <a:cs typeface="Times New Roman" panose="02020603050405020304" pitchFamily="18" charset="0"/>
                        </a:rPr>
                        <a:t> </a:t>
                      </a:r>
                      <a:r>
                        <a:rPr lang="en-US" sz="4800" kern="1200" dirty="0" err="1" smtClean="0">
                          <a:solidFill>
                            <a:srgbClr val="7030A0"/>
                          </a:solidFill>
                          <a:effectLst/>
                          <a:latin typeface="Times New Roman" panose="02020603050405020304" pitchFamily="18" charset="0"/>
                          <a:cs typeface="Times New Roman" panose="02020603050405020304" pitchFamily="18" charset="0"/>
                        </a:rPr>
                        <a:t>lên</a:t>
                      </a:r>
                      <a:endParaRPr lang="en-US" sz="4800" dirty="0" smtClean="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2390" marR="72390" marT="143510" marB="143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14" name="Straight Arrow Connector 13"/>
          <p:cNvCxnSpPr/>
          <p:nvPr/>
        </p:nvCxnSpPr>
        <p:spPr>
          <a:xfrm>
            <a:off x="8458200" y="3861634"/>
            <a:ext cx="1714714" cy="1506968"/>
          </a:xfrm>
          <a:prstGeom prst="straightConnector1">
            <a:avLst/>
          </a:prstGeom>
          <a:ln w="38100">
            <a:solidFill>
              <a:srgbClr val="2A770F"/>
            </a:solidFill>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V="1">
            <a:off x="8458201" y="3467100"/>
            <a:ext cx="1600199" cy="1129141"/>
          </a:xfrm>
          <a:prstGeom prst="straightConnector1">
            <a:avLst/>
          </a:prstGeom>
          <a:ln w="38100">
            <a:solidFill>
              <a:srgbClr val="F7941E"/>
            </a:solidFill>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flipV="1">
            <a:off x="8476281" y="4381500"/>
            <a:ext cx="1714714" cy="1214395"/>
          </a:xfrm>
          <a:prstGeom prst="straightConnector1">
            <a:avLst/>
          </a:prstGeom>
          <a:ln w="38100">
            <a:solidFill>
              <a:srgbClr val="002060"/>
            </a:solidFill>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a:off x="8458200" y="6735115"/>
            <a:ext cx="1749369" cy="618185"/>
          </a:xfrm>
          <a:prstGeom prst="straightConnector1">
            <a:avLst/>
          </a:prstGeom>
          <a:ln w="381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V="1">
            <a:off x="8485106" y="6735115"/>
            <a:ext cx="1687808" cy="896418"/>
          </a:xfrm>
          <a:prstGeom prst="straightConnector1">
            <a:avLst/>
          </a:prstGeom>
          <a:ln w="38100">
            <a:solidFill>
              <a:srgbClr val="7030A0"/>
            </a:solidFill>
            <a:tailEnd type="triangle"/>
          </a:ln>
        </p:spPr>
        <p:style>
          <a:lnRef idx="3">
            <a:schemeClr val="dk1"/>
          </a:lnRef>
          <a:fillRef idx="0">
            <a:schemeClr val="dk1"/>
          </a:fillRef>
          <a:effectRef idx="2">
            <a:schemeClr val="dk1"/>
          </a:effectRef>
          <a:fontRef idx="minor">
            <a:schemeClr val="tx1"/>
          </a:fontRef>
        </p:style>
      </p:cxnSp>
      <p:sp>
        <p:nvSpPr>
          <p:cNvPr id="4" name="Title 3"/>
          <p:cNvSpPr>
            <a:spLocks noGrp="1"/>
          </p:cNvSpPr>
          <p:nvPr>
            <p:ph type="title"/>
          </p:nvPr>
        </p:nvSpPr>
        <p:spPr>
          <a:xfrm>
            <a:off x="1447800" y="266700"/>
            <a:ext cx="16306800" cy="965400"/>
          </a:xfrm>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Match the words/ phrases with their meaning</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200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729"/>
        <p:cNvGrpSpPr/>
        <p:nvPr/>
      </p:nvGrpSpPr>
      <p:grpSpPr>
        <a:xfrm>
          <a:off x="0" y="0"/>
          <a:ext cx="0" cy="0"/>
          <a:chOff x="0" y="0"/>
          <a:chExt cx="0" cy="0"/>
        </a:xfrm>
      </p:grpSpPr>
      <p:sp>
        <p:nvSpPr>
          <p:cNvPr id="731" name="Google Shape;731;p49"/>
          <p:cNvSpPr txBox="1">
            <a:spLocks noGrp="1"/>
          </p:cNvSpPr>
          <p:nvPr>
            <p:ph type="body" idx="1"/>
          </p:nvPr>
        </p:nvSpPr>
        <p:spPr>
          <a:xfrm>
            <a:off x="3657600" y="723900"/>
            <a:ext cx="14016128" cy="6033000"/>
          </a:xfrm>
          <a:prstGeom prst="rect">
            <a:avLst/>
          </a:prstGeom>
        </p:spPr>
        <p:txBody>
          <a:bodyPr spcFirstLastPara="1" wrap="square" lIns="182850" tIns="182850" rIns="182850" bIns="182850" anchor="t" anchorCtr="0">
            <a:noAutofit/>
          </a:bodyPr>
          <a:lstStyle/>
          <a:p>
            <a:pPr lvl="0"/>
            <a:r>
              <a:rPr lang="en-US" sz="5400" dirty="0">
                <a:solidFill>
                  <a:schemeClr val="accent3">
                    <a:lumMod val="50000"/>
                  </a:schemeClr>
                </a:solidFill>
                <a:latin typeface="Times New Roman" panose="02020603050405020304" pitchFamily="18" charset="0"/>
                <a:cs typeface="Times New Roman" panose="02020603050405020304" pitchFamily="18" charset="0"/>
              </a:rPr>
              <a:t>What can you see in the picture?</a:t>
            </a:r>
          </a:p>
          <a:p>
            <a:r>
              <a:rPr lang="en-US" sz="5400" dirty="0">
                <a:solidFill>
                  <a:schemeClr val="accent3">
                    <a:lumMod val="50000"/>
                  </a:schemeClr>
                </a:solidFill>
                <a:latin typeface="Times New Roman" panose="02020603050405020304" pitchFamily="18" charset="0"/>
                <a:cs typeface="Times New Roman" panose="02020603050405020304" pitchFamily="18" charset="0"/>
              </a:rPr>
              <a:t>What natural disaster is it?</a:t>
            </a:r>
          </a:p>
        </p:txBody>
      </p:sp>
      <p:grpSp>
        <p:nvGrpSpPr>
          <p:cNvPr id="2" name="Group 1"/>
          <p:cNvGrpSpPr/>
          <p:nvPr/>
        </p:nvGrpSpPr>
        <p:grpSpPr>
          <a:xfrm>
            <a:off x="2590800" y="2857500"/>
            <a:ext cx="13106400" cy="7239000"/>
            <a:chOff x="1775382" y="2266774"/>
            <a:chExt cx="6099666" cy="2528746"/>
          </a:xfrm>
        </p:grpSpPr>
        <p:pic>
          <p:nvPicPr>
            <p:cNvPr id="125" name="Picture 124"/>
            <p:cNvPicPr>
              <a:picLocks noChangeAspect="1"/>
            </p:cNvPicPr>
            <p:nvPr/>
          </p:nvPicPr>
          <p:blipFill>
            <a:blip r:embed="rId3"/>
            <a:stretch>
              <a:fillRect/>
            </a:stretch>
          </p:blipFill>
          <p:spPr>
            <a:xfrm>
              <a:off x="1775382" y="2302497"/>
              <a:ext cx="3130454" cy="2477620"/>
            </a:xfrm>
            <a:prstGeom prst="rect">
              <a:avLst/>
            </a:prstGeom>
          </p:spPr>
        </p:pic>
        <p:pic>
          <p:nvPicPr>
            <p:cNvPr id="126" name="Picture 125"/>
            <p:cNvPicPr>
              <a:picLocks noChangeAspect="1"/>
            </p:cNvPicPr>
            <p:nvPr/>
          </p:nvPicPr>
          <p:blipFill>
            <a:blip r:embed="rId4"/>
            <a:stretch>
              <a:fillRect/>
            </a:stretch>
          </p:blipFill>
          <p:spPr>
            <a:xfrm>
              <a:off x="4905836" y="2266774"/>
              <a:ext cx="2969212" cy="2528746"/>
            </a:xfrm>
            <a:prstGeom prst="rect">
              <a:avLst/>
            </a:prstGeom>
          </p:spPr>
        </p:pic>
      </p:grpSp>
    </p:spTree>
    <p:extLst>
      <p:ext uri="{BB962C8B-B14F-4D97-AF65-F5344CB8AC3E}">
        <p14:creationId xmlns:p14="http://schemas.microsoft.com/office/powerpoint/2010/main" val="321440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9603" t="-8184" b="-21635"/>
            </a:stretch>
          </a:blipFill>
        </p:spPr>
      </p:sp>
      <p:pic>
        <p:nvPicPr>
          <p:cNvPr id="10" name="Tom You look pretty sad, Mi. What's the mat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450056"/>
            <a:ext cx="17373600" cy="9386888"/>
          </a:xfrm>
          <a:prstGeom prst="rect">
            <a:avLst/>
          </a:prstGeom>
        </p:spPr>
      </p:pic>
    </p:spTree>
    <p:extLst>
      <p:ext uri="{BB962C8B-B14F-4D97-AF65-F5344CB8AC3E}">
        <p14:creationId xmlns:p14="http://schemas.microsoft.com/office/powerpoint/2010/main" val="412367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9" name="Google Shape;2048;p64"/>
          <p:cNvSpPr txBox="1">
            <a:spLocks/>
          </p:cNvSpPr>
          <p:nvPr/>
        </p:nvSpPr>
        <p:spPr>
          <a:xfrm>
            <a:off x="-914400" y="-18047"/>
            <a:ext cx="11217000" cy="837322"/>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ndrina Solid"/>
              <a:buNone/>
              <a:defRPr sz="64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b="1" kern="0" dirty="0" smtClean="0">
                <a:latin typeface="Times New Roman" panose="02020603050405020304" pitchFamily="18" charset="0"/>
                <a:cs typeface="Times New Roman" panose="02020603050405020304" pitchFamily="18" charset="0"/>
              </a:rPr>
              <a:t>Task 1. Listen and read.</a:t>
            </a:r>
            <a:endParaRPr lang="en-US" b="1" kern="0" dirty="0">
              <a:latin typeface="Times New Roman" panose="02020603050405020304" pitchFamily="18" charset="0"/>
              <a:cs typeface="Times New Roman" panose="02020603050405020304" pitchFamily="18" charset="0"/>
            </a:endParaRPr>
          </a:p>
        </p:txBody>
      </p:sp>
      <p:sp>
        <p:nvSpPr>
          <p:cNvPr id="20" name="Google Shape;2053;p64"/>
          <p:cNvSpPr txBox="1">
            <a:spLocks/>
          </p:cNvSpPr>
          <p:nvPr/>
        </p:nvSpPr>
        <p:spPr>
          <a:xfrm>
            <a:off x="228600" y="1104900"/>
            <a:ext cx="17830800" cy="849858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1pPr>
            <a:lvl2pPr marL="914400" marR="0" lvl="1"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9pPr>
          </a:lstStyle>
          <a:p>
            <a:pPr marL="107950" marR="0" lvl="0" indent="0" algn="l" defTabSz="914400" rtl="0" eaLnBrk="1" fontAlgn="auto" latinLnBrk="0" hangingPunct="1">
              <a:lnSpc>
                <a:spcPct val="100000"/>
              </a:lnSpc>
              <a:spcBef>
                <a:spcPts val="0"/>
              </a:spcBef>
              <a:spcAft>
                <a:spcPts val="0"/>
              </a:spcAft>
              <a:buClr>
                <a:srgbClr val="5C463F"/>
              </a:buClr>
              <a:buSzPts val="1400"/>
              <a:buFont typeface="Roboto"/>
              <a:buNone/>
              <a:tabLst/>
              <a:defRPr/>
            </a:pPr>
            <a:r>
              <a:rPr kumimoji="0" lang="en-US" sz="3600" b="1" i="0" u="none" strike="noStrike" kern="0" cap="none" spc="0" normalizeH="0" baseline="0" noProof="0" dirty="0" smtClean="0">
                <a:ln>
                  <a:noFill/>
                </a:ln>
                <a:solidFill>
                  <a:srgbClr val="167480">
                    <a:lumMod val="50000"/>
                  </a:srgbClr>
                </a:solidFill>
                <a:effectLst/>
                <a:uLnTx/>
                <a:uFillTx/>
                <a:latin typeface="Times New Roman" panose="02020603050405020304" pitchFamily="18" charset="0"/>
                <a:ea typeface="Roboto"/>
                <a:cs typeface="Times New Roman" panose="02020603050405020304" pitchFamily="18" charset="0"/>
                <a:sym typeface="Roboto"/>
              </a:rPr>
              <a:t>Tom</a:t>
            </a:r>
            <a:r>
              <a:rPr kumimoji="0" lang="en-US" sz="3600" b="0" i="0" u="none" strike="noStrike" kern="0" cap="none" spc="0" normalizeH="0" baseline="0" noProof="0" dirty="0" smtClean="0">
                <a:ln>
                  <a:noFill/>
                </a:ln>
                <a:solidFill>
                  <a:srgbClr val="167480">
                    <a:lumMod val="50000"/>
                  </a:srgbClr>
                </a:solidFill>
                <a:effectLst/>
                <a:uLnTx/>
                <a:uFillTx/>
                <a:latin typeface="Times New Roman" panose="02020603050405020304" pitchFamily="18" charset="0"/>
                <a:ea typeface="Roboto"/>
                <a:cs typeface="Times New Roman" panose="02020603050405020304" pitchFamily="18" charset="0"/>
                <a:sym typeface="Roboto"/>
              </a:rPr>
              <a:t>: You look pretty sad, Mi. What’s the matter? </a:t>
            </a:r>
          </a:p>
          <a:p>
            <a:pPr marL="107950" marR="0" lvl="0" indent="0" algn="l" defTabSz="914400" rtl="0" eaLnBrk="1" fontAlgn="auto" latinLnBrk="0" hangingPunct="1">
              <a:lnSpc>
                <a:spcPct val="100000"/>
              </a:lnSpc>
              <a:spcBef>
                <a:spcPts val="0"/>
              </a:spcBef>
              <a:spcAft>
                <a:spcPts val="0"/>
              </a:spcAft>
              <a:buClr>
                <a:srgbClr val="5C463F"/>
              </a:buClr>
              <a:buSzPts val="1400"/>
              <a:buFont typeface="Roboto"/>
              <a:buNone/>
              <a:tabLst/>
              <a:defRPr/>
            </a:pPr>
            <a:r>
              <a:rPr kumimoji="0" lang="en-US" sz="3600" b="1" i="0" u="none" strike="noStrike" kern="0" cap="none" spc="0" normalizeH="0" baseline="0" noProof="0" dirty="0" err="1" smtClean="0">
                <a:ln>
                  <a:noFill/>
                </a:ln>
                <a:solidFill>
                  <a:srgbClr val="EB5D37">
                    <a:lumMod val="50000"/>
                  </a:srgbClr>
                </a:solidFill>
                <a:effectLst/>
                <a:uLnTx/>
                <a:uFillTx/>
                <a:latin typeface="Times New Roman" panose="02020603050405020304" pitchFamily="18" charset="0"/>
                <a:ea typeface="Roboto"/>
                <a:cs typeface="Times New Roman" panose="02020603050405020304" pitchFamily="18" charset="0"/>
                <a:sym typeface="Roboto"/>
              </a:rPr>
              <a:t>Mi</a:t>
            </a:r>
            <a:r>
              <a:rPr kumimoji="0" lang="en-US" sz="3600" b="0" i="0" u="none" strike="noStrike" kern="0" cap="none" spc="0" normalizeH="0" baseline="0" noProof="0" dirty="0" smtClean="0">
                <a:ln>
                  <a:noFill/>
                </a:ln>
                <a:solidFill>
                  <a:srgbClr val="EB5D37">
                    <a:lumMod val="50000"/>
                  </a:srgbClr>
                </a:solidFill>
                <a:effectLst/>
                <a:uLnTx/>
                <a:uFillTx/>
                <a:latin typeface="Times New Roman" panose="02020603050405020304" pitchFamily="18" charset="0"/>
                <a:ea typeface="Roboto"/>
                <a:cs typeface="Times New Roman" panose="02020603050405020304" pitchFamily="18" charset="0"/>
                <a:sym typeface="Roboto"/>
              </a:rPr>
              <a:t>: My uncle called us this morning. Our home town has been affected by a flood. It’s the second time this year. </a:t>
            </a:r>
          </a:p>
          <a:p>
            <a:pPr marL="107950" marR="0" lvl="0" indent="0" algn="l" defTabSz="914400" rtl="0" eaLnBrk="1" fontAlgn="auto" latinLnBrk="0" hangingPunct="1">
              <a:lnSpc>
                <a:spcPct val="100000"/>
              </a:lnSpc>
              <a:spcBef>
                <a:spcPts val="0"/>
              </a:spcBef>
              <a:spcAft>
                <a:spcPts val="0"/>
              </a:spcAft>
              <a:buClr>
                <a:srgbClr val="5C463F"/>
              </a:buClr>
              <a:buSzPts val="1400"/>
              <a:buFont typeface="Roboto"/>
              <a:buNone/>
              <a:tabLst/>
              <a:defRPr/>
            </a:pPr>
            <a:r>
              <a:rPr kumimoji="0" lang="en-US" sz="3600" b="1" i="0" u="none" strike="noStrike" kern="0" cap="none" spc="0" normalizeH="0" baseline="0" noProof="0" dirty="0" smtClean="0">
                <a:ln>
                  <a:noFill/>
                </a:ln>
                <a:solidFill>
                  <a:srgbClr val="167480">
                    <a:lumMod val="50000"/>
                  </a:srgbClr>
                </a:solidFill>
                <a:effectLst/>
                <a:uLnTx/>
                <a:uFillTx/>
                <a:latin typeface="Times New Roman" panose="02020603050405020304" pitchFamily="18" charset="0"/>
                <a:ea typeface="Roboto"/>
                <a:cs typeface="Times New Roman" panose="02020603050405020304" pitchFamily="18" charset="0"/>
                <a:sym typeface="Roboto"/>
              </a:rPr>
              <a:t>Tom</a:t>
            </a:r>
            <a:r>
              <a:rPr kumimoji="0" lang="en-US" sz="3600" b="0" i="0" u="none" strike="noStrike" kern="0" cap="none" spc="0" normalizeH="0" baseline="0" noProof="0" dirty="0" smtClean="0">
                <a:ln>
                  <a:noFill/>
                </a:ln>
                <a:solidFill>
                  <a:srgbClr val="167480">
                    <a:lumMod val="50000"/>
                  </a:srgbClr>
                </a:solidFill>
                <a:effectLst/>
                <a:uLnTx/>
                <a:uFillTx/>
                <a:latin typeface="Times New Roman" panose="02020603050405020304" pitchFamily="18" charset="0"/>
                <a:ea typeface="Roboto"/>
                <a:cs typeface="Times New Roman" panose="02020603050405020304" pitchFamily="18" charset="0"/>
                <a:sym typeface="Roboto"/>
              </a:rPr>
              <a:t>: I’m sorry to hear that. How are things there now? </a:t>
            </a:r>
          </a:p>
          <a:p>
            <a:pPr marL="107950" marR="0" lvl="0" indent="0" algn="l" defTabSz="914400" rtl="0" eaLnBrk="1" fontAlgn="auto" latinLnBrk="0" hangingPunct="1">
              <a:lnSpc>
                <a:spcPct val="100000"/>
              </a:lnSpc>
              <a:spcBef>
                <a:spcPts val="0"/>
              </a:spcBef>
              <a:spcAft>
                <a:spcPts val="0"/>
              </a:spcAft>
              <a:buClr>
                <a:srgbClr val="5C463F"/>
              </a:buClr>
              <a:buSzPts val="1400"/>
              <a:buFont typeface="Roboto"/>
              <a:buNone/>
              <a:tabLst/>
              <a:defRPr/>
            </a:pPr>
            <a:r>
              <a:rPr kumimoji="0" lang="en-US" sz="3600" b="1" i="0" u="none" strike="noStrike" kern="0" cap="none" spc="0" normalizeH="0" baseline="0" noProof="0" dirty="0" err="1" smtClean="0">
                <a:ln>
                  <a:noFill/>
                </a:ln>
                <a:solidFill>
                  <a:srgbClr val="EB5D37">
                    <a:lumMod val="50000"/>
                  </a:srgbClr>
                </a:solidFill>
                <a:effectLst/>
                <a:uLnTx/>
                <a:uFillTx/>
                <a:latin typeface="Times New Roman" panose="02020603050405020304" pitchFamily="18" charset="0"/>
                <a:ea typeface="Roboto"/>
                <a:cs typeface="Times New Roman" panose="02020603050405020304" pitchFamily="18" charset="0"/>
                <a:sym typeface="Roboto"/>
              </a:rPr>
              <a:t>Mi</a:t>
            </a:r>
            <a:r>
              <a:rPr kumimoji="0" lang="en-US" sz="3600" b="0" i="0" u="none" strike="noStrike" kern="0" cap="none" spc="0" normalizeH="0" baseline="0" noProof="0" dirty="0" smtClean="0">
                <a:ln>
                  <a:noFill/>
                </a:ln>
                <a:solidFill>
                  <a:srgbClr val="EB5D37">
                    <a:lumMod val="50000"/>
                  </a:srgbClr>
                </a:solidFill>
                <a:effectLst/>
                <a:uLnTx/>
                <a:uFillTx/>
                <a:latin typeface="Times New Roman" panose="02020603050405020304" pitchFamily="18" charset="0"/>
                <a:ea typeface="Roboto"/>
                <a:cs typeface="Times New Roman" panose="02020603050405020304" pitchFamily="18" charset="0"/>
                <a:sym typeface="Roboto"/>
              </a:rPr>
              <a:t>: My uncle, his wife, and his children are all safe. They moved everything to the second floor of their house last night. Are there natural disasters in your home town in the US? </a:t>
            </a:r>
          </a:p>
          <a:p>
            <a:pPr marL="107950" marR="0" lvl="0" indent="0" algn="l" defTabSz="914400" rtl="0" eaLnBrk="1" fontAlgn="auto" latinLnBrk="0" hangingPunct="1">
              <a:lnSpc>
                <a:spcPct val="100000"/>
              </a:lnSpc>
              <a:spcBef>
                <a:spcPts val="0"/>
              </a:spcBef>
              <a:spcAft>
                <a:spcPts val="0"/>
              </a:spcAft>
              <a:buClr>
                <a:srgbClr val="5C463F"/>
              </a:buClr>
              <a:buSzPts val="1400"/>
              <a:buFont typeface="Roboto"/>
              <a:buNone/>
              <a:tabLst/>
              <a:defRPr/>
            </a:pPr>
            <a:r>
              <a:rPr kumimoji="0" lang="en-US" sz="3600" b="1" i="0" u="none" strike="noStrike" kern="0" cap="none" spc="0" normalizeH="0" baseline="0" noProof="0" dirty="0" smtClean="0">
                <a:ln>
                  <a:noFill/>
                </a:ln>
                <a:solidFill>
                  <a:srgbClr val="167480">
                    <a:lumMod val="50000"/>
                  </a:srgbClr>
                </a:solidFill>
                <a:effectLst/>
                <a:uLnTx/>
                <a:uFillTx/>
                <a:latin typeface="Times New Roman" panose="02020603050405020304" pitchFamily="18" charset="0"/>
                <a:ea typeface="Roboto"/>
                <a:cs typeface="Times New Roman" panose="02020603050405020304" pitchFamily="18" charset="0"/>
                <a:sym typeface="Roboto"/>
              </a:rPr>
              <a:t>Tom</a:t>
            </a:r>
            <a:r>
              <a:rPr kumimoji="0" lang="en-US" sz="3600" b="0" i="0" u="none" strike="noStrike" kern="0" cap="none" spc="0" normalizeH="0" baseline="0" noProof="0" dirty="0" smtClean="0">
                <a:ln>
                  <a:noFill/>
                </a:ln>
                <a:solidFill>
                  <a:srgbClr val="167480">
                    <a:lumMod val="50000"/>
                  </a:srgbClr>
                </a:solidFill>
                <a:effectLst/>
                <a:uLnTx/>
                <a:uFillTx/>
                <a:latin typeface="Times New Roman" panose="02020603050405020304" pitchFamily="18" charset="0"/>
                <a:ea typeface="Roboto"/>
                <a:cs typeface="Times New Roman" panose="02020603050405020304" pitchFamily="18" charset="0"/>
                <a:sym typeface="Roboto"/>
              </a:rPr>
              <a:t>: Yes, we sometimes have tornadoes. </a:t>
            </a:r>
          </a:p>
          <a:p>
            <a:pPr marL="107950" marR="0" lvl="0" indent="0" algn="l" defTabSz="914400" rtl="0" eaLnBrk="1" fontAlgn="auto" latinLnBrk="0" hangingPunct="1">
              <a:lnSpc>
                <a:spcPct val="100000"/>
              </a:lnSpc>
              <a:spcBef>
                <a:spcPts val="0"/>
              </a:spcBef>
              <a:spcAft>
                <a:spcPts val="0"/>
              </a:spcAft>
              <a:buClr>
                <a:srgbClr val="5C463F"/>
              </a:buClr>
              <a:buSzPts val="1400"/>
              <a:buFont typeface="Roboto"/>
              <a:buNone/>
              <a:tabLst/>
              <a:defRPr/>
            </a:pPr>
            <a:r>
              <a:rPr kumimoji="0" lang="en-US" sz="3600" b="1" i="0" u="none" strike="noStrike" kern="0" cap="none" spc="0" normalizeH="0" baseline="0" noProof="0" dirty="0" err="1" smtClean="0">
                <a:ln>
                  <a:noFill/>
                </a:ln>
                <a:solidFill>
                  <a:srgbClr val="EB5D37">
                    <a:lumMod val="50000"/>
                  </a:srgbClr>
                </a:solidFill>
                <a:effectLst/>
                <a:uLnTx/>
                <a:uFillTx/>
                <a:latin typeface="Times New Roman" panose="02020603050405020304" pitchFamily="18" charset="0"/>
                <a:ea typeface="Roboto"/>
                <a:cs typeface="Times New Roman" panose="02020603050405020304" pitchFamily="18" charset="0"/>
                <a:sym typeface="Roboto"/>
              </a:rPr>
              <a:t>Mi</a:t>
            </a:r>
            <a:r>
              <a:rPr kumimoji="0" lang="en-US" sz="3600" b="0" i="0" u="none" strike="noStrike" kern="0" cap="none" spc="0" normalizeH="0" baseline="0" noProof="0" dirty="0" smtClean="0">
                <a:ln>
                  <a:noFill/>
                </a:ln>
                <a:solidFill>
                  <a:srgbClr val="EB5D37">
                    <a:lumMod val="50000"/>
                  </a:srgbClr>
                </a:solidFill>
                <a:effectLst/>
                <a:uLnTx/>
                <a:uFillTx/>
                <a:latin typeface="Times New Roman" panose="02020603050405020304" pitchFamily="18" charset="0"/>
                <a:ea typeface="Roboto"/>
                <a:cs typeface="Times New Roman" panose="02020603050405020304" pitchFamily="18" charset="0"/>
                <a:sym typeface="Roboto"/>
              </a:rPr>
              <a:t>: Tornadoes? Sounds strange. What’s a tornado? </a:t>
            </a:r>
          </a:p>
          <a:p>
            <a:pPr marL="107950" marR="0" lvl="0" indent="0" algn="l" defTabSz="914400" rtl="0" eaLnBrk="1" fontAlgn="auto" latinLnBrk="0" hangingPunct="1">
              <a:lnSpc>
                <a:spcPct val="100000"/>
              </a:lnSpc>
              <a:spcBef>
                <a:spcPts val="0"/>
              </a:spcBef>
              <a:spcAft>
                <a:spcPts val="0"/>
              </a:spcAft>
              <a:buClr>
                <a:srgbClr val="5C463F"/>
              </a:buClr>
              <a:buSzPts val="1400"/>
              <a:buFont typeface="Roboto"/>
              <a:buNone/>
              <a:tabLst/>
              <a:defRPr/>
            </a:pPr>
            <a:r>
              <a:rPr kumimoji="0" lang="en-US" sz="3600" b="1" i="0" u="none" strike="noStrike" kern="0" cap="none" spc="0" normalizeH="0" baseline="0" noProof="0" dirty="0" smtClean="0">
                <a:ln>
                  <a:noFill/>
                </a:ln>
                <a:solidFill>
                  <a:srgbClr val="167480">
                    <a:lumMod val="50000"/>
                  </a:srgbClr>
                </a:solidFill>
                <a:effectLst/>
                <a:uLnTx/>
                <a:uFillTx/>
                <a:latin typeface="Times New Roman" panose="02020603050405020304" pitchFamily="18" charset="0"/>
                <a:ea typeface="Roboto"/>
                <a:cs typeface="Times New Roman" panose="02020603050405020304" pitchFamily="18" charset="0"/>
                <a:sym typeface="Roboto"/>
              </a:rPr>
              <a:t>Tom</a:t>
            </a:r>
            <a:r>
              <a:rPr kumimoji="0" lang="en-US" sz="3600" b="0" i="0" u="none" strike="noStrike" kern="0" cap="none" spc="0" normalizeH="0" baseline="0" noProof="0" dirty="0" smtClean="0">
                <a:ln>
                  <a:noFill/>
                </a:ln>
                <a:solidFill>
                  <a:srgbClr val="167480">
                    <a:lumMod val="50000"/>
                  </a:srgbClr>
                </a:solidFill>
                <a:effectLst/>
                <a:uLnTx/>
                <a:uFillTx/>
                <a:latin typeface="Times New Roman" panose="02020603050405020304" pitchFamily="18" charset="0"/>
                <a:ea typeface="Roboto"/>
                <a:cs typeface="Times New Roman" panose="02020603050405020304" pitchFamily="18" charset="0"/>
                <a:sym typeface="Roboto"/>
              </a:rPr>
              <a:t>: It’s a violent storm that moves in a circle with very strong winds. I still remember the tornado we had last year.</a:t>
            </a:r>
          </a:p>
          <a:p>
            <a:pPr marL="107950" marR="0" lvl="0" indent="0" algn="l" defTabSz="914400" rtl="0" eaLnBrk="1" fontAlgn="auto" latinLnBrk="0" hangingPunct="1">
              <a:lnSpc>
                <a:spcPct val="100000"/>
              </a:lnSpc>
              <a:spcBef>
                <a:spcPts val="0"/>
              </a:spcBef>
              <a:spcAft>
                <a:spcPts val="0"/>
              </a:spcAft>
              <a:buClr>
                <a:srgbClr val="5C463F"/>
              </a:buClr>
              <a:buSzPts val="1400"/>
              <a:buFont typeface="Roboto"/>
              <a:buNone/>
              <a:tabLst/>
              <a:defRPr/>
            </a:pPr>
            <a:r>
              <a:rPr kumimoji="0" lang="en-US" sz="3600" b="1" i="0" u="none" strike="noStrike" kern="0" cap="none" spc="0" normalizeH="0" baseline="0" noProof="0" dirty="0" err="1" smtClean="0">
                <a:ln>
                  <a:noFill/>
                </a:ln>
                <a:solidFill>
                  <a:srgbClr val="EB5D37">
                    <a:lumMod val="50000"/>
                  </a:srgbClr>
                </a:solidFill>
                <a:effectLst/>
                <a:uLnTx/>
                <a:uFillTx/>
                <a:latin typeface="Times New Roman" panose="02020603050405020304" pitchFamily="18" charset="0"/>
                <a:ea typeface="Roboto"/>
                <a:cs typeface="Times New Roman" panose="02020603050405020304" pitchFamily="18" charset="0"/>
                <a:sym typeface="Roboto"/>
              </a:rPr>
              <a:t>Mi</a:t>
            </a:r>
            <a:r>
              <a:rPr kumimoji="0" lang="en-US" sz="3600" b="0" i="0" u="none" strike="noStrike" kern="0" cap="none" spc="0" normalizeH="0" baseline="0" noProof="0" dirty="0" smtClean="0">
                <a:ln>
                  <a:noFill/>
                </a:ln>
                <a:solidFill>
                  <a:srgbClr val="EB5D37">
                    <a:lumMod val="50000"/>
                  </a:srgbClr>
                </a:solidFill>
                <a:effectLst/>
                <a:uLnTx/>
                <a:uFillTx/>
                <a:latin typeface="Times New Roman" panose="02020603050405020304" pitchFamily="18" charset="0"/>
                <a:ea typeface="Roboto"/>
                <a:cs typeface="Times New Roman" panose="02020603050405020304" pitchFamily="18" charset="0"/>
                <a:sym typeface="Roboto"/>
              </a:rPr>
              <a:t>: What happened? </a:t>
            </a:r>
          </a:p>
          <a:p>
            <a:pPr marL="107950" marR="0" lvl="0" indent="0" algn="l" defTabSz="914400" rtl="0" eaLnBrk="1" fontAlgn="auto" latinLnBrk="0" hangingPunct="1">
              <a:lnSpc>
                <a:spcPct val="100000"/>
              </a:lnSpc>
              <a:spcBef>
                <a:spcPts val="0"/>
              </a:spcBef>
              <a:spcAft>
                <a:spcPts val="0"/>
              </a:spcAft>
              <a:buClr>
                <a:srgbClr val="5C463F"/>
              </a:buClr>
              <a:buSzPts val="1400"/>
              <a:buFont typeface="Roboto"/>
              <a:buNone/>
              <a:tabLst/>
              <a:defRPr/>
            </a:pPr>
            <a:r>
              <a:rPr kumimoji="0" lang="en-US" sz="3600" b="1" i="0" u="none" strike="noStrike" kern="0" cap="none" spc="0" normalizeH="0" baseline="0" noProof="0" dirty="0" smtClean="0">
                <a:ln>
                  <a:noFill/>
                </a:ln>
                <a:solidFill>
                  <a:srgbClr val="167480">
                    <a:lumMod val="50000"/>
                  </a:srgbClr>
                </a:solidFill>
                <a:effectLst/>
                <a:uLnTx/>
                <a:uFillTx/>
                <a:latin typeface="Times New Roman" panose="02020603050405020304" pitchFamily="18" charset="0"/>
                <a:ea typeface="Roboto"/>
                <a:cs typeface="Times New Roman" panose="02020603050405020304" pitchFamily="18" charset="0"/>
                <a:sym typeface="Roboto"/>
              </a:rPr>
              <a:t>Tom</a:t>
            </a:r>
            <a:r>
              <a:rPr kumimoji="0" lang="en-US" sz="3600" b="0" i="0" u="none" strike="noStrike" kern="0" cap="none" spc="0" normalizeH="0" baseline="0" noProof="0" dirty="0" smtClean="0">
                <a:ln>
                  <a:noFill/>
                </a:ln>
                <a:solidFill>
                  <a:srgbClr val="167480">
                    <a:lumMod val="50000"/>
                  </a:srgbClr>
                </a:solidFill>
                <a:effectLst/>
                <a:uLnTx/>
                <a:uFillTx/>
                <a:latin typeface="Times New Roman" panose="02020603050405020304" pitchFamily="18" charset="0"/>
                <a:ea typeface="Roboto"/>
                <a:cs typeface="Times New Roman" panose="02020603050405020304" pitchFamily="18" charset="0"/>
                <a:sym typeface="Roboto"/>
              </a:rPr>
              <a:t>: One evening my parents and I were having dinner. Suddenly we heard a very loud noise. When we looked out of the window, we saw a big funnel of wind moving towards us. </a:t>
            </a:r>
          </a:p>
          <a:p>
            <a:pPr marL="107950" marR="0" lvl="0" indent="0" algn="l" defTabSz="914400" rtl="0" eaLnBrk="1" fontAlgn="auto" latinLnBrk="0" hangingPunct="1">
              <a:lnSpc>
                <a:spcPct val="100000"/>
              </a:lnSpc>
              <a:spcBef>
                <a:spcPts val="0"/>
              </a:spcBef>
              <a:spcAft>
                <a:spcPts val="0"/>
              </a:spcAft>
              <a:buClr>
                <a:srgbClr val="5C463F"/>
              </a:buClr>
              <a:buSzPts val="1400"/>
              <a:buFont typeface="Roboto"/>
              <a:buNone/>
              <a:tabLst/>
              <a:defRPr/>
            </a:pPr>
            <a:r>
              <a:rPr kumimoji="0" lang="en-US" sz="3600" b="1" i="0" u="none" strike="noStrike" kern="0" cap="none" spc="0" normalizeH="0" baseline="0" noProof="0" dirty="0" err="1" smtClean="0">
                <a:ln>
                  <a:noFill/>
                </a:ln>
                <a:solidFill>
                  <a:srgbClr val="EB5D37">
                    <a:lumMod val="50000"/>
                  </a:srgbClr>
                </a:solidFill>
                <a:effectLst/>
                <a:uLnTx/>
                <a:uFillTx/>
                <a:latin typeface="Times New Roman" panose="02020603050405020304" pitchFamily="18" charset="0"/>
                <a:ea typeface="Roboto"/>
                <a:cs typeface="Times New Roman" panose="02020603050405020304" pitchFamily="18" charset="0"/>
                <a:sym typeface="Roboto"/>
              </a:rPr>
              <a:t>Mi</a:t>
            </a:r>
            <a:r>
              <a:rPr kumimoji="0" lang="en-US" sz="3600" b="0" i="0" u="none" strike="noStrike" kern="0" cap="none" spc="0" normalizeH="0" baseline="0" noProof="0" dirty="0" smtClean="0">
                <a:ln>
                  <a:noFill/>
                </a:ln>
                <a:solidFill>
                  <a:srgbClr val="EB5D37">
                    <a:lumMod val="50000"/>
                  </a:srgbClr>
                </a:solidFill>
                <a:effectLst/>
                <a:uLnTx/>
                <a:uFillTx/>
                <a:latin typeface="Times New Roman" panose="02020603050405020304" pitchFamily="18" charset="0"/>
                <a:ea typeface="Roboto"/>
                <a:cs typeface="Times New Roman" panose="02020603050405020304" pitchFamily="18" charset="0"/>
                <a:sym typeface="Roboto"/>
              </a:rPr>
              <a:t>: Did it cause any damage? </a:t>
            </a:r>
          </a:p>
          <a:p>
            <a:pPr marL="107950" marR="0" lvl="0" indent="0" algn="l" defTabSz="914400" rtl="0" eaLnBrk="1" fontAlgn="auto" latinLnBrk="0" hangingPunct="1">
              <a:lnSpc>
                <a:spcPct val="100000"/>
              </a:lnSpc>
              <a:spcBef>
                <a:spcPts val="0"/>
              </a:spcBef>
              <a:spcAft>
                <a:spcPts val="0"/>
              </a:spcAft>
              <a:buClr>
                <a:srgbClr val="5C463F"/>
              </a:buClr>
              <a:buSzPts val="1400"/>
              <a:buFont typeface="Roboto"/>
              <a:buNone/>
              <a:tabLst/>
              <a:defRPr/>
            </a:pPr>
            <a:r>
              <a:rPr kumimoji="0" lang="en-US" sz="3600" b="1" i="0" u="none" strike="noStrike" kern="0" cap="none" spc="0" normalizeH="0" baseline="0" noProof="0" dirty="0" smtClean="0">
                <a:ln>
                  <a:noFill/>
                </a:ln>
                <a:solidFill>
                  <a:srgbClr val="167480">
                    <a:lumMod val="50000"/>
                  </a:srgbClr>
                </a:solidFill>
                <a:effectLst/>
                <a:uLnTx/>
                <a:uFillTx/>
                <a:latin typeface="Times New Roman" panose="02020603050405020304" pitchFamily="18" charset="0"/>
                <a:ea typeface="Roboto"/>
                <a:cs typeface="Times New Roman" panose="02020603050405020304" pitchFamily="18" charset="0"/>
                <a:sym typeface="Roboto"/>
              </a:rPr>
              <a:t>Tom</a:t>
            </a:r>
            <a:r>
              <a:rPr kumimoji="0" lang="en-US" sz="3600" b="0" i="0" u="none" strike="noStrike" kern="0" cap="none" spc="0" normalizeH="0" baseline="0" noProof="0" dirty="0" smtClean="0">
                <a:ln>
                  <a:noFill/>
                </a:ln>
                <a:solidFill>
                  <a:srgbClr val="167480">
                    <a:lumMod val="50000"/>
                  </a:srgbClr>
                </a:solidFill>
                <a:effectLst/>
                <a:uLnTx/>
                <a:uFillTx/>
                <a:latin typeface="Times New Roman" panose="02020603050405020304" pitchFamily="18" charset="0"/>
                <a:ea typeface="Roboto"/>
                <a:cs typeface="Times New Roman" panose="02020603050405020304" pitchFamily="18" charset="0"/>
                <a:sym typeface="Roboto"/>
              </a:rPr>
              <a:t>: Yes, a lot. It damaged the roof of our house and pulled up some trees in our yard. Fortunately, no one was hurt.</a:t>
            </a:r>
            <a:endParaRPr kumimoji="0" lang="en-US" sz="3600" b="0" i="0" u="none" strike="noStrike" kern="0" cap="none" spc="0" normalizeH="0" baseline="0" noProof="0" dirty="0">
              <a:ln>
                <a:noFill/>
              </a:ln>
              <a:solidFill>
                <a:srgbClr val="167480">
                  <a:lumMod val="50000"/>
                </a:srgbClr>
              </a:solidFill>
              <a:effectLst/>
              <a:uLnTx/>
              <a:uFillTx/>
              <a:latin typeface="Times New Roman" panose="02020603050405020304" pitchFamily="18" charset="0"/>
              <a:ea typeface="Roboto"/>
              <a:cs typeface="Times New Roman" panose="02020603050405020304" pitchFamily="18" charset="0"/>
              <a:sym typeface="Roboto"/>
            </a:endParaRPr>
          </a:p>
        </p:txBody>
      </p:sp>
      <p:pic>
        <p:nvPicPr>
          <p:cNvPr id="21" name="track-53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73400" y="113422"/>
            <a:ext cx="1447800" cy="1447800"/>
          </a:xfrm>
          <a:prstGeom prst="rect">
            <a:avLst/>
          </a:prstGeom>
        </p:spPr>
      </p:pic>
    </p:spTree>
    <p:extLst>
      <p:ext uri="{BB962C8B-B14F-4D97-AF65-F5344CB8AC3E}">
        <p14:creationId xmlns:p14="http://schemas.microsoft.com/office/powerpoint/2010/main" val="495720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20"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2288" y="0"/>
            <a:ext cx="18312062" cy="10287000"/>
          </a:xfrm>
          <a:custGeom>
            <a:avLst/>
            <a:gdLst/>
            <a:ahLst/>
            <a:cxnLst/>
            <a:rect l="l" t="t" r="r" b="b"/>
            <a:pathLst>
              <a:path w="6407930" h="3458625">
                <a:moveTo>
                  <a:pt x="0" y="0"/>
                </a:moveTo>
                <a:lnTo>
                  <a:pt x="6407930" y="0"/>
                </a:lnTo>
                <a:lnTo>
                  <a:pt x="6407930" y="3458625"/>
                </a:lnTo>
                <a:lnTo>
                  <a:pt x="0" y="3458625"/>
                </a:lnTo>
                <a:close/>
              </a:path>
            </a:pathLst>
          </a:custGeom>
          <a:solidFill>
            <a:schemeClr val="accent5">
              <a:lumMod val="20000"/>
              <a:lumOff val="80000"/>
            </a:schemeClr>
          </a:solidFill>
        </p:spPr>
      </p:sp>
      <p:sp>
        <p:nvSpPr>
          <p:cNvPr id="9" name="Freeform 9"/>
          <p:cNvSpPr/>
          <p:nvPr/>
        </p:nvSpPr>
        <p:spPr>
          <a:xfrm>
            <a:off x="13282480" y="7468109"/>
            <a:ext cx="4692194" cy="2527705"/>
          </a:xfrm>
          <a:custGeom>
            <a:avLst/>
            <a:gdLst/>
            <a:ahLst/>
            <a:cxnLst/>
            <a:rect l="l" t="t" r="r" b="b"/>
            <a:pathLst>
              <a:path w="8239353" h="5417374">
                <a:moveTo>
                  <a:pt x="0" y="0"/>
                </a:moveTo>
                <a:lnTo>
                  <a:pt x="8239353" y="0"/>
                </a:lnTo>
                <a:lnTo>
                  <a:pt x="8239353" y="5417375"/>
                </a:lnTo>
                <a:lnTo>
                  <a:pt x="0" y="5417375"/>
                </a:lnTo>
                <a:lnTo>
                  <a:pt x="0" y="0"/>
                </a:lnTo>
                <a:close/>
              </a:path>
            </a:pathLst>
          </a:custGeom>
          <a:blipFill>
            <a:blip r:embed="rId2"/>
            <a:stretch>
              <a:fillRect/>
            </a:stretch>
          </a:blipFill>
        </p:spPr>
      </p:sp>
      <p:sp>
        <p:nvSpPr>
          <p:cNvPr id="12" name="Google Shape;730;p49"/>
          <p:cNvSpPr txBox="1">
            <a:spLocks/>
          </p:cNvSpPr>
          <p:nvPr/>
        </p:nvSpPr>
        <p:spPr>
          <a:xfrm>
            <a:off x="473545" y="244390"/>
            <a:ext cx="17800248" cy="1426844"/>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ndrina Solid"/>
              <a:buNone/>
              <a:defRPr sz="64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GB" sz="5400" b="1" kern="0" dirty="0" smtClean="0">
                <a:solidFill>
                  <a:srgbClr val="00B050"/>
                </a:solidFill>
                <a:latin typeface="Times New Roman" panose="02020603050405020304" pitchFamily="18" charset="0"/>
                <a:ea typeface="Roboto" panose="020B0604020202020204" charset="0"/>
                <a:cs typeface="Times New Roman" panose="02020603050405020304" pitchFamily="18" charset="0"/>
              </a:rPr>
              <a:t>Task 2. Read the conversation again. Complete each sentence with no more than TWO words from it.</a:t>
            </a:r>
            <a:endParaRPr lang="en-US" sz="5400" b="1" kern="0" dirty="0">
              <a:solidFill>
                <a:srgbClr val="00B050"/>
              </a:solidFill>
              <a:latin typeface="Times New Roman" panose="02020603050405020304" pitchFamily="18" charset="0"/>
              <a:ea typeface="Roboto" panose="020B0604020202020204" charset="0"/>
              <a:cs typeface="Times New Roman" panose="02020603050405020304" pitchFamily="18" charset="0"/>
            </a:endParaRPr>
          </a:p>
        </p:txBody>
      </p:sp>
      <p:sp>
        <p:nvSpPr>
          <p:cNvPr id="13" name="Google Shape;731;p49"/>
          <p:cNvSpPr txBox="1">
            <a:spLocks/>
          </p:cNvSpPr>
          <p:nvPr/>
        </p:nvSpPr>
        <p:spPr>
          <a:xfrm>
            <a:off x="255312" y="1671234"/>
            <a:ext cx="17759525" cy="5350885"/>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914400" marR="0" lvl="0" indent="-635000" algn="l" rtl="0">
              <a:lnSpc>
                <a:spcPct val="100000"/>
              </a:lnSpc>
              <a:spcBef>
                <a:spcPts val="0"/>
              </a:spcBef>
              <a:spcAft>
                <a:spcPts val="0"/>
              </a:spcAft>
              <a:buClr>
                <a:schemeClr val="accent2"/>
              </a:buClr>
              <a:buSzPts val="1400"/>
              <a:buFont typeface="Roboto"/>
              <a:buChar char="●"/>
              <a:defRPr sz="2800" b="0" i="0" u="none" strike="noStrike" cap="none">
                <a:solidFill>
                  <a:srgbClr val="434343"/>
                </a:solidFill>
                <a:latin typeface="Roboto"/>
                <a:ea typeface="Roboto"/>
                <a:cs typeface="Roboto"/>
                <a:sym typeface="Roboto"/>
              </a:defRPr>
            </a:lvl1pPr>
            <a:lvl2pPr marL="1828800" marR="0" lvl="1"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2pPr>
            <a:lvl3pPr marL="2743200" marR="0" lvl="2"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3pPr>
            <a:lvl4pPr marL="3657600" marR="0" lvl="3"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4pPr>
            <a:lvl5pPr marL="4572000" marR="0" lvl="4"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5pPr>
            <a:lvl6pPr marL="5486400" marR="0" lvl="5"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6pPr>
            <a:lvl7pPr marL="6400800" marR="0" lvl="6"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7pPr>
            <a:lvl8pPr marL="7315200" marR="0" lvl="7"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8pPr>
            <a:lvl9pPr marL="8229600" marR="0" lvl="8"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9pPr>
          </a:lstStyle>
          <a:p>
            <a:pPr marL="182880" marR="0" lvl="0" indent="0" algn="just" defTabSz="914400" rtl="0" eaLnBrk="1" fontAlgn="auto" latinLnBrk="0" hangingPunct="1">
              <a:lnSpc>
                <a:spcPct val="150000"/>
              </a:lnSpc>
              <a:spcBef>
                <a:spcPts val="0"/>
              </a:spcBef>
              <a:spcAft>
                <a:spcPts val="0"/>
              </a:spcAft>
              <a:buClr>
                <a:srgbClr val="FFAA21"/>
              </a:buClr>
              <a:buSzPts val="1400"/>
              <a:buFont typeface="Roboto"/>
              <a:buNone/>
              <a:tabLst/>
              <a:defRPr/>
            </a:pPr>
            <a:r>
              <a:rPr kumimoji="0" lang="en-US" sz="4800" b="1" i="0" u="none" strike="noStrike" kern="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1. </a:t>
            </a:r>
            <a:r>
              <a:rPr kumimoji="0" lang="en-US" sz="4800" b="0" i="0" u="none" strike="noStrike" kern="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There is a _______ in </a:t>
            </a:r>
            <a:r>
              <a:rPr kumimoji="0" lang="en-US" sz="4800" b="0" i="0" u="none" strike="noStrike" kern="0" cap="none" spc="0" normalizeH="0" baseline="0" noProof="0" dirty="0" err="1"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Mi’s</a:t>
            </a:r>
            <a:r>
              <a:rPr kumimoji="0" lang="en-US" sz="4800" b="0" i="0" u="none" strike="noStrike" kern="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 home town. </a:t>
            </a:r>
          </a:p>
          <a:p>
            <a:pPr marL="182880" marR="0" lvl="0" indent="0" algn="just" defTabSz="914400" rtl="0" eaLnBrk="1" fontAlgn="auto" latinLnBrk="0" hangingPunct="1">
              <a:lnSpc>
                <a:spcPct val="150000"/>
              </a:lnSpc>
              <a:spcBef>
                <a:spcPts val="0"/>
              </a:spcBef>
              <a:spcAft>
                <a:spcPts val="0"/>
              </a:spcAft>
              <a:buClr>
                <a:srgbClr val="FFAA21"/>
              </a:buClr>
              <a:buSzPts val="1400"/>
              <a:buFont typeface="Roboto"/>
              <a:buNone/>
              <a:tabLst/>
              <a:defRPr/>
            </a:pPr>
            <a:r>
              <a:rPr kumimoji="0" lang="en-US" sz="4800" b="1" i="0" u="none" strike="noStrike" kern="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2. </a:t>
            </a:r>
            <a:r>
              <a:rPr kumimoji="0" lang="en-US" sz="4800" b="0" i="0" u="none" strike="noStrike" kern="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Her uncle’s family had to move everything to the ______________ last night. </a:t>
            </a:r>
          </a:p>
          <a:p>
            <a:pPr marL="182880" marR="0" lvl="0" indent="0" algn="just" defTabSz="914400" rtl="0" eaLnBrk="1" fontAlgn="auto" latinLnBrk="0" hangingPunct="1">
              <a:lnSpc>
                <a:spcPct val="150000"/>
              </a:lnSpc>
              <a:spcBef>
                <a:spcPts val="0"/>
              </a:spcBef>
              <a:spcAft>
                <a:spcPts val="0"/>
              </a:spcAft>
              <a:buClr>
                <a:srgbClr val="FFAA21"/>
              </a:buClr>
              <a:buSzPts val="1400"/>
              <a:buFont typeface="Roboto"/>
              <a:buNone/>
              <a:tabLst/>
              <a:defRPr/>
            </a:pPr>
            <a:r>
              <a:rPr kumimoji="0" lang="en-US" sz="4800" b="1" i="0" u="none" strike="noStrike" kern="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3. </a:t>
            </a:r>
            <a:r>
              <a:rPr kumimoji="0" lang="en-US" sz="4800" b="0" i="0" u="none" strike="noStrike" kern="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A tornado is an example of a __________________. </a:t>
            </a:r>
          </a:p>
          <a:p>
            <a:pPr marL="182880" lvl="0" indent="0" algn="just">
              <a:lnSpc>
                <a:spcPct val="150000"/>
              </a:lnSpc>
              <a:buClr>
                <a:srgbClr val="FFAA21"/>
              </a:buClr>
              <a:buNone/>
            </a:pPr>
            <a:r>
              <a:rPr lang="en-US" sz="4800" b="1" kern="0" dirty="0">
                <a:solidFill>
                  <a:srgbClr val="7030A0"/>
                </a:solidFill>
                <a:latin typeface="Times New Roman" panose="02020603050405020304" pitchFamily="18" charset="0"/>
                <a:cs typeface="Times New Roman" panose="02020603050405020304" pitchFamily="18" charset="0"/>
              </a:rPr>
              <a:t>4. </a:t>
            </a:r>
            <a:r>
              <a:rPr lang="en-US" sz="4800" kern="0" dirty="0">
                <a:solidFill>
                  <a:srgbClr val="7030A0"/>
                </a:solidFill>
                <a:latin typeface="Times New Roman" panose="02020603050405020304" pitchFamily="18" charset="0"/>
                <a:cs typeface="Times New Roman" panose="02020603050405020304" pitchFamily="18" charset="0"/>
              </a:rPr>
              <a:t>Tom’s family ___________ dinner when the tornado came. </a:t>
            </a:r>
          </a:p>
          <a:p>
            <a:pPr marL="182880" lvl="0" indent="0" algn="just">
              <a:lnSpc>
                <a:spcPct val="150000"/>
              </a:lnSpc>
              <a:buClr>
                <a:srgbClr val="FFAA21"/>
              </a:buClr>
              <a:buNone/>
            </a:pPr>
            <a:r>
              <a:rPr lang="en-US" sz="4800" b="1" kern="0" dirty="0">
                <a:solidFill>
                  <a:srgbClr val="7030A0"/>
                </a:solidFill>
                <a:latin typeface="Times New Roman" panose="02020603050405020304" pitchFamily="18" charset="0"/>
                <a:cs typeface="Times New Roman" panose="02020603050405020304" pitchFamily="18" charset="0"/>
              </a:rPr>
              <a:t>5. </a:t>
            </a:r>
            <a:r>
              <a:rPr lang="en-US" sz="4800" kern="0" dirty="0">
                <a:solidFill>
                  <a:srgbClr val="7030A0"/>
                </a:solidFill>
                <a:latin typeface="Times New Roman" panose="02020603050405020304" pitchFamily="18" charset="0"/>
                <a:cs typeface="Times New Roman" panose="02020603050405020304" pitchFamily="18" charset="0"/>
              </a:rPr>
              <a:t>The tornado damaged their roof and _______ up some trees in their yard. </a:t>
            </a:r>
          </a:p>
        </p:txBody>
      </p:sp>
    </p:spTree>
  </p:cSld>
  <p:clrMapOvr>
    <a:masterClrMapping/>
  </p:clrMapOvr>
  <p:transition>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4432" y="47703"/>
            <a:ext cx="18312062" cy="10287000"/>
          </a:xfrm>
          <a:custGeom>
            <a:avLst/>
            <a:gdLst/>
            <a:ahLst/>
            <a:cxnLst/>
            <a:rect l="l" t="t" r="r" b="b"/>
            <a:pathLst>
              <a:path w="6407930" h="3458625">
                <a:moveTo>
                  <a:pt x="0" y="0"/>
                </a:moveTo>
                <a:lnTo>
                  <a:pt x="6407930" y="0"/>
                </a:lnTo>
                <a:lnTo>
                  <a:pt x="6407930" y="3458625"/>
                </a:lnTo>
                <a:lnTo>
                  <a:pt x="0" y="3458625"/>
                </a:lnTo>
                <a:close/>
              </a:path>
            </a:pathLst>
          </a:custGeom>
          <a:solidFill>
            <a:schemeClr val="accent5">
              <a:lumMod val="20000"/>
              <a:lumOff val="80000"/>
            </a:schemeClr>
          </a:solidFill>
        </p:spPr>
      </p:sp>
      <p:sp>
        <p:nvSpPr>
          <p:cNvPr id="9" name="Freeform 9"/>
          <p:cNvSpPr/>
          <p:nvPr/>
        </p:nvSpPr>
        <p:spPr>
          <a:xfrm>
            <a:off x="13282480" y="7468109"/>
            <a:ext cx="4692194" cy="2527705"/>
          </a:xfrm>
          <a:custGeom>
            <a:avLst/>
            <a:gdLst/>
            <a:ahLst/>
            <a:cxnLst/>
            <a:rect l="l" t="t" r="r" b="b"/>
            <a:pathLst>
              <a:path w="8239353" h="5417374">
                <a:moveTo>
                  <a:pt x="0" y="0"/>
                </a:moveTo>
                <a:lnTo>
                  <a:pt x="8239353" y="0"/>
                </a:lnTo>
                <a:lnTo>
                  <a:pt x="8239353" y="5417375"/>
                </a:lnTo>
                <a:lnTo>
                  <a:pt x="0" y="5417375"/>
                </a:lnTo>
                <a:lnTo>
                  <a:pt x="0" y="0"/>
                </a:lnTo>
                <a:close/>
              </a:path>
            </a:pathLst>
          </a:custGeom>
          <a:blipFill>
            <a:blip r:embed="rId2"/>
            <a:stretch>
              <a:fillRect/>
            </a:stretch>
          </a:blipFill>
        </p:spPr>
      </p:sp>
      <p:sp>
        <p:nvSpPr>
          <p:cNvPr id="12" name="Google Shape;730;p49"/>
          <p:cNvSpPr txBox="1">
            <a:spLocks/>
          </p:cNvSpPr>
          <p:nvPr/>
        </p:nvSpPr>
        <p:spPr>
          <a:xfrm>
            <a:off x="473545" y="244390"/>
            <a:ext cx="17800248" cy="1426844"/>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ndrina Solid"/>
              <a:buNone/>
              <a:defRPr sz="64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GB" sz="5400" b="1" kern="0" dirty="0" smtClean="0">
                <a:solidFill>
                  <a:srgbClr val="00B050"/>
                </a:solidFill>
                <a:latin typeface="Times New Roman" panose="02020603050405020304" pitchFamily="18" charset="0"/>
                <a:ea typeface="Roboto" panose="020B0604020202020204" charset="0"/>
                <a:cs typeface="Times New Roman" panose="02020603050405020304" pitchFamily="18" charset="0"/>
              </a:rPr>
              <a:t>Task 2. Read the conversation again. Complete each sentence with no more than TWO words from it.</a:t>
            </a:r>
            <a:endParaRPr lang="en-US" sz="5400" b="1" kern="0" dirty="0">
              <a:solidFill>
                <a:srgbClr val="00B050"/>
              </a:solidFill>
              <a:latin typeface="Times New Roman" panose="02020603050405020304" pitchFamily="18" charset="0"/>
              <a:ea typeface="Roboto" panose="020B0604020202020204" charset="0"/>
              <a:cs typeface="Times New Roman" panose="02020603050405020304" pitchFamily="18" charset="0"/>
            </a:endParaRPr>
          </a:p>
        </p:txBody>
      </p:sp>
      <p:sp>
        <p:nvSpPr>
          <p:cNvPr id="13" name="Google Shape;731;p49"/>
          <p:cNvSpPr txBox="1">
            <a:spLocks/>
          </p:cNvSpPr>
          <p:nvPr/>
        </p:nvSpPr>
        <p:spPr>
          <a:xfrm>
            <a:off x="255312" y="1671234"/>
            <a:ext cx="10021748" cy="5350885"/>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914400" marR="0" lvl="0" indent="-635000" algn="l" rtl="0">
              <a:lnSpc>
                <a:spcPct val="100000"/>
              </a:lnSpc>
              <a:spcBef>
                <a:spcPts val="0"/>
              </a:spcBef>
              <a:spcAft>
                <a:spcPts val="0"/>
              </a:spcAft>
              <a:buClr>
                <a:schemeClr val="accent2"/>
              </a:buClr>
              <a:buSzPts val="1400"/>
              <a:buFont typeface="Roboto"/>
              <a:buChar char="●"/>
              <a:defRPr sz="2800" b="0" i="0" u="none" strike="noStrike" cap="none">
                <a:solidFill>
                  <a:srgbClr val="434343"/>
                </a:solidFill>
                <a:latin typeface="Roboto"/>
                <a:ea typeface="Roboto"/>
                <a:cs typeface="Roboto"/>
                <a:sym typeface="Roboto"/>
              </a:defRPr>
            </a:lvl1pPr>
            <a:lvl2pPr marL="1828800" marR="0" lvl="1"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2pPr>
            <a:lvl3pPr marL="2743200" marR="0" lvl="2"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3pPr>
            <a:lvl4pPr marL="3657600" marR="0" lvl="3"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4pPr>
            <a:lvl5pPr marL="4572000" marR="0" lvl="4"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5pPr>
            <a:lvl6pPr marL="5486400" marR="0" lvl="5"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6pPr>
            <a:lvl7pPr marL="6400800" marR="0" lvl="6"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7pPr>
            <a:lvl8pPr marL="7315200" marR="0" lvl="7"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8pPr>
            <a:lvl9pPr marL="8229600" marR="0" lvl="8"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9pPr>
          </a:lstStyle>
          <a:p>
            <a:pPr marL="182880" marR="0" lvl="0" indent="0" algn="just" defTabSz="914400" rtl="0" eaLnBrk="1" fontAlgn="auto" latinLnBrk="0" hangingPunct="1">
              <a:lnSpc>
                <a:spcPct val="150000"/>
              </a:lnSpc>
              <a:spcBef>
                <a:spcPts val="0"/>
              </a:spcBef>
              <a:spcAft>
                <a:spcPts val="0"/>
              </a:spcAft>
              <a:buClr>
                <a:srgbClr val="FFAA21"/>
              </a:buClr>
              <a:buSzPts val="1400"/>
              <a:buFont typeface="Roboto"/>
              <a:buNone/>
              <a:tabLst/>
              <a:defRPr/>
            </a:pPr>
            <a:r>
              <a:rPr kumimoji="0" lang="en-US" sz="4800" b="1" i="0" u="none" strike="noStrike" kern="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1. </a:t>
            </a:r>
            <a:r>
              <a:rPr kumimoji="0" lang="en-US" sz="4800" b="0" i="0" u="none" strike="noStrike" kern="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There is a _______ in </a:t>
            </a:r>
            <a:r>
              <a:rPr kumimoji="0" lang="en-US" sz="4800" b="0" i="0" u="none" strike="noStrike" kern="0" cap="none" spc="0" normalizeH="0" baseline="0" noProof="0" dirty="0" err="1"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Mi’s</a:t>
            </a:r>
            <a:r>
              <a:rPr kumimoji="0" lang="en-US" sz="4800" b="0" i="0" u="none" strike="noStrike" kern="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 home town. </a:t>
            </a:r>
          </a:p>
          <a:p>
            <a:pPr marL="182880" marR="0" lvl="0" indent="0" algn="just" defTabSz="914400" rtl="0" eaLnBrk="1" fontAlgn="auto" latinLnBrk="0" hangingPunct="1">
              <a:lnSpc>
                <a:spcPct val="150000"/>
              </a:lnSpc>
              <a:spcBef>
                <a:spcPts val="0"/>
              </a:spcBef>
              <a:spcAft>
                <a:spcPts val="0"/>
              </a:spcAft>
              <a:buClr>
                <a:srgbClr val="FFAA21"/>
              </a:buClr>
              <a:buSzPts val="1400"/>
              <a:buFont typeface="Roboto"/>
              <a:buNone/>
              <a:tabLst/>
              <a:defRPr/>
            </a:pPr>
            <a:r>
              <a:rPr kumimoji="0" lang="en-US" sz="4800" b="1" i="0" u="none" strike="noStrike" kern="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2. </a:t>
            </a:r>
            <a:r>
              <a:rPr kumimoji="0" lang="en-US" sz="4800" b="0" i="0" u="none" strike="noStrike" kern="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Her uncle’s family had to move everything to the ______________ last night. </a:t>
            </a:r>
          </a:p>
          <a:p>
            <a:pPr marL="182880" marR="0" lvl="0" indent="0" algn="just" defTabSz="914400" rtl="0" eaLnBrk="1" fontAlgn="auto" latinLnBrk="0" hangingPunct="1">
              <a:lnSpc>
                <a:spcPct val="150000"/>
              </a:lnSpc>
              <a:spcBef>
                <a:spcPts val="0"/>
              </a:spcBef>
              <a:spcAft>
                <a:spcPts val="0"/>
              </a:spcAft>
              <a:buClr>
                <a:srgbClr val="FFAA21"/>
              </a:buClr>
              <a:buSzPts val="1400"/>
              <a:buFont typeface="Roboto"/>
              <a:buNone/>
              <a:tabLst/>
              <a:defRPr/>
            </a:pPr>
            <a:r>
              <a:rPr kumimoji="0" lang="en-US" sz="4800" b="1" i="0" u="none" strike="noStrike" kern="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3. </a:t>
            </a:r>
            <a:r>
              <a:rPr kumimoji="0" lang="en-US" sz="4800" b="0" i="0" u="none" strike="noStrike" kern="0" cap="none" spc="0" normalizeH="0" baseline="0" noProof="0" dirty="0" smtClean="0">
                <a:ln>
                  <a:noFill/>
                </a:ln>
                <a:solidFill>
                  <a:srgbClr val="7030A0"/>
                </a:solidFill>
                <a:effectLst/>
                <a:uLnTx/>
                <a:uFillTx/>
                <a:latin typeface="Times New Roman" panose="02020603050405020304" pitchFamily="18" charset="0"/>
                <a:cs typeface="Times New Roman" panose="02020603050405020304" pitchFamily="18" charset="0"/>
                <a:sym typeface="Roboto"/>
              </a:rPr>
              <a:t>A tornado is an example of a __________________. </a:t>
            </a:r>
          </a:p>
        </p:txBody>
      </p:sp>
      <p:sp>
        <p:nvSpPr>
          <p:cNvPr id="14" name="TextBox 13"/>
          <p:cNvSpPr txBox="1"/>
          <p:nvPr/>
        </p:nvSpPr>
        <p:spPr>
          <a:xfrm>
            <a:off x="4329549" y="1917561"/>
            <a:ext cx="2620512" cy="954107"/>
          </a:xfrm>
          <a:prstGeom prst="rect">
            <a:avLst/>
          </a:prstGeom>
          <a:noFill/>
        </p:spPr>
        <p:txBody>
          <a:bodyPr wrap="square" rtlCol="0">
            <a:spAutoFit/>
          </a:bodyPr>
          <a:lstStyle/>
          <a:p>
            <a:pPr>
              <a:buClr>
                <a:srgbClr val="000000"/>
              </a:buClr>
              <a:buFont typeface="Arial"/>
              <a:buNone/>
            </a:pPr>
            <a:r>
              <a:rPr lang="en-US" sz="5600" b="1"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flood</a:t>
            </a:r>
          </a:p>
        </p:txBody>
      </p:sp>
      <p:sp>
        <p:nvSpPr>
          <p:cNvPr id="15" name="TextBox 14"/>
          <p:cNvSpPr txBox="1"/>
          <p:nvPr/>
        </p:nvSpPr>
        <p:spPr>
          <a:xfrm>
            <a:off x="5105400" y="5143500"/>
            <a:ext cx="5031476" cy="954107"/>
          </a:xfrm>
          <a:prstGeom prst="rect">
            <a:avLst/>
          </a:prstGeom>
          <a:noFill/>
        </p:spPr>
        <p:txBody>
          <a:bodyPr wrap="square" rtlCol="0">
            <a:spAutoFit/>
          </a:bodyPr>
          <a:lstStyle/>
          <a:p>
            <a:pPr algn="ctr">
              <a:buClr>
                <a:srgbClr val="000000"/>
              </a:buClr>
              <a:buFont typeface="Arial"/>
              <a:buNone/>
            </a:pPr>
            <a:r>
              <a:rPr lang="en-US" sz="5600" b="1"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second floor</a:t>
            </a:r>
          </a:p>
        </p:txBody>
      </p:sp>
      <p:sp>
        <p:nvSpPr>
          <p:cNvPr id="16" name="TextBox 15"/>
          <p:cNvSpPr txBox="1"/>
          <p:nvPr/>
        </p:nvSpPr>
        <p:spPr>
          <a:xfrm>
            <a:off x="970123" y="8431527"/>
            <a:ext cx="5979938" cy="954107"/>
          </a:xfrm>
          <a:prstGeom prst="rect">
            <a:avLst/>
          </a:prstGeom>
          <a:noFill/>
        </p:spPr>
        <p:txBody>
          <a:bodyPr wrap="square" rtlCol="0">
            <a:spAutoFit/>
          </a:bodyPr>
          <a:lstStyle/>
          <a:p>
            <a:pPr>
              <a:buClr>
                <a:srgbClr val="000000"/>
              </a:buClr>
              <a:buFont typeface="Arial"/>
              <a:buNone/>
            </a:pPr>
            <a:r>
              <a:rPr lang="en-US" sz="5600" b="1"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natural disaster</a:t>
            </a:r>
          </a:p>
        </p:txBody>
      </p:sp>
      <p:sp>
        <p:nvSpPr>
          <p:cNvPr id="2" name="Rounded Rectangular Callout 1"/>
          <p:cNvSpPr/>
          <p:nvPr/>
        </p:nvSpPr>
        <p:spPr>
          <a:xfrm>
            <a:off x="10426043" y="2061974"/>
            <a:ext cx="7694502" cy="4307135"/>
          </a:xfrm>
          <a:custGeom>
            <a:avLst/>
            <a:gdLst>
              <a:gd name="connsiteX0" fmla="*/ 0 w 7690237"/>
              <a:gd name="connsiteY0" fmla="*/ 717870 h 4307135"/>
              <a:gd name="connsiteX1" fmla="*/ 717870 w 7690237"/>
              <a:gd name="connsiteY1" fmla="*/ 0 h 4307135"/>
              <a:gd name="connsiteX2" fmla="*/ 1281706 w 7690237"/>
              <a:gd name="connsiteY2" fmla="*/ 0 h 4307135"/>
              <a:gd name="connsiteX3" fmla="*/ 1281706 w 7690237"/>
              <a:gd name="connsiteY3" fmla="*/ 0 h 4307135"/>
              <a:gd name="connsiteX4" fmla="*/ 3204265 w 7690237"/>
              <a:gd name="connsiteY4" fmla="*/ 0 h 4307135"/>
              <a:gd name="connsiteX5" fmla="*/ 6972367 w 7690237"/>
              <a:gd name="connsiteY5" fmla="*/ 0 h 4307135"/>
              <a:gd name="connsiteX6" fmla="*/ 7690237 w 7690237"/>
              <a:gd name="connsiteY6" fmla="*/ 717870 h 4307135"/>
              <a:gd name="connsiteX7" fmla="*/ 7690237 w 7690237"/>
              <a:gd name="connsiteY7" fmla="*/ 717856 h 4307135"/>
              <a:gd name="connsiteX8" fmla="*/ 7690237 w 7690237"/>
              <a:gd name="connsiteY8" fmla="*/ 717856 h 4307135"/>
              <a:gd name="connsiteX9" fmla="*/ 7690237 w 7690237"/>
              <a:gd name="connsiteY9" fmla="*/ 1794640 h 4307135"/>
              <a:gd name="connsiteX10" fmla="*/ 7690237 w 7690237"/>
              <a:gd name="connsiteY10" fmla="*/ 3589265 h 4307135"/>
              <a:gd name="connsiteX11" fmla="*/ 6972367 w 7690237"/>
              <a:gd name="connsiteY11" fmla="*/ 4307135 h 4307135"/>
              <a:gd name="connsiteX12" fmla="*/ 3204265 w 7690237"/>
              <a:gd name="connsiteY12" fmla="*/ 4307135 h 4307135"/>
              <a:gd name="connsiteX13" fmla="*/ 1281706 w 7690237"/>
              <a:gd name="connsiteY13" fmla="*/ 4307135 h 4307135"/>
              <a:gd name="connsiteX14" fmla="*/ 1281706 w 7690237"/>
              <a:gd name="connsiteY14" fmla="*/ 4307135 h 4307135"/>
              <a:gd name="connsiteX15" fmla="*/ 717870 w 7690237"/>
              <a:gd name="connsiteY15" fmla="*/ 4307135 h 4307135"/>
              <a:gd name="connsiteX16" fmla="*/ 0 w 7690237"/>
              <a:gd name="connsiteY16" fmla="*/ 3589265 h 4307135"/>
              <a:gd name="connsiteX17" fmla="*/ 0 w 7690237"/>
              <a:gd name="connsiteY17" fmla="*/ 1794640 h 4307135"/>
              <a:gd name="connsiteX18" fmla="*/ -980659 w 7690237"/>
              <a:gd name="connsiteY18" fmla="*/ 691984 h 4307135"/>
              <a:gd name="connsiteX19" fmla="*/ 0 w 7690237"/>
              <a:gd name="connsiteY19" fmla="*/ 717856 h 4307135"/>
              <a:gd name="connsiteX20" fmla="*/ 0 w 7690237"/>
              <a:gd name="connsiteY20" fmla="*/ 717870 h 4307135"/>
              <a:gd name="connsiteX0" fmla="*/ 4265 w 7694502"/>
              <a:gd name="connsiteY0" fmla="*/ 717870 h 4307135"/>
              <a:gd name="connsiteX1" fmla="*/ 722135 w 7694502"/>
              <a:gd name="connsiteY1" fmla="*/ 0 h 4307135"/>
              <a:gd name="connsiteX2" fmla="*/ 1285971 w 7694502"/>
              <a:gd name="connsiteY2" fmla="*/ 0 h 4307135"/>
              <a:gd name="connsiteX3" fmla="*/ 1285971 w 7694502"/>
              <a:gd name="connsiteY3" fmla="*/ 0 h 4307135"/>
              <a:gd name="connsiteX4" fmla="*/ 3208530 w 7694502"/>
              <a:gd name="connsiteY4" fmla="*/ 0 h 4307135"/>
              <a:gd name="connsiteX5" fmla="*/ 6976632 w 7694502"/>
              <a:gd name="connsiteY5" fmla="*/ 0 h 4307135"/>
              <a:gd name="connsiteX6" fmla="*/ 7694502 w 7694502"/>
              <a:gd name="connsiteY6" fmla="*/ 717870 h 4307135"/>
              <a:gd name="connsiteX7" fmla="*/ 7694502 w 7694502"/>
              <a:gd name="connsiteY7" fmla="*/ 717856 h 4307135"/>
              <a:gd name="connsiteX8" fmla="*/ 7694502 w 7694502"/>
              <a:gd name="connsiteY8" fmla="*/ 717856 h 4307135"/>
              <a:gd name="connsiteX9" fmla="*/ 7694502 w 7694502"/>
              <a:gd name="connsiteY9" fmla="*/ 1794640 h 4307135"/>
              <a:gd name="connsiteX10" fmla="*/ 7694502 w 7694502"/>
              <a:gd name="connsiteY10" fmla="*/ 3589265 h 4307135"/>
              <a:gd name="connsiteX11" fmla="*/ 6976632 w 7694502"/>
              <a:gd name="connsiteY11" fmla="*/ 4307135 h 4307135"/>
              <a:gd name="connsiteX12" fmla="*/ 3208530 w 7694502"/>
              <a:gd name="connsiteY12" fmla="*/ 4307135 h 4307135"/>
              <a:gd name="connsiteX13" fmla="*/ 1285971 w 7694502"/>
              <a:gd name="connsiteY13" fmla="*/ 4307135 h 4307135"/>
              <a:gd name="connsiteX14" fmla="*/ 1285971 w 7694502"/>
              <a:gd name="connsiteY14" fmla="*/ 4307135 h 4307135"/>
              <a:gd name="connsiteX15" fmla="*/ 722135 w 7694502"/>
              <a:gd name="connsiteY15" fmla="*/ 4307135 h 4307135"/>
              <a:gd name="connsiteX16" fmla="*/ 4265 w 7694502"/>
              <a:gd name="connsiteY16" fmla="*/ 3589265 h 4307135"/>
              <a:gd name="connsiteX17" fmla="*/ 4265 w 7694502"/>
              <a:gd name="connsiteY17" fmla="*/ 1794640 h 4307135"/>
              <a:gd name="connsiteX18" fmla="*/ 0 w 7694502"/>
              <a:gd name="connsiteY18" fmla="*/ 707482 h 4307135"/>
              <a:gd name="connsiteX19" fmla="*/ 4265 w 7694502"/>
              <a:gd name="connsiteY19" fmla="*/ 717856 h 4307135"/>
              <a:gd name="connsiteX20" fmla="*/ 4265 w 7694502"/>
              <a:gd name="connsiteY20" fmla="*/ 717870 h 430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94502" h="4307135">
                <a:moveTo>
                  <a:pt x="4265" y="717870"/>
                </a:moveTo>
                <a:cubicBezTo>
                  <a:pt x="4265" y="321401"/>
                  <a:pt x="325666" y="0"/>
                  <a:pt x="722135" y="0"/>
                </a:cubicBezTo>
                <a:lnTo>
                  <a:pt x="1285971" y="0"/>
                </a:lnTo>
                <a:lnTo>
                  <a:pt x="1285971" y="0"/>
                </a:lnTo>
                <a:lnTo>
                  <a:pt x="3208530" y="0"/>
                </a:lnTo>
                <a:lnTo>
                  <a:pt x="6976632" y="0"/>
                </a:lnTo>
                <a:cubicBezTo>
                  <a:pt x="7373101" y="0"/>
                  <a:pt x="7694502" y="321401"/>
                  <a:pt x="7694502" y="717870"/>
                </a:cubicBezTo>
                <a:lnTo>
                  <a:pt x="7694502" y="717856"/>
                </a:lnTo>
                <a:lnTo>
                  <a:pt x="7694502" y="717856"/>
                </a:lnTo>
                <a:lnTo>
                  <a:pt x="7694502" y="1794640"/>
                </a:lnTo>
                <a:lnTo>
                  <a:pt x="7694502" y="3589265"/>
                </a:lnTo>
                <a:cubicBezTo>
                  <a:pt x="7694502" y="3985734"/>
                  <a:pt x="7373101" y="4307135"/>
                  <a:pt x="6976632" y="4307135"/>
                </a:cubicBezTo>
                <a:lnTo>
                  <a:pt x="3208530" y="4307135"/>
                </a:lnTo>
                <a:lnTo>
                  <a:pt x="1285971" y="4307135"/>
                </a:lnTo>
                <a:lnTo>
                  <a:pt x="1285971" y="4307135"/>
                </a:lnTo>
                <a:lnTo>
                  <a:pt x="722135" y="4307135"/>
                </a:lnTo>
                <a:cubicBezTo>
                  <a:pt x="325666" y="4307135"/>
                  <a:pt x="4265" y="3985734"/>
                  <a:pt x="4265" y="3589265"/>
                </a:cubicBezTo>
                <a:lnTo>
                  <a:pt x="4265" y="1794640"/>
                </a:lnTo>
                <a:cubicBezTo>
                  <a:pt x="2843" y="1432254"/>
                  <a:pt x="1422" y="1069868"/>
                  <a:pt x="0" y="707482"/>
                </a:cubicBezTo>
                <a:lnTo>
                  <a:pt x="4265" y="717856"/>
                </a:lnTo>
                <a:lnTo>
                  <a:pt x="4265" y="71787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053;p64"/>
          <p:cNvSpPr txBox="1">
            <a:spLocks/>
          </p:cNvSpPr>
          <p:nvPr/>
        </p:nvSpPr>
        <p:spPr>
          <a:xfrm>
            <a:off x="10792526" y="2493478"/>
            <a:ext cx="7481267" cy="356917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1pPr>
            <a:lvl2pPr marL="914400" marR="0" lvl="1"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9pPr>
          </a:lstStyle>
          <a:p>
            <a:pPr marL="107950" marR="0" lvl="0" indent="0" algn="l" defTabSz="914400" rtl="0" eaLnBrk="1" fontAlgn="auto" latinLnBrk="0" hangingPunct="1">
              <a:lnSpc>
                <a:spcPct val="100000"/>
              </a:lnSpc>
              <a:spcBef>
                <a:spcPts val="0"/>
              </a:spcBef>
              <a:spcAft>
                <a:spcPts val="0"/>
              </a:spcAft>
              <a:buClr>
                <a:srgbClr val="5C463F"/>
              </a:buClr>
              <a:buSzPts val="1400"/>
              <a:buFont typeface="Roboto"/>
              <a:buNone/>
              <a:tabLst/>
              <a:defRPr/>
            </a:pPr>
            <a:r>
              <a:rPr kumimoji="0" lang="en-US" sz="4800" b="1" i="0" u="none" strike="noStrike" kern="0" cap="none" spc="0" normalizeH="0" baseline="0" noProof="0" dirty="0" err="1" smtClean="0">
                <a:ln>
                  <a:noFill/>
                </a:ln>
                <a:solidFill>
                  <a:srgbClr val="A80489"/>
                </a:solidFill>
                <a:effectLst/>
                <a:uLnTx/>
                <a:uFillTx/>
                <a:latin typeface="Times New Roman" panose="02020603050405020304" pitchFamily="18" charset="0"/>
                <a:ea typeface="Roboto"/>
                <a:cs typeface="Times New Roman" panose="02020603050405020304" pitchFamily="18" charset="0"/>
                <a:sym typeface="Roboto"/>
              </a:rPr>
              <a:t>Mi</a:t>
            </a:r>
            <a:r>
              <a:rPr kumimoji="0" lang="en-US" sz="4800" b="0" i="0" u="none" strike="noStrike" kern="0" cap="none" spc="0" normalizeH="0" baseline="0" noProof="0" dirty="0" smtClean="0">
                <a:ln>
                  <a:noFill/>
                </a:ln>
                <a:solidFill>
                  <a:srgbClr val="A80489"/>
                </a:solidFill>
                <a:effectLst/>
                <a:uLnTx/>
                <a:uFillTx/>
                <a:latin typeface="Times New Roman" panose="02020603050405020304" pitchFamily="18" charset="0"/>
                <a:ea typeface="Roboto"/>
                <a:cs typeface="Times New Roman" panose="02020603050405020304" pitchFamily="18" charset="0"/>
                <a:sym typeface="Roboto"/>
              </a:rPr>
              <a:t>: My uncle called us this morning. </a:t>
            </a:r>
            <a:r>
              <a:rPr kumimoji="0" lang="en-US" sz="4800" b="0" i="0" u="sng" strike="noStrike" kern="0" cap="none" spc="0" normalizeH="0" baseline="0" noProof="0" dirty="0" smtClean="0">
                <a:ln>
                  <a:noFill/>
                </a:ln>
                <a:solidFill>
                  <a:srgbClr val="A80489"/>
                </a:solidFill>
                <a:effectLst/>
                <a:uLnTx/>
                <a:uFillTx/>
                <a:latin typeface="Times New Roman" panose="02020603050405020304" pitchFamily="18" charset="0"/>
                <a:ea typeface="Roboto"/>
                <a:cs typeface="Times New Roman" panose="02020603050405020304" pitchFamily="18" charset="0"/>
                <a:sym typeface="Roboto"/>
              </a:rPr>
              <a:t>Our home town has been affected by a flood</a:t>
            </a:r>
            <a:r>
              <a:rPr kumimoji="0" lang="en-US" sz="4800" b="0" i="0" u="none" strike="noStrike" kern="0" cap="none" spc="0" normalizeH="0" baseline="0" noProof="0" dirty="0" smtClean="0">
                <a:ln>
                  <a:noFill/>
                </a:ln>
                <a:solidFill>
                  <a:srgbClr val="A80489"/>
                </a:solidFill>
                <a:effectLst/>
                <a:uLnTx/>
                <a:uFillTx/>
                <a:latin typeface="Times New Roman" panose="02020603050405020304" pitchFamily="18" charset="0"/>
                <a:ea typeface="Roboto"/>
                <a:cs typeface="Times New Roman" panose="02020603050405020304" pitchFamily="18" charset="0"/>
                <a:sym typeface="Roboto"/>
              </a:rPr>
              <a:t>. It’s the second time this year. </a:t>
            </a:r>
          </a:p>
        </p:txBody>
      </p:sp>
      <p:sp>
        <p:nvSpPr>
          <p:cNvPr id="19" name="Google Shape;2053;p64"/>
          <p:cNvSpPr txBox="1">
            <a:spLocks/>
          </p:cNvSpPr>
          <p:nvPr/>
        </p:nvSpPr>
        <p:spPr>
          <a:xfrm>
            <a:off x="10606803" y="2749701"/>
            <a:ext cx="7481267" cy="356917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1pPr>
            <a:lvl2pPr marL="914400" marR="0" lvl="1"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9pPr>
          </a:lstStyle>
          <a:p>
            <a:pPr marL="107950" lvl="0" indent="0" algn="l">
              <a:buClr>
                <a:srgbClr val="5C463F"/>
              </a:buClr>
              <a:defRPr/>
            </a:pPr>
            <a:r>
              <a:rPr kumimoji="0" lang="en-US" sz="4800" b="1" i="0" u="none" strike="noStrike" kern="0" cap="none" spc="0" normalizeH="0" baseline="0" noProof="0" dirty="0" err="1" smtClean="0">
                <a:ln>
                  <a:noFill/>
                </a:ln>
                <a:solidFill>
                  <a:srgbClr val="A80489"/>
                </a:solidFill>
                <a:effectLst/>
                <a:uLnTx/>
                <a:uFillTx/>
                <a:latin typeface="Times New Roman" panose="02020603050405020304" pitchFamily="18" charset="0"/>
                <a:cs typeface="Times New Roman" panose="02020603050405020304" pitchFamily="18" charset="0"/>
                <a:sym typeface="Roboto"/>
              </a:rPr>
              <a:t>Mi</a:t>
            </a:r>
            <a:r>
              <a:rPr kumimoji="0" lang="en-US" sz="4800" b="0" i="0" u="none" strike="noStrike" kern="0" cap="none" spc="0" normalizeH="0" baseline="0" noProof="0" dirty="0" smtClean="0">
                <a:ln>
                  <a:noFill/>
                </a:ln>
                <a:solidFill>
                  <a:srgbClr val="A80489"/>
                </a:solidFill>
                <a:effectLst/>
                <a:uLnTx/>
                <a:uFillTx/>
                <a:latin typeface="Times New Roman" panose="02020603050405020304" pitchFamily="18" charset="0"/>
                <a:cs typeface="Times New Roman" panose="02020603050405020304" pitchFamily="18" charset="0"/>
                <a:sym typeface="Roboto"/>
              </a:rPr>
              <a:t>: </a:t>
            </a:r>
            <a:r>
              <a:rPr lang="en-US" sz="4800" kern="0" dirty="0" smtClean="0">
                <a:solidFill>
                  <a:srgbClr val="A80489"/>
                </a:solidFill>
                <a:latin typeface="Times New Roman" panose="02020603050405020304" pitchFamily="18" charset="0"/>
                <a:cs typeface="Times New Roman" panose="02020603050405020304" pitchFamily="18" charset="0"/>
              </a:rPr>
              <a:t>Are </a:t>
            </a:r>
            <a:r>
              <a:rPr lang="en-US" sz="4800" kern="0" dirty="0">
                <a:solidFill>
                  <a:srgbClr val="A80489"/>
                </a:solidFill>
                <a:latin typeface="Times New Roman" panose="02020603050405020304" pitchFamily="18" charset="0"/>
                <a:cs typeface="Times New Roman" panose="02020603050405020304" pitchFamily="18" charset="0"/>
              </a:rPr>
              <a:t>there natural disasters in your home town in the US? </a:t>
            </a:r>
          </a:p>
          <a:p>
            <a:pPr marL="107950" lvl="0" indent="0" algn="l">
              <a:buClr>
                <a:srgbClr val="5C463F"/>
              </a:buClr>
              <a:defRPr/>
            </a:pPr>
            <a:r>
              <a:rPr lang="en-US" sz="4800" b="1" kern="0" dirty="0">
                <a:solidFill>
                  <a:srgbClr val="167480">
                    <a:lumMod val="50000"/>
                  </a:srgbClr>
                </a:solidFill>
                <a:latin typeface="Times New Roman" panose="02020603050405020304" pitchFamily="18" charset="0"/>
                <a:cs typeface="Times New Roman" panose="02020603050405020304" pitchFamily="18" charset="0"/>
              </a:rPr>
              <a:t>Tom</a:t>
            </a:r>
            <a:r>
              <a:rPr lang="en-US" sz="4800" kern="0" dirty="0">
                <a:solidFill>
                  <a:srgbClr val="167480">
                    <a:lumMod val="50000"/>
                  </a:srgbClr>
                </a:solidFill>
                <a:latin typeface="Times New Roman" panose="02020603050405020304" pitchFamily="18" charset="0"/>
                <a:cs typeface="Times New Roman" panose="02020603050405020304" pitchFamily="18" charset="0"/>
              </a:rPr>
              <a:t>: Yes, we sometimes have tornadoes. </a:t>
            </a:r>
          </a:p>
          <a:p>
            <a:pPr marL="107950" marR="0" lvl="0" indent="0" algn="l" defTabSz="914400" rtl="0" eaLnBrk="1" fontAlgn="auto" latinLnBrk="0" hangingPunct="1">
              <a:lnSpc>
                <a:spcPct val="100000"/>
              </a:lnSpc>
              <a:spcBef>
                <a:spcPts val="0"/>
              </a:spcBef>
              <a:spcAft>
                <a:spcPts val="0"/>
              </a:spcAft>
              <a:buClr>
                <a:srgbClr val="5C463F"/>
              </a:buClr>
              <a:buSzPts val="1400"/>
              <a:buFont typeface="Roboto"/>
              <a:buNone/>
              <a:tabLst/>
              <a:defRPr/>
            </a:pPr>
            <a:endParaRPr kumimoji="0" lang="en-US" sz="4800" b="0" i="0" u="none" strike="noStrike" kern="0" cap="none" spc="0" normalizeH="0" baseline="0" noProof="0" dirty="0" smtClean="0">
              <a:ln>
                <a:noFill/>
              </a:ln>
              <a:solidFill>
                <a:srgbClr val="A80489"/>
              </a:solidFill>
              <a:effectLst/>
              <a:uLnTx/>
              <a:uFillTx/>
              <a:latin typeface="Times New Roman" panose="02020603050405020304" pitchFamily="18" charset="0"/>
              <a:ea typeface="Roboto"/>
              <a:cs typeface="Times New Roman" panose="02020603050405020304" pitchFamily="18" charset="0"/>
              <a:sym typeface="Roboto"/>
            </a:endParaRPr>
          </a:p>
        </p:txBody>
      </p:sp>
      <p:sp>
        <p:nvSpPr>
          <p:cNvPr id="20" name="Google Shape;2053;p64"/>
          <p:cNvSpPr txBox="1">
            <a:spLocks/>
          </p:cNvSpPr>
          <p:nvPr/>
        </p:nvSpPr>
        <p:spPr>
          <a:xfrm>
            <a:off x="10606804" y="2398259"/>
            <a:ext cx="7481267" cy="356917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1pPr>
            <a:lvl2pPr marL="914400" marR="0" lvl="1"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9pPr>
          </a:lstStyle>
          <a:p>
            <a:pPr marL="107950" lvl="0" indent="0" algn="l">
              <a:buClr>
                <a:srgbClr val="5C463F"/>
              </a:buClr>
              <a:defRPr/>
            </a:pPr>
            <a:r>
              <a:rPr kumimoji="0" lang="en-US" sz="4800" b="1" i="0" u="none" strike="noStrike" kern="0" cap="none" spc="0" normalizeH="0" baseline="0" noProof="0" dirty="0" err="1" smtClean="0">
                <a:ln>
                  <a:noFill/>
                </a:ln>
                <a:solidFill>
                  <a:srgbClr val="A80489"/>
                </a:solidFill>
                <a:effectLst/>
                <a:uLnTx/>
                <a:uFillTx/>
                <a:latin typeface="Times New Roman" panose="02020603050405020304" pitchFamily="18" charset="0"/>
                <a:ea typeface="Roboto"/>
                <a:cs typeface="Times New Roman" panose="02020603050405020304" pitchFamily="18" charset="0"/>
                <a:sym typeface="Roboto"/>
              </a:rPr>
              <a:t>Mi</a:t>
            </a:r>
            <a:r>
              <a:rPr kumimoji="0" lang="en-US" sz="4800" b="0" i="0" u="none" strike="noStrike" kern="0" cap="none" spc="0" normalizeH="0" baseline="0" noProof="0" dirty="0" smtClean="0">
                <a:ln>
                  <a:noFill/>
                </a:ln>
                <a:solidFill>
                  <a:srgbClr val="A80489"/>
                </a:solidFill>
                <a:effectLst/>
                <a:uLnTx/>
                <a:uFillTx/>
                <a:latin typeface="Times New Roman" panose="02020603050405020304" pitchFamily="18" charset="0"/>
                <a:ea typeface="Roboto"/>
                <a:cs typeface="Times New Roman" panose="02020603050405020304" pitchFamily="18" charset="0"/>
                <a:sym typeface="Roboto"/>
              </a:rPr>
              <a:t>: </a:t>
            </a:r>
            <a:r>
              <a:rPr lang="en-US" sz="4800" kern="0" dirty="0">
                <a:solidFill>
                  <a:srgbClr val="A80489"/>
                </a:solidFill>
                <a:latin typeface="Times New Roman" panose="02020603050405020304" pitchFamily="18" charset="0"/>
                <a:cs typeface="Times New Roman" panose="02020603050405020304" pitchFamily="18" charset="0"/>
              </a:rPr>
              <a:t>My uncle, his wife, and his children are all safe. </a:t>
            </a:r>
            <a:r>
              <a:rPr lang="en-US" sz="4800" u="sng" kern="0" dirty="0">
                <a:solidFill>
                  <a:srgbClr val="A80489"/>
                </a:solidFill>
                <a:latin typeface="Times New Roman" panose="02020603050405020304" pitchFamily="18" charset="0"/>
                <a:cs typeface="Times New Roman" panose="02020603050405020304" pitchFamily="18" charset="0"/>
              </a:rPr>
              <a:t>They moved everything to the second floor of their house last night. </a:t>
            </a:r>
            <a:endParaRPr kumimoji="0" lang="en-US" sz="4800" b="0" i="0" u="sng" strike="noStrike" kern="0" cap="none" spc="0" normalizeH="0" baseline="0" noProof="0" dirty="0" smtClean="0">
              <a:ln>
                <a:noFill/>
              </a:ln>
              <a:solidFill>
                <a:srgbClr val="A80489"/>
              </a:solidFill>
              <a:effectLst/>
              <a:uLnTx/>
              <a:uFillTx/>
              <a:latin typeface="Times New Roman" panose="02020603050405020304" pitchFamily="18" charset="0"/>
              <a:cs typeface="Times New Roman" panose="02020603050405020304" pitchFamily="18" charset="0"/>
              <a:sym typeface="Roboto"/>
            </a:endParaRPr>
          </a:p>
        </p:txBody>
      </p:sp>
    </p:spTree>
    <p:extLst>
      <p:ext uri="{BB962C8B-B14F-4D97-AF65-F5344CB8AC3E}">
        <p14:creationId xmlns:p14="http://schemas.microsoft.com/office/powerpoint/2010/main" val="162215201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dissolv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 grpId="0" animBg="1"/>
      <p:bldP spid="11" grpId="0"/>
      <p:bldP spid="11" grpId="1"/>
      <p:bldP spid="19" grpId="0"/>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D0E8"/>
        </a:solidFill>
        <a:effectLst/>
      </p:bgPr>
    </p:bg>
    <p:spTree>
      <p:nvGrpSpPr>
        <p:cNvPr id="1" name=""/>
        <p:cNvGrpSpPr/>
        <p:nvPr/>
      </p:nvGrpSpPr>
      <p:grpSpPr>
        <a:xfrm>
          <a:off x="0" y="0"/>
          <a:ext cx="0" cy="0"/>
          <a:chOff x="0" y="0"/>
          <a:chExt cx="0" cy="0"/>
        </a:xfrm>
      </p:grpSpPr>
      <p:grpSp>
        <p:nvGrpSpPr>
          <p:cNvPr id="12" name="Group 11"/>
          <p:cNvGrpSpPr/>
          <p:nvPr/>
        </p:nvGrpSpPr>
        <p:grpSpPr>
          <a:xfrm>
            <a:off x="4221080" y="0"/>
            <a:ext cx="9067800" cy="1624964"/>
            <a:chOff x="0" y="-3"/>
            <a:chExt cx="12192000" cy="1083309"/>
          </a:xfrm>
          <a:solidFill>
            <a:srgbClr val="92D050"/>
          </a:solidFill>
        </p:grpSpPr>
        <p:sp>
          <p:nvSpPr>
            <p:cNvPr id="16" name="Round Single Corner Rectangle 15"/>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srgbClr val="F8B417"/>
                </a:solidFill>
              </a:endParaRPr>
            </a:p>
          </p:txBody>
        </p:sp>
        <p:sp>
          <p:nvSpPr>
            <p:cNvPr id="17" name="Round Single Corner Rectangle 16"/>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srgbClr val="F8B417"/>
                </a:solidFill>
              </a:endParaRPr>
            </a:p>
          </p:txBody>
        </p:sp>
        <p:sp>
          <p:nvSpPr>
            <p:cNvPr id="19" name="Round Single Corner Rectangle 18"/>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srgbClr val="F8B417"/>
                </a:solidFill>
              </a:endParaRPr>
            </a:p>
          </p:txBody>
        </p:sp>
      </p:grpSp>
      <p:sp>
        <p:nvSpPr>
          <p:cNvPr id="11" name="TextBox 10"/>
          <p:cNvSpPr txBox="1"/>
          <p:nvPr/>
        </p:nvSpPr>
        <p:spPr>
          <a:xfrm>
            <a:off x="5867400" y="286048"/>
            <a:ext cx="6324600" cy="923330"/>
          </a:xfrm>
          <a:prstGeom prst="rect">
            <a:avLst/>
          </a:prstGeom>
          <a:noFill/>
          <a:effectLst/>
        </p:spPr>
        <p:txBody>
          <a:bodyPr wrap="square" rtlCol="0">
            <a:spAutoFit/>
          </a:bodyPr>
          <a:lstStyle/>
          <a:p>
            <a:r>
              <a:rPr lang="en-US" sz="5400" b="1" dirty="0" smtClean="0">
                <a:solidFill>
                  <a:srgbClr val="7030A0"/>
                </a:solidFill>
                <a:effectLst>
                  <a:glow rad="88900">
                    <a:prstClr val="white"/>
                  </a:glow>
                </a:effectLst>
                <a:latin typeface="Arial" panose="020B0604020202020204" pitchFamily="34" charset="0"/>
                <a:cs typeface="Arial" panose="020B0604020202020204" pitchFamily="34" charset="0"/>
              </a:rPr>
              <a:t>TYPHOON </a:t>
            </a:r>
            <a:r>
              <a:rPr lang="en-US" sz="5400" b="1" dirty="0">
                <a:solidFill>
                  <a:srgbClr val="7030A0"/>
                </a:solidFill>
                <a:effectLst>
                  <a:glow rad="88900">
                    <a:prstClr val="white"/>
                  </a:glow>
                </a:effectLst>
                <a:latin typeface="Arial" panose="020B0604020202020204" pitchFamily="34" charset="0"/>
                <a:cs typeface="Arial" panose="020B0604020202020204" pitchFamily="34" charset="0"/>
              </a:rPr>
              <a:t>GAME</a:t>
            </a:r>
          </a:p>
        </p:txBody>
      </p:sp>
      <p:sp>
        <p:nvSpPr>
          <p:cNvPr id="8" name="Freeform 9"/>
          <p:cNvSpPr/>
          <p:nvPr/>
        </p:nvSpPr>
        <p:spPr>
          <a:xfrm>
            <a:off x="5257800" y="2476500"/>
            <a:ext cx="8357850" cy="6477333"/>
          </a:xfrm>
          <a:custGeom>
            <a:avLst/>
            <a:gdLst/>
            <a:ahLst/>
            <a:cxnLst/>
            <a:rect l="l" t="t" r="r" b="b"/>
            <a:pathLst>
              <a:path w="8357850" h="6477333">
                <a:moveTo>
                  <a:pt x="0" y="0"/>
                </a:moveTo>
                <a:lnTo>
                  <a:pt x="8357850" y="0"/>
                </a:lnTo>
                <a:lnTo>
                  <a:pt x="8357850" y="6477333"/>
                </a:lnTo>
                <a:lnTo>
                  <a:pt x="0" y="6477333"/>
                </a:lnTo>
                <a:lnTo>
                  <a:pt x="0" y="0"/>
                </a:lnTo>
                <a:close/>
              </a:path>
            </a:pathLst>
          </a:custGeom>
          <a:blipFill>
            <a:blip r:embed="rId3"/>
            <a:stretch>
              <a:fillRect/>
            </a:stretch>
          </a:blipFill>
        </p:spPr>
      </p:sp>
    </p:spTree>
    <p:extLst>
      <p:ext uri="{BB962C8B-B14F-4D97-AF65-F5344CB8AC3E}">
        <p14:creationId xmlns:p14="http://schemas.microsoft.com/office/powerpoint/2010/main" val="1416029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4432" y="47703"/>
            <a:ext cx="18312062" cy="10287000"/>
          </a:xfrm>
          <a:custGeom>
            <a:avLst/>
            <a:gdLst/>
            <a:ahLst/>
            <a:cxnLst/>
            <a:rect l="l" t="t" r="r" b="b"/>
            <a:pathLst>
              <a:path w="6407930" h="3458625">
                <a:moveTo>
                  <a:pt x="0" y="0"/>
                </a:moveTo>
                <a:lnTo>
                  <a:pt x="6407930" y="0"/>
                </a:lnTo>
                <a:lnTo>
                  <a:pt x="6407930" y="3458625"/>
                </a:lnTo>
                <a:lnTo>
                  <a:pt x="0" y="3458625"/>
                </a:lnTo>
                <a:close/>
              </a:path>
            </a:pathLst>
          </a:custGeom>
          <a:solidFill>
            <a:schemeClr val="accent5">
              <a:lumMod val="20000"/>
              <a:lumOff val="80000"/>
            </a:schemeClr>
          </a:solidFill>
        </p:spPr>
      </p:sp>
      <p:sp>
        <p:nvSpPr>
          <p:cNvPr id="9" name="Freeform 9"/>
          <p:cNvSpPr/>
          <p:nvPr/>
        </p:nvSpPr>
        <p:spPr>
          <a:xfrm>
            <a:off x="13282480" y="7468109"/>
            <a:ext cx="4692194" cy="2527705"/>
          </a:xfrm>
          <a:custGeom>
            <a:avLst/>
            <a:gdLst/>
            <a:ahLst/>
            <a:cxnLst/>
            <a:rect l="l" t="t" r="r" b="b"/>
            <a:pathLst>
              <a:path w="8239353" h="5417374">
                <a:moveTo>
                  <a:pt x="0" y="0"/>
                </a:moveTo>
                <a:lnTo>
                  <a:pt x="8239353" y="0"/>
                </a:lnTo>
                <a:lnTo>
                  <a:pt x="8239353" y="5417375"/>
                </a:lnTo>
                <a:lnTo>
                  <a:pt x="0" y="5417375"/>
                </a:lnTo>
                <a:lnTo>
                  <a:pt x="0" y="0"/>
                </a:lnTo>
                <a:close/>
              </a:path>
            </a:pathLst>
          </a:custGeom>
          <a:blipFill>
            <a:blip r:embed="rId2"/>
            <a:stretch>
              <a:fillRect/>
            </a:stretch>
          </a:blipFill>
        </p:spPr>
      </p:sp>
      <p:sp>
        <p:nvSpPr>
          <p:cNvPr id="12" name="Google Shape;730;p49"/>
          <p:cNvSpPr txBox="1">
            <a:spLocks/>
          </p:cNvSpPr>
          <p:nvPr/>
        </p:nvSpPr>
        <p:spPr>
          <a:xfrm>
            <a:off x="473545" y="244390"/>
            <a:ext cx="17800248" cy="1426844"/>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ndrina Solid"/>
              <a:buNone/>
              <a:defRPr sz="64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GB" sz="5400" b="1" kern="0" dirty="0" smtClean="0">
                <a:solidFill>
                  <a:srgbClr val="00B050"/>
                </a:solidFill>
                <a:latin typeface="Times New Roman" panose="02020603050405020304" pitchFamily="18" charset="0"/>
                <a:ea typeface="Roboto" panose="020B0604020202020204" charset="0"/>
                <a:cs typeface="Times New Roman" panose="02020603050405020304" pitchFamily="18" charset="0"/>
              </a:rPr>
              <a:t>Task 2. Read the conversation again. Complete each sentence with no more than TWO words from it.</a:t>
            </a:r>
            <a:endParaRPr lang="en-US" sz="5400" b="1" kern="0" dirty="0">
              <a:solidFill>
                <a:srgbClr val="00B050"/>
              </a:solidFill>
              <a:latin typeface="Times New Roman" panose="02020603050405020304" pitchFamily="18" charset="0"/>
              <a:ea typeface="Roboto" panose="020B0604020202020204" charset="0"/>
              <a:cs typeface="Times New Roman" panose="02020603050405020304" pitchFamily="18" charset="0"/>
            </a:endParaRPr>
          </a:p>
        </p:txBody>
      </p:sp>
      <p:sp>
        <p:nvSpPr>
          <p:cNvPr id="13" name="Google Shape;731;p49"/>
          <p:cNvSpPr txBox="1">
            <a:spLocks/>
          </p:cNvSpPr>
          <p:nvPr/>
        </p:nvSpPr>
        <p:spPr>
          <a:xfrm>
            <a:off x="291474" y="2061974"/>
            <a:ext cx="10098981" cy="5605866"/>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914400" marR="0" lvl="0" indent="-635000" algn="l" rtl="0">
              <a:lnSpc>
                <a:spcPct val="100000"/>
              </a:lnSpc>
              <a:spcBef>
                <a:spcPts val="0"/>
              </a:spcBef>
              <a:spcAft>
                <a:spcPts val="0"/>
              </a:spcAft>
              <a:buClr>
                <a:schemeClr val="accent2"/>
              </a:buClr>
              <a:buSzPts val="1400"/>
              <a:buFont typeface="Roboto"/>
              <a:buChar char="●"/>
              <a:defRPr sz="2800" b="0" i="0" u="none" strike="noStrike" cap="none">
                <a:solidFill>
                  <a:srgbClr val="434343"/>
                </a:solidFill>
                <a:latin typeface="Roboto"/>
                <a:ea typeface="Roboto"/>
                <a:cs typeface="Roboto"/>
                <a:sym typeface="Roboto"/>
              </a:defRPr>
            </a:lvl1pPr>
            <a:lvl2pPr marL="1828800" marR="0" lvl="1"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2pPr>
            <a:lvl3pPr marL="2743200" marR="0" lvl="2"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3pPr>
            <a:lvl4pPr marL="3657600" marR="0" lvl="3"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4pPr>
            <a:lvl5pPr marL="4572000" marR="0" lvl="4"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5pPr>
            <a:lvl6pPr marL="5486400" marR="0" lvl="5"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6pPr>
            <a:lvl7pPr marL="6400800" marR="0" lvl="6"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7pPr>
            <a:lvl8pPr marL="7315200" marR="0" lvl="7"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8pPr>
            <a:lvl9pPr marL="8229600" marR="0" lvl="8" indent="-635000" algn="l" rtl="0">
              <a:lnSpc>
                <a:spcPct val="115000"/>
              </a:lnSpc>
              <a:spcBef>
                <a:spcPts val="0"/>
              </a:spcBef>
              <a:spcAft>
                <a:spcPts val="0"/>
              </a:spcAft>
              <a:buClr>
                <a:srgbClr val="434343"/>
              </a:buClr>
              <a:buSzPts val="1400"/>
              <a:buFont typeface="Roboto"/>
              <a:buChar char="■"/>
              <a:defRPr sz="2800" b="0" i="0" u="none" strike="noStrike" cap="none">
                <a:solidFill>
                  <a:srgbClr val="434343"/>
                </a:solidFill>
                <a:latin typeface="Roboto"/>
                <a:ea typeface="Roboto"/>
                <a:cs typeface="Roboto"/>
                <a:sym typeface="Roboto"/>
              </a:defRPr>
            </a:lvl9pPr>
          </a:lstStyle>
          <a:p>
            <a:pPr marL="182880" lvl="0" indent="0" algn="just">
              <a:lnSpc>
                <a:spcPct val="150000"/>
              </a:lnSpc>
              <a:buClr>
                <a:srgbClr val="FFAA21"/>
              </a:buClr>
              <a:buSzTx/>
              <a:buNone/>
            </a:pPr>
            <a:r>
              <a:rPr lang="en-US" sz="4800" b="1" kern="0" dirty="0">
                <a:solidFill>
                  <a:srgbClr val="7030A0"/>
                </a:solidFill>
                <a:latin typeface="Times New Roman" panose="02020603050405020304" pitchFamily="18" charset="0"/>
                <a:ea typeface="+mn-ea"/>
                <a:cs typeface="Times New Roman" panose="02020603050405020304" pitchFamily="18" charset="0"/>
              </a:rPr>
              <a:t>4. </a:t>
            </a:r>
            <a:r>
              <a:rPr lang="en-US" sz="4800" kern="0" dirty="0">
                <a:solidFill>
                  <a:srgbClr val="7030A0"/>
                </a:solidFill>
                <a:latin typeface="Times New Roman" panose="02020603050405020304" pitchFamily="18" charset="0"/>
                <a:ea typeface="+mn-ea"/>
                <a:cs typeface="Times New Roman" panose="02020603050405020304" pitchFamily="18" charset="0"/>
              </a:rPr>
              <a:t>Tom’s family ___________ dinner when the tornado came. </a:t>
            </a:r>
          </a:p>
          <a:p>
            <a:pPr marL="182880" lvl="0" indent="0" algn="just">
              <a:lnSpc>
                <a:spcPct val="150000"/>
              </a:lnSpc>
              <a:buClr>
                <a:srgbClr val="FFAA21"/>
              </a:buClr>
              <a:buSzTx/>
              <a:buNone/>
            </a:pPr>
            <a:r>
              <a:rPr lang="en-US" sz="4800" b="1" kern="0" dirty="0">
                <a:solidFill>
                  <a:srgbClr val="7030A0"/>
                </a:solidFill>
                <a:latin typeface="Times New Roman" panose="02020603050405020304" pitchFamily="18" charset="0"/>
                <a:ea typeface="+mn-ea"/>
                <a:cs typeface="Times New Roman" panose="02020603050405020304" pitchFamily="18" charset="0"/>
              </a:rPr>
              <a:t>5. </a:t>
            </a:r>
            <a:r>
              <a:rPr lang="en-US" sz="4800" kern="0" dirty="0">
                <a:solidFill>
                  <a:srgbClr val="7030A0"/>
                </a:solidFill>
                <a:latin typeface="Times New Roman" panose="02020603050405020304" pitchFamily="18" charset="0"/>
                <a:ea typeface="+mn-ea"/>
                <a:cs typeface="Times New Roman" panose="02020603050405020304" pitchFamily="18" charset="0"/>
              </a:rPr>
              <a:t>The tornado damaged their roof and _______ up some trees in their yard. </a:t>
            </a:r>
          </a:p>
        </p:txBody>
      </p:sp>
      <p:sp>
        <p:nvSpPr>
          <p:cNvPr id="2" name="Rounded Rectangular Callout 1"/>
          <p:cNvSpPr/>
          <p:nvPr/>
        </p:nvSpPr>
        <p:spPr>
          <a:xfrm>
            <a:off x="10527629" y="2711339"/>
            <a:ext cx="7710001" cy="4307135"/>
          </a:xfrm>
          <a:custGeom>
            <a:avLst/>
            <a:gdLst>
              <a:gd name="connsiteX0" fmla="*/ 0 w 7690237"/>
              <a:gd name="connsiteY0" fmla="*/ 717870 h 4307135"/>
              <a:gd name="connsiteX1" fmla="*/ 717870 w 7690237"/>
              <a:gd name="connsiteY1" fmla="*/ 0 h 4307135"/>
              <a:gd name="connsiteX2" fmla="*/ 1281706 w 7690237"/>
              <a:gd name="connsiteY2" fmla="*/ 0 h 4307135"/>
              <a:gd name="connsiteX3" fmla="*/ 1281706 w 7690237"/>
              <a:gd name="connsiteY3" fmla="*/ 0 h 4307135"/>
              <a:gd name="connsiteX4" fmla="*/ 3204265 w 7690237"/>
              <a:gd name="connsiteY4" fmla="*/ 0 h 4307135"/>
              <a:gd name="connsiteX5" fmla="*/ 6972367 w 7690237"/>
              <a:gd name="connsiteY5" fmla="*/ 0 h 4307135"/>
              <a:gd name="connsiteX6" fmla="*/ 7690237 w 7690237"/>
              <a:gd name="connsiteY6" fmla="*/ 717870 h 4307135"/>
              <a:gd name="connsiteX7" fmla="*/ 7690237 w 7690237"/>
              <a:gd name="connsiteY7" fmla="*/ 717856 h 4307135"/>
              <a:gd name="connsiteX8" fmla="*/ 7690237 w 7690237"/>
              <a:gd name="connsiteY8" fmla="*/ 717856 h 4307135"/>
              <a:gd name="connsiteX9" fmla="*/ 7690237 w 7690237"/>
              <a:gd name="connsiteY9" fmla="*/ 1794640 h 4307135"/>
              <a:gd name="connsiteX10" fmla="*/ 7690237 w 7690237"/>
              <a:gd name="connsiteY10" fmla="*/ 3589265 h 4307135"/>
              <a:gd name="connsiteX11" fmla="*/ 6972367 w 7690237"/>
              <a:gd name="connsiteY11" fmla="*/ 4307135 h 4307135"/>
              <a:gd name="connsiteX12" fmla="*/ 3204265 w 7690237"/>
              <a:gd name="connsiteY12" fmla="*/ 4307135 h 4307135"/>
              <a:gd name="connsiteX13" fmla="*/ 1281706 w 7690237"/>
              <a:gd name="connsiteY13" fmla="*/ 4307135 h 4307135"/>
              <a:gd name="connsiteX14" fmla="*/ 1281706 w 7690237"/>
              <a:gd name="connsiteY14" fmla="*/ 4307135 h 4307135"/>
              <a:gd name="connsiteX15" fmla="*/ 717870 w 7690237"/>
              <a:gd name="connsiteY15" fmla="*/ 4307135 h 4307135"/>
              <a:gd name="connsiteX16" fmla="*/ 0 w 7690237"/>
              <a:gd name="connsiteY16" fmla="*/ 3589265 h 4307135"/>
              <a:gd name="connsiteX17" fmla="*/ 0 w 7690237"/>
              <a:gd name="connsiteY17" fmla="*/ 1794640 h 4307135"/>
              <a:gd name="connsiteX18" fmla="*/ -980659 w 7690237"/>
              <a:gd name="connsiteY18" fmla="*/ 691984 h 4307135"/>
              <a:gd name="connsiteX19" fmla="*/ 0 w 7690237"/>
              <a:gd name="connsiteY19" fmla="*/ 717856 h 4307135"/>
              <a:gd name="connsiteX20" fmla="*/ 0 w 7690237"/>
              <a:gd name="connsiteY20" fmla="*/ 717870 h 4307135"/>
              <a:gd name="connsiteX0" fmla="*/ 19764 w 7710001"/>
              <a:gd name="connsiteY0" fmla="*/ 717870 h 4307135"/>
              <a:gd name="connsiteX1" fmla="*/ 737634 w 7710001"/>
              <a:gd name="connsiteY1" fmla="*/ 0 h 4307135"/>
              <a:gd name="connsiteX2" fmla="*/ 1301470 w 7710001"/>
              <a:gd name="connsiteY2" fmla="*/ 0 h 4307135"/>
              <a:gd name="connsiteX3" fmla="*/ 1301470 w 7710001"/>
              <a:gd name="connsiteY3" fmla="*/ 0 h 4307135"/>
              <a:gd name="connsiteX4" fmla="*/ 3224029 w 7710001"/>
              <a:gd name="connsiteY4" fmla="*/ 0 h 4307135"/>
              <a:gd name="connsiteX5" fmla="*/ 6992131 w 7710001"/>
              <a:gd name="connsiteY5" fmla="*/ 0 h 4307135"/>
              <a:gd name="connsiteX6" fmla="*/ 7710001 w 7710001"/>
              <a:gd name="connsiteY6" fmla="*/ 717870 h 4307135"/>
              <a:gd name="connsiteX7" fmla="*/ 7710001 w 7710001"/>
              <a:gd name="connsiteY7" fmla="*/ 717856 h 4307135"/>
              <a:gd name="connsiteX8" fmla="*/ 7710001 w 7710001"/>
              <a:gd name="connsiteY8" fmla="*/ 717856 h 4307135"/>
              <a:gd name="connsiteX9" fmla="*/ 7710001 w 7710001"/>
              <a:gd name="connsiteY9" fmla="*/ 1794640 h 4307135"/>
              <a:gd name="connsiteX10" fmla="*/ 7710001 w 7710001"/>
              <a:gd name="connsiteY10" fmla="*/ 3589265 h 4307135"/>
              <a:gd name="connsiteX11" fmla="*/ 6992131 w 7710001"/>
              <a:gd name="connsiteY11" fmla="*/ 4307135 h 4307135"/>
              <a:gd name="connsiteX12" fmla="*/ 3224029 w 7710001"/>
              <a:gd name="connsiteY12" fmla="*/ 4307135 h 4307135"/>
              <a:gd name="connsiteX13" fmla="*/ 1301470 w 7710001"/>
              <a:gd name="connsiteY13" fmla="*/ 4307135 h 4307135"/>
              <a:gd name="connsiteX14" fmla="*/ 1301470 w 7710001"/>
              <a:gd name="connsiteY14" fmla="*/ 4307135 h 4307135"/>
              <a:gd name="connsiteX15" fmla="*/ 737634 w 7710001"/>
              <a:gd name="connsiteY15" fmla="*/ 4307135 h 4307135"/>
              <a:gd name="connsiteX16" fmla="*/ 19764 w 7710001"/>
              <a:gd name="connsiteY16" fmla="*/ 3589265 h 4307135"/>
              <a:gd name="connsiteX17" fmla="*/ 19764 w 7710001"/>
              <a:gd name="connsiteY17" fmla="*/ 1794640 h 4307135"/>
              <a:gd name="connsiteX18" fmla="*/ 0 w 7710001"/>
              <a:gd name="connsiteY18" fmla="*/ 722981 h 4307135"/>
              <a:gd name="connsiteX19" fmla="*/ 19764 w 7710001"/>
              <a:gd name="connsiteY19" fmla="*/ 717856 h 4307135"/>
              <a:gd name="connsiteX20" fmla="*/ 19764 w 7710001"/>
              <a:gd name="connsiteY20" fmla="*/ 717870 h 430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10001" h="4307135">
                <a:moveTo>
                  <a:pt x="19764" y="717870"/>
                </a:moveTo>
                <a:cubicBezTo>
                  <a:pt x="19764" y="321401"/>
                  <a:pt x="341165" y="0"/>
                  <a:pt x="737634" y="0"/>
                </a:cubicBezTo>
                <a:lnTo>
                  <a:pt x="1301470" y="0"/>
                </a:lnTo>
                <a:lnTo>
                  <a:pt x="1301470" y="0"/>
                </a:lnTo>
                <a:lnTo>
                  <a:pt x="3224029" y="0"/>
                </a:lnTo>
                <a:lnTo>
                  <a:pt x="6992131" y="0"/>
                </a:lnTo>
                <a:cubicBezTo>
                  <a:pt x="7388600" y="0"/>
                  <a:pt x="7710001" y="321401"/>
                  <a:pt x="7710001" y="717870"/>
                </a:cubicBezTo>
                <a:lnTo>
                  <a:pt x="7710001" y="717856"/>
                </a:lnTo>
                <a:lnTo>
                  <a:pt x="7710001" y="717856"/>
                </a:lnTo>
                <a:lnTo>
                  <a:pt x="7710001" y="1794640"/>
                </a:lnTo>
                <a:lnTo>
                  <a:pt x="7710001" y="3589265"/>
                </a:lnTo>
                <a:cubicBezTo>
                  <a:pt x="7710001" y="3985734"/>
                  <a:pt x="7388600" y="4307135"/>
                  <a:pt x="6992131" y="4307135"/>
                </a:cubicBezTo>
                <a:lnTo>
                  <a:pt x="3224029" y="4307135"/>
                </a:lnTo>
                <a:lnTo>
                  <a:pt x="1301470" y="4307135"/>
                </a:lnTo>
                <a:lnTo>
                  <a:pt x="1301470" y="4307135"/>
                </a:lnTo>
                <a:lnTo>
                  <a:pt x="737634" y="4307135"/>
                </a:lnTo>
                <a:cubicBezTo>
                  <a:pt x="341165" y="4307135"/>
                  <a:pt x="19764" y="3985734"/>
                  <a:pt x="19764" y="3589265"/>
                </a:cubicBezTo>
                <a:lnTo>
                  <a:pt x="19764" y="1794640"/>
                </a:lnTo>
                <a:lnTo>
                  <a:pt x="0" y="722981"/>
                </a:lnTo>
                <a:lnTo>
                  <a:pt x="19764" y="717856"/>
                </a:lnTo>
                <a:lnTo>
                  <a:pt x="19764" y="71787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053;p64"/>
          <p:cNvSpPr txBox="1">
            <a:spLocks/>
          </p:cNvSpPr>
          <p:nvPr/>
        </p:nvSpPr>
        <p:spPr>
          <a:xfrm>
            <a:off x="10736308" y="3406618"/>
            <a:ext cx="7481267" cy="356917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1pPr>
            <a:lvl2pPr marL="914400" marR="0" lvl="1"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9pPr>
          </a:lstStyle>
          <a:p>
            <a:pPr marL="107950" lvl="0" indent="0" algn="l">
              <a:buClr>
                <a:srgbClr val="5C463F"/>
              </a:buClr>
              <a:defRPr/>
            </a:pPr>
            <a:r>
              <a:rPr lang="en-US" sz="4000" b="1" kern="0" dirty="0" smtClean="0">
                <a:solidFill>
                  <a:srgbClr val="002060"/>
                </a:solidFill>
                <a:latin typeface="Times New Roman" panose="02020603050405020304" pitchFamily="18" charset="0"/>
                <a:cs typeface="Times New Roman" panose="02020603050405020304" pitchFamily="18" charset="0"/>
              </a:rPr>
              <a:t>Tom</a:t>
            </a:r>
            <a:r>
              <a:rPr lang="en-US" sz="4000" kern="0" dirty="0">
                <a:solidFill>
                  <a:srgbClr val="002060"/>
                </a:solidFill>
                <a:latin typeface="Times New Roman" panose="02020603050405020304" pitchFamily="18" charset="0"/>
                <a:cs typeface="Times New Roman" panose="02020603050405020304" pitchFamily="18" charset="0"/>
              </a:rPr>
              <a:t>: One evening </a:t>
            </a:r>
            <a:r>
              <a:rPr lang="en-US" sz="4000" u="sng" kern="0" dirty="0">
                <a:solidFill>
                  <a:srgbClr val="002060"/>
                </a:solidFill>
                <a:latin typeface="Times New Roman" panose="02020603050405020304" pitchFamily="18" charset="0"/>
                <a:cs typeface="Times New Roman" panose="02020603050405020304" pitchFamily="18" charset="0"/>
              </a:rPr>
              <a:t>my parents and I were having dinner. </a:t>
            </a:r>
            <a:r>
              <a:rPr lang="en-US" sz="4000" kern="0" dirty="0">
                <a:solidFill>
                  <a:srgbClr val="002060"/>
                </a:solidFill>
                <a:latin typeface="Times New Roman" panose="02020603050405020304" pitchFamily="18" charset="0"/>
                <a:cs typeface="Times New Roman" panose="02020603050405020304" pitchFamily="18" charset="0"/>
              </a:rPr>
              <a:t>Suddenly we heard a very loud noise. When we looked out of the window, we saw a big funnel of wind moving towards us. </a:t>
            </a:r>
          </a:p>
          <a:p>
            <a:pPr marL="107950" marR="0" lvl="0" indent="0" algn="l" defTabSz="914400" rtl="0" eaLnBrk="1" fontAlgn="auto" latinLnBrk="0" hangingPunct="1">
              <a:lnSpc>
                <a:spcPct val="100000"/>
              </a:lnSpc>
              <a:spcBef>
                <a:spcPts val="0"/>
              </a:spcBef>
              <a:spcAft>
                <a:spcPts val="0"/>
              </a:spcAft>
              <a:buClr>
                <a:srgbClr val="5C463F"/>
              </a:buClr>
              <a:buSzPts val="1400"/>
              <a:buFont typeface="Roboto"/>
              <a:buNone/>
              <a:tabLst/>
              <a:defRPr/>
            </a:pPr>
            <a:endParaRPr kumimoji="0" lang="en-US" sz="4800" b="0" i="0" u="none" strike="noStrike" kern="0" cap="none" spc="0" normalizeH="0" baseline="0" noProof="0" dirty="0" smtClean="0">
              <a:ln>
                <a:noFill/>
              </a:ln>
              <a:solidFill>
                <a:srgbClr val="A80489"/>
              </a:solidFill>
              <a:effectLst/>
              <a:uLnTx/>
              <a:uFillTx/>
              <a:latin typeface="Times New Roman" panose="02020603050405020304" pitchFamily="18" charset="0"/>
              <a:ea typeface="Roboto"/>
              <a:cs typeface="Times New Roman" panose="02020603050405020304" pitchFamily="18" charset="0"/>
              <a:sym typeface="Roboto"/>
            </a:endParaRPr>
          </a:p>
        </p:txBody>
      </p:sp>
      <p:sp>
        <p:nvSpPr>
          <p:cNvPr id="20" name="Google Shape;2053;p64"/>
          <p:cNvSpPr txBox="1">
            <a:spLocks/>
          </p:cNvSpPr>
          <p:nvPr/>
        </p:nvSpPr>
        <p:spPr>
          <a:xfrm>
            <a:off x="10597472" y="3329843"/>
            <a:ext cx="7481267" cy="356917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1pPr>
            <a:lvl2pPr marL="914400" marR="0" lvl="1"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2"/>
              </a:buClr>
              <a:buSzPts val="1400"/>
              <a:buFont typeface="Roboto"/>
              <a:buNone/>
              <a:defRPr sz="2800" b="0" i="0" u="none" strike="noStrike" cap="none">
                <a:solidFill>
                  <a:schemeClr val="dk2"/>
                </a:solidFill>
                <a:latin typeface="Roboto"/>
                <a:ea typeface="Roboto"/>
                <a:cs typeface="Roboto"/>
                <a:sym typeface="Roboto"/>
              </a:defRPr>
            </a:lvl9pPr>
          </a:lstStyle>
          <a:p>
            <a:pPr marL="107950" lvl="0" indent="0" algn="l">
              <a:buClr>
                <a:srgbClr val="5C463F"/>
              </a:buClr>
              <a:defRPr/>
            </a:pPr>
            <a:r>
              <a:rPr lang="en-US" sz="4800" b="1" kern="0" dirty="0" smtClean="0">
                <a:solidFill>
                  <a:srgbClr val="167480">
                    <a:lumMod val="50000"/>
                  </a:srgbClr>
                </a:solidFill>
                <a:latin typeface="Times New Roman" panose="02020603050405020304" pitchFamily="18" charset="0"/>
                <a:cs typeface="Times New Roman" panose="02020603050405020304" pitchFamily="18" charset="0"/>
              </a:rPr>
              <a:t>Tom</a:t>
            </a:r>
            <a:r>
              <a:rPr lang="en-US" sz="4800" kern="0" dirty="0">
                <a:solidFill>
                  <a:srgbClr val="167480">
                    <a:lumMod val="50000"/>
                  </a:srgbClr>
                </a:solidFill>
                <a:latin typeface="Times New Roman" panose="02020603050405020304" pitchFamily="18" charset="0"/>
                <a:cs typeface="Times New Roman" panose="02020603050405020304" pitchFamily="18" charset="0"/>
              </a:rPr>
              <a:t>: Yes, a lot. </a:t>
            </a:r>
            <a:r>
              <a:rPr lang="en-US" sz="4800" u="sng" kern="0" dirty="0">
                <a:solidFill>
                  <a:srgbClr val="167480">
                    <a:lumMod val="50000"/>
                  </a:srgbClr>
                </a:solidFill>
                <a:latin typeface="Times New Roman" panose="02020603050405020304" pitchFamily="18" charset="0"/>
                <a:cs typeface="Times New Roman" panose="02020603050405020304" pitchFamily="18" charset="0"/>
              </a:rPr>
              <a:t>It damaged the roof of our house and pulled up some trees in our yard. </a:t>
            </a:r>
            <a:r>
              <a:rPr lang="en-US" sz="4800" kern="0" dirty="0">
                <a:solidFill>
                  <a:srgbClr val="167480">
                    <a:lumMod val="50000"/>
                  </a:srgbClr>
                </a:solidFill>
                <a:latin typeface="Times New Roman" panose="02020603050405020304" pitchFamily="18" charset="0"/>
                <a:cs typeface="Times New Roman" panose="02020603050405020304" pitchFamily="18" charset="0"/>
              </a:rPr>
              <a:t>Fortunately, no one was hurt.</a:t>
            </a:r>
          </a:p>
          <a:p>
            <a:pPr marL="107950" lvl="0" indent="0" algn="l">
              <a:buClr>
                <a:srgbClr val="5C463F"/>
              </a:buClr>
              <a:defRPr/>
            </a:pPr>
            <a:endParaRPr kumimoji="0" lang="en-US" sz="4800" b="0" i="0" u="sng" strike="noStrike" kern="0" cap="none" spc="0" normalizeH="0" baseline="0" noProof="0" dirty="0" smtClean="0">
              <a:ln>
                <a:noFill/>
              </a:ln>
              <a:solidFill>
                <a:srgbClr val="A80489"/>
              </a:solidFill>
              <a:effectLst/>
              <a:uLnTx/>
              <a:uFillTx/>
              <a:latin typeface="Times New Roman" panose="02020603050405020304" pitchFamily="18" charset="0"/>
              <a:cs typeface="Times New Roman" panose="02020603050405020304" pitchFamily="18" charset="0"/>
              <a:sym typeface="Roboto"/>
            </a:endParaRPr>
          </a:p>
        </p:txBody>
      </p:sp>
      <p:sp>
        <p:nvSpPr>
          <p:cNvPr id="17" name="TextBox 16"/>
          <p:cNvSpPr txBox="1"/>
          <p:nvPr/>
        </p:nvSpPr>
        <p:spPr>
          <a:xfrm>
            <a:off x="4844893" y="2272647"/>
            <a:ext cx="4528776" cy="954107"/>
          </a:xfrm>
          <a:prstGeom prst="rect">
            <a:avLst/>
          </a:prstGeom>
          <a:noFill/>
        </p:spPr>
        <p:txBody>
          <a:bodyPr wrap="square" rtlCol="0">
            <a:spAutoFit/>
          </a:bodyPr>
          <a:lstStyle/>
          <a:p>
            <a:pPr>
              <a:buClr>
                <a:srgbClr val="000000"/>
              </a:buClr>
              <a:buFont typeface="Arial"/>
              <a:buNone/>
            </a:pPr>
            <a:r>
              <a:rPr lang="en-US" sz="5400" b="1"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was having</a:t>
            </a:r>
          </a:p>
        </p:txBody>
      </p:sp>
      <p:sp>
        <p:nvSpPr>
          <p:cNvPr id="18" name="TextBox 17"/>
          <p:cNvSpPr txBox="1"/>
          <p:nvPr/>
        </p:nvSpPr>
        <p:spPr>
          <a:xfrm>
            <a:off x="685800" y="5585594"/>
            <a:ext cx="2799418" cy="954107"/>
          </a:xfrm>
          <a:prstGeom prst="rect">
            <a:avLst/>
          </a:prstGeom>
          <a:noFill/>
        </p:spPr>
        <p:txBody>
          <a:bodyPr wrap="square" rtlCol="0">
            <a:spAutoFit/>
          </a:bodyPr>
          <a:lstStyle/>
          <a:p>
            <a:pPr>
              <a:buClr>
                <a:srgbClr val="000000"/>
              </a:buClr>
              <a:buFont typeface="Arial"/>
              <a:buNone/>
            </a:pPr>
            <a:r>
              <a:rPr lang="en-US" sz="5400" b="1"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pulled</a:t>
            </a:r>
          </a:p>
        </p:txBody>
      </p:sp>
    </p:spTree>
    <p:extLst>
      <p:ext uri="{BB962C8B-B14F-4D97-AF65-F5344CB8AC3E}">
        <p14:creationId xmlns:p14="http://schemas.microsoft.com/office/powerpoint/2010/main" val="217761723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1" grpId="1"/>
      <p:bldP spid="20"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6" name="Freeform 6"/>
          <p:cNvSpPr/>
          <p:nvPr/>
        </p:nvSpPr>
        <p:spPr>
          <a:xfrm rot="-5233554">
            <a:off x="15203477" y="7864478"/>
            <a:ext cx="2936453" cy="3249188"/>
          </a:xfrm>
          <a:custGeom>
            <a:avLst/>
            <a:gdLst/>
            <a:ahLst/>
            <a:cxnLst/>
            <a:rect l="l" t="t" r="r" b="b"/>
            <a:pathLst>
              <a:path w="2936453" h="3249188">
                <a:moveTo>
                  <a:pt x="0" y="0"/>
                </a:moveTo>
                <a:lnTo>
                  <a:pt x="2936453" y="0"/>
                </a:lnTo>
                <a:lnTo>
                  <a:pt x="2936453" y="3249187"/>
                </a:lnTo>
                <a:lnTo>
                  <a:pt x="0" y="32491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7591" y="1399"/>
            <a:ext cx="1755279" cy="1652157"/>
          </a:xfrm>
          <a:custGeom>
            <a:avLst/>
            <a:gdLst/>
            <a:ahLst/>
            <a:cxnLst/>
            <a:rect l="l" t="t" r="r" b="b"/>
            <a:pathLst>
              <a:path w="1755279" h="1652157">
                <a:moveTo>
                  <a:pt x="0" y="0"/>
                </a:moveTo>
                <a:lnTo>
                  <a:pt x="1755279" y="0"/>
                </a:lnTo>
                <a:lnTo>
                  <a:pt x="1755279" y="1652157"/>
                </a:lnTo>
                <a:lnTo>
                  <a:pt x="0" y="16521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TextBox 18"/>
          <p:cNvSpPr txBox="1"/>
          <p:nvPr/>
        </p:nvSpPr>
        <p:spPr>
          <a:xfrm>
            <a:off x="1786182" y="779703"/>
            <a:ext cx="14967648" cy="1446550"/>
          </a:xfrm>
          <a:prstGeom prst="rect">
            <a:avLst/>
          </a:prstGeom>
          <a:noFill/>
          <a:effectLst/>
        </p:spPr>
        <p:txBody>
          <a:bodyPr wrap="square" rtlCol="0">
            <a:spAutoFit/>
          </a:bodyPr>
          <a:lstStyle/>
          <a:p>
            <a:pPr algn="just">
              <a:buClr>
                <a:srgbClr val="000000"/>
              </a:buClr>
              <a:buFont typeface="Arial"/>
              <a:buNone/>
            </a:pPr>
            <a:r>
              <a:rPr lang="en-GB" sz="4400" b="1" kern="0" dirty="0">
                <a:solidFill>
                  <a:srgbClr val="167480"/>
                </a:solidFill>
                <a:latin typeface="Times New Roman" panose="02020603050405020304" pitchFamily="18" charset="0"/>
                <a:ea typeface="Roboto" panose="020B0604020202020204" charset="0"/>
                <a:cs typeface="Times New Roman" panose="02020603050405020304" pitchFamily="18" charset="0"/>
                <a:sym typeface="Arial"/>
              </a:rPr>
              <a:t>Task 3: </a:t>
            </a:r>
            <a:r>
              <a:rPr lang="en-GB" sz="4400" kern="0" dirty="0">
                <a:solidFill>
                  <a:srgbClr val="167480"/>
                </a:solidFill>
                <a:latin typeface="Times New Roman" panose="02020603050405020304" pitchFamily="18" charset="0"/>
                <a:ea typeface="Roboto" panose="020B0604020202020204" charset="0"/>
                <a:cs typeface="Times New Roman" panose="02020603050405020304" pitchFamily="18" charset="0"/>
                <a:sym typeface="Arial"/>
              </a:rPr>
              <a:t>Write the natural disasters from the box under the pictures. Then listen, check, and repeat.</a:t>
            </a:r>
            <a:endParaRPr lang="en-US" sz="4400" kern="0" dirty="0">
              <a:solidFill>
                <a:srgbClr val="167480"/>
              </a:solidFill>
              <a:effectLst>
                <a:glow rad="88900">
                  <a:srgbClr val="DDFFEE"/>
                </a:glow>
              </a:effectLst>
              <a:latin typeface="Times New Roman" panose="02020603050405020304" pitchFamily="18" charset="0"/>
              <a:ea typeface="Roboto" panose="020B0604020202020204" charset="0"/>
              <a:cs typeface="Times New Roman" panose="02020603050405020304" pitchFamily="18" charset="0"/>
              <a:sym typeface="Arial"/>
            </a:endParaRPr>
          </a:p>
        </p:txBody>
      </p:sp>
      <p:sp>
        <p:nvSpPr>
          <p:cNvPr id="20" name="TextBox 19"/>
          <p:cNvSpPr txBox="1"/>
          <p:nvPr/>
        </p:nvSpPr>
        <p:spPr>
          <a:xfrm>
            <a:off x="697028" y="2509544"/>
            <a:ext cx="6103684" cy="738664"/>
          </a:xfrm>
          <a:prstGeom prst="rect">
            <a:avLst/>
          </a:prstGeom>
          <a:noFill/>
        </p:spPr>
        <p:txBody>
          <a:bodyPr wrap="square" rtlCol="0">
            <a:spAutoFit/>
          </a:bodyPr>
          <a:lstStyle/>
          <a:p>
            <a:pPr>
              <a:buClr>
                <a:srgbClr val="000000"/>
              </a:buClr>
              <a:buFont typeface="Arial"/>
              <a:buNone/>
            </a:pPr>
            <a:r>
              <a:rPr lang="en-US" sz="4200" b="1"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volcanic eruption</a:t>
            </a:r>
          </a:p>
        </p:txBody>
      </p:sp>
      <p:sp>
        <p:nvSpPr>
          <p:cNvPr id="21" name="TextBox 20"/>
          <p:cNvSpPr txBox="1"/>
          <p:nvPr/>
        </p:nvSpPr>
        <p:spPr>
          <a:xfrm>
            <a:off x="5288198" y="2518064"/>
            <a:ext cx="4260488" cy="738664"/>
          </a:xfrm>
          <a:prstGeom prst="rect">
            <a:avLst/>
          </a:prstGeom>
          <a:noFill/>
        </p:spPr>
        <p:txBody>
          <a:bodyPr wrap="square" rtlCol="0">
            <a:spAutoFit/>
          </a:bodyPr>
          <a:lstStyle/>
          <a:p>
            <a:pPr>
              <a:buClr>
                <a:srgbClr val="000000"/>
              </a:buClr>
              <a:buFont typeface="Arial"/>
              <a:buNone/>
            </a:pPr>
            <a:r>
              <a:rPr lang="en-US" sz="4200" b="1"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earthquake</a:t>
            </a:r>
          </a:p>
        </p:txBody>
      </p:sp>
      <p:sp>
        <p:nvSpPr>
          <p:cNvPr id="22" name="TextBox 21"/>
          <p:cNvSpPr txBox="1"/>
          <p:nvPr/>
        </p:nvSpPr>
        <p:spPr>
          <a:xfrm>
            <a:off x="8781213" y="2490344"/>
            <a:ext cx="2589114" cy="738664"/>
          </a:xfrm>
          <a:prstGeom prst="rect">
            <a:avLst/>
          </a:prstGeom>
          <a:noFill/>
        </p:spPr>
        <p:txBody>
          <a:bodyPr wrap="square" rtlCol="0">
            <a:spAutoFit/>
          </a:bodyPr>
          <a:lstStyle/>
          <a:p>
            <a:pPr>
              <a:buClr>
                <a:srgbClr val="000000"/>
              </a:buClr>
              <a:buFont typeface="Arial"/>
              <a:buNone/>
            </a:pPr>
            <a:r>
              <a:rPr lang="en-US" sz="4200" b="1"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landslide</a:t>
            </a:r>
          </a:p>
        </p:txBody>
      </p:sp>
      <p:sp>
        <p:nvSpPr>
          <p:cNvPr id="23" name="TextBox 22"/>
          <p:cNvSpPr txBox="1"/>
          <p:nvPr/>
        </p:nvSpPr>
        <p:spPr>
          <a:xfrm>
            <a:off x="11529187" y="2454536"/>
            <a:ext cx="1939326" cy="738664"/>
          </a:xfrm>
          <a:prstGeom prst="rect">
            <a:avLst/>
          </a:prstGeom>
          <a:noFill/>
        </p:spPr>
        <p:txBody>
          <a:bodyPr wrap="square" rtlCol="0">
            <a:spAutoFit/>
          </a:bodyPr>
          <a:lstStyle/>
          <a:p>
            <a:pPr>
              <a:buClr>
                <a:srgbClr val="000000"/>
              </a:buClr>
              <a:buFont typeface="Arial"/>
              <a:buNone/>
            </a:pPr>
            <a:r>
              <a:rPr lang="en-US" sz="4200" b="1"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storm</a:t>
            </a:r>
          </a:p>
        </p:txBody>
      </p:sp>
      <p:sp>
        <p:nvSpPr>
          <p:cNvPr id="24" name="TextBox 23"/>
          <p:cNvSpPr txBox="1"/>
          <p:nvPr/>
        </p:nvSpPr>
        <p:spPr>
          <a:xfrm>
            <a:off x="13468512" y="2455680"/>
            <a:ext cx="2377700" cy="738664"/>
          </a:xfrm>
          <a:prstGeom prst="rect">
            <a:avLst/>
          </a:prstGeom>
          <a:noFill/>
        </p:spPr>
        <p:txBody>
          <a:bodyPr wrap="square" rtlCol="0">
            <a:spAutoFit/>
          </a:bodyPr>
          <a:lstStyle/>
          <a:p>
            <a:pPr>
              <a:buClr>
                <a:srgbClr val="000000"/>
              </a:buClr>
              <a:buFont typeface="Arial"/>
              <a:buNone/>
            </a:pPr>
            <a:r>
              <a:rPr lang="en-US" sz="4200" b="1"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tornado</a:t>
            </a:r>
          </a:p>
        </p:txBody>
      </p:sp>
      <p:sp>
        <p:nvSpPr>
          <p:cNvPr id="25" name="TextBox 24"/>
          <p:cNvSpPr txBox="1"/>
          <p:nvPr/>
        </p:nvSpPr>
        <p:spPr>
          <a:xfrm>
            <a:off x="15885724" y="2489102"/>
            <a:ext cx="1842536" cy="738664"/>
          </a:xfrm>
          <a:prstGeom prst="rect">
            <a:avLst/>
          </a:prstGeom>
          <a:noFill/>
        </p:spPr>
        <p:txBody>
          <a:bodyPr wrap="square" rtlCol="0">
            <a:spAutoFit/>
          </a:bodyPr>
          <a:lstStyle/>
          <a:p>
            <a:pPr>
              <a:buClr>
                <a:srgbClr val="000000"/>
              </a:buClr>
              <a:buFont typeface="Arial"/>
              <a:buNone/>
            </a:pPr>
            <a:r>
              <a:rPr lang="en-US" sz="4200" b="1"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flood </a:t>
            </a:r>
          </a:p>
        </p:txBody>
      </p:sp>
      <p:sp>
        <p:nvSpPr>
          <p:cNvPr id="26" name="TextBox 25"/>
          <p:cNvSpPr txBox="1"/>
          <p:nvPr/>
        </p:nvSpPr>
        <p:spPr>
          <a:xfrm>
            <a:off x="979675" y="6007792"/>
            <a:ext cx="4978214" cy="830997"/>
          </a:xfrm>
          <a:prstGeom prst="rect">
            <a:avLst/>
          </a:prstGeom>
          <a:noFill/>
        </p:spPr>
        <p:txBody>
          <a:bodyPr wrap="square" rtlCol="0">
            <a:spAutoFit/>
          </a:bodyPr>
          <a:lstStyle/>
          <a:p>
            <a:pPr>
              <a:buClr>
                <a:srgbClr val="000000"/>
              </a:buClr>
              <a:buFont typeface="Arial"/>
              <a:buNone/>
            </a:pPr>
            <a:r>
              <a:rPr lang="en-US" sz="4800" b="1" kern="0" dirty="0" smtClean="0">
                <a:solidFill>
                  <a:srgbClr val="EB5D37"/>
                </a:solidFill>
                <a:latin typeface="Times New Roman" panose="02020603050405020304" pitchFamily="18" charset="0"/>
                <a:ea typeface="Roboto" panose="020B0604020202020204" charset="0"/>
                <a:cs typeface="Times New Roman" panose="02020603050405020304" pitchFamily="18" charset="0"/>
                <a:sym typeface="Arial"/>
              </a:rPr>
              <a:t> 1</a:t>
            </a:r>
            <a:r>
              <a:rPr lang="en-US" sz="4800" kern="0" dirty="0">
                <a:solidFill>
                  <a:srgbClr val="EB5D37"/>
                </a:solidFill>
                <a:latin typeface="Times New Roman" panose="02020603050405020304" pitchFamily="18" charset="0"/>
                <a:ea typeface="Roboto" panose="020B0604020202020204" charset="0"/>
                <a:cs typeface="Times New Roman" panose="02020603050405020304" pitchFamily="18" charset="0"/>
                <a:sym typeface="Arial"/>
              </a:rPr>
              <a:t>. ………………</a:t>
            </a:r>
          </a:p>
        </p:txBody>
      </p:sp>
      <p:sp>
        <p:nvSpPr>
          <p:cNvPr id="27" name="TextBox 26"/>
          <p:cNvSpPr txBox="1"/>
          <p:nvPr/>
        </p:nvSpPr>
        <p:spPr>
          <a:xfrm>
            <a:off x="6607111" y="6000000"/>
            <a:ext cx="4978214" cy="830997"/>
          </a:xfrm>
          <a:prstGeom prst="rect">
            <a:avLst/>
          </a:prstGeom>
          <a:noFill/>
        </p:spPr>
        <p:txBody>
          <a:bodyPr wrap="square" rtlCol="0">
            <a:spAutoFit/>
          </a:bodyPr>
          <a:lstStyle/>
          <a:p>
            <a:pPr>
              <a:buClr>
                <a:srgbClr val="000000"/>
              </a:buClr>
              <a:buFont typeface="Arial"/>
              <a:buNone/>
            </a:pPr>
            <a:r>
              <a:rPr lang="en-US" sz="4800" b="1" kern="0" dirty="0">
                <a:solidFill>
                  <a:srgbClr val="EB5D37"/>
                </a:solidFill>
                <a:latin typeface="Times New Roman" panose="02020603050405020304" pitchFamily="18" charset="0"/>
                <a:ea typeface="Roboto" panose="020B0604020202020204" charset="0"/>
                <a:cs typeface="Times New Roman" panose="02020603050405020304" pitchFamily="18" charset="0"/>
                <a:sym typeface="Arial"/>
              </a:rPr>
              <a:t>2</a:t>
            </a:r>
            <a:r>
              <a:rPr lang="en-US" sz="4800" kern="0" dirty="0">
                <a:solidFill>
                  <a:srgbClr val="EB5D37"/>
                </a:solidFill>
                <a:latin typeface="Times New Roman" panose="02020603050405020304" pitchFamily="18" charset="0"/>
                <a:ea typeface="Roboto" panose="020B0604020202020204" charset="0"/>
                <a:cs typeface="Times New Roman" panose="02020603050405020304" pitchFamily="18" charset="0"/>
                <a:sym typeface="Arial"/>
              </a:rPr>
              <a:t>. ………………</a:t>
            </a:r>
          </a:p>
        </p:txBody>
      </p:sp>
      <p:sp>
        <p:nvSpPr>
          <p:cNvPr id="28" name="TextBox 27"/>
          <p:cNvSpPr txBox="1"/>
          <p:nvPr/>
        </p:nvSpPr>
        <p:spPr>
          <a:xfrm>
            <a:off x="11963400" y="5967700"/>
            <a:ext cx="5345899" cy="830997"/>
          </a:xfrm>
          <a:prstGeom prst="rect">
            <a:avLst/>
          </a:prstGeom>
          <a:noFill/>
        </p:spPr>
        <p:txBody>
          <a:bodyPr wrap="square" rtlCol="0">
            <a:spAutoFit/>
          </a:bodyPr>
          <a:lstStyle/>
          <a:p>
            <a:pPr>
              <a:buClr>
                <a:srgbClr val="000000"/>
              </a:buClr>
              <a:buFont typeface="Arial"/>
              <a:buNone/>
            </a:pPr>
            <a:r>
              <a:rPr lang="en-US" sz="4800" b="1" kern="0" dirty="0">
                <a:solidFill>
                  <a:srgbClr val="EB5D37"/>
                </a:solidFill>
                <a:latin typeface="Times New Roman" panose="02020603050405020304" pitchFamily="18" charset="0"/>
                <a:ea typeface="Roboto" panose="020B0604020202020204" charset="0"/>
                <a:cs typeface="Times New Roman" panose="02020603050405020304" pitchFamily="18" charset="0"/>
                <a:sym typeface="Arial"/>
              </a:rPr>
              <a:t>3</a:t>
            </a:r>
            <a:r>
              <a:rPr lang="en-US" sz="4800" kern="0" dirty="0">
                <a:solidFill>
                  <a:srgbClr val="EB5D37"/>
                </a:solidFill>
                <a:latin typeface="Times New Roman" panose="02020603050405020304" pitchFamily="18" charset="0"/>
                <a:ea typeface="Roboto" panose="020B0604020202020204" charset="0"/>
                <a:cs typeface="Times New Roman" panose="02020603050405020304" pitchFamily="18" charset="0"/>
                <a:sym typeface="Arial"/>
              </a:rPr>
              <a:t>. ……………...</a:t>
            </a:r>
          </a:p>
        </p:txBody>
      </p:sp>
      <p:sp>
        <p:nvSpPr>
          <p:cNvPr id="29" name="TextBox 28"/>
          <p:cNvSpPr txBox="1"/>
          <p:nvPr/>
        </p:nvSpPr>
        <p:spPr>
          <a:xfrm>
            <a:off x="979673" y="9232936"/>
            <a:ext cx="4978214" cy="830997"/>
          </a:xfrm>
          <a:prstGeom prst="rect">
            <a:avLst/>
          </a:prstGeom>
          <a:noFill/>
        </p:spPr>
        <p:txBody>
          <a:bodyPr wrap="square" rtlCol="0">
            <a:spAutoFit/>
          </a:bodyPr>
          <a:lstStyle/>
          <a:p>
            <a:pPr>
              <a:buClr>
                <a:srgbClr val="000000"/>
              </a:buClr>
              <a:buFont typeface="Arial"/>
              <a:buNone/>
            </a:pPr>
            <a:r>
              <a:rPr lang="en-US" sz="4800" b="1" kern="0" dirty="0" smtClean="0">
                <a:solidFill>
                  <a:srgbClr val="EB5D37"/>
                </a:solidFill>
                <a:latin typeface="Times New Roman" panose="02020603050405020304" pitchFamily="18" charset="0"/>
                <a:ea typeface="Roboto" panose="020B0604020202020204" charset="0"/>
                <a:cs typeface="Times New Roman" panose="02020603050405020304" pitchFamily="18" charset="0"/>
                <a:sym typeface="Arial"/>
              </a:rPr>
              <a:t> 4</a:t>
            </a:r>
            <a:r>
              <a:rPr lang="en-US" sz="4800" kern="0" dirty="0">
                <a:solidFill>
                  <a:srgbClr val="EB5D37"/>
                </a:solidFill>
                <a:latin typeface="Times New Roman" panose="02020603050405020304" pitchFamily="18" charset="0"/>
                <a:ea typeface="Roboto" panose="020B0604020202020204" charset="0"/>
                <a:cs typeface="Times New Roman" panose="02020603050405020304" pitchFamily="18" charset="0"/>
                <a:sym typeface="Arial"/>
              </a:rPr>
              <a:t>. ………………</a:t>
            </a:r>
          </a:p>
        </p:txBody>
      </p:sp>
      <p:sp>
        <p:nvSpPr>
          <p:cNvPr id="30" name="TextBox 29"/>
          <p:cNvSpPr txBox="1"/>
          <p:nvPr/>
        </p:nvSpPr>
        <p:spPr>
          <a:xfrm>
            <a:off x="6620269" y="9232936"/>
            <a:ext cx="4978214" cy="830997"/>
          </a:xfrm>
          <a:prstGeom prst="rect">
            <a:avLst/>
          </a:prstGeom>
          <a:noFill/>
        </p:spPr>
        <p:txBody>
          <a:bodyPr wrap="square" rtlCol="0">
            <a:spAutoFit/>
          </a:bodyPr>
          <a:lstStyle/>
          <a:p>
            <a:pPr>
              <a:buClr>
                <a:srgbClr val="000000"/>
              </a:buClr>
              <a:buFont typeface="Arial"/>
              <a:buNone/>
            </a:pPr>
            <a:r>
              <a:rPr lang="en-US" sz="4800" b="1" kern="0" dirty="0">
                <a:solidFill>
                  <a:srgbClr val="EB5D37"/>
                </a:solidFill>
                <a:latin typeface="Times New Roman" panose="02020603050405020304" pitchFamily="18" charset="0"/>
                <a:ea typeface="Roboto" panose="020B0604020202020204" charset="0"/>
                <a:cs typeface="Times New Roman" panose="02020603050405020304" pitchFamily="18" charset="0"/>
                <a:sym typeface="Arial"/>
              </a:rPr>
              <a:t>5</a:t>
            </a:r>
            <a:r>
              <a:rPr lang="en-US" sz="4800" kern="0" dirty="0">
                <a:solidFill>
                  <a:srgbClr val="EB5D37"/>
                </a:solidFill>
                <a:latin typeface="Times New Roman" panose="02020603050405020304" pitchFamily="18" charset="0"/>
                <a:ea typeface="Roboto" panose="020B0604020202020204" charset="0"/>
                <a:cs typeface="Times New Roman" panose="02020603050405020304" pitchFamily="18" charset="0"/>
                <a:sym typeface="Arial"/>
              </a:rPr>
              <a:t>. ………………</a:t>
            </a:r>
          </a:p>
        </p:txBody>
      </p:sp>
      <p:sp>
        <p:nvSpPr>
          <p:cNvPr id="31" name="TextBox 30"/>
          <p:cNvSpPr txBox="1"/>
          <p:nvPr/>
        </p:nvSpPr>
        <p:spPr>
          <a:xfrm>
            <a:off x="12260867" y="9232936"/>
            <a:ext cx="5271982" cy="830997"/>
          </a:xfrm>
          <a:prstGeom prst="rect">
            <a:avLst/>
          </a:prstGeom>
          <a:noFill/>
        </p:spPr>
        <p:txBody>
          <a:bodyPr wrap="square" rtlCol="0">
            <a:spAutoFit/>
          </a:bodyPr>
          <a:lstStyle/>
          <a:p>
            <a:pPr>
              <a:buClr>
                <a:srgbClr val="000000"/>
              </a:buClr>
              <a:buFont typeface="Arial"/>
              <a:buNone/>
            </a:pPr>
            <a:r>
              <a:rPr lang="en-US" sz="4800" b="1" kern="0" dirty="0">
                <a:solidFill>
                  <a:srgbClr val="EB5D37"/>
                </a:solidFill>
                <a:latin typeface="Times New Roman" panose="02020603050405020304" pitchFamily="18" charset="0"/>
                <a:ea typeface="Roboto" panose="020B0604020202020204" charset="0"/>
                <a:cs typeface="Times New Roman" panose="02020603050405020304" pitchFamily="18" charset="0"/>
                <a:sym typeface="Arial"/>
              </a:rPr>
              <a:t>6</a:t>
            </a:r>
            <a:r>
              <a:rPr lang="en-US" sz="4800" kern="0" dirty="0">
                <a:solidFill>
                  <a:srgbClr val="EB5D37"/>
                </a:solidFill>
                <a:latin typeface="Times New Roman" panose="02020603050405020304" pitchFamily="18" charset="0"/>
                <a:ea typeface="Roboto" panose="020B0604020202020204" charset="0"/>
                <a:cs typeface="Times New Roman" panose="02020603050405020304" pitchFamily="18" charset="0"/>
                <a:sym typeface="Arial"/>
              </a:rPr>
              <a:t>. …………………</a:t>
            </a:r>
          </a:p>
        </p:txBody>
      </p:sp>
      <p:pic>
        <p:nvPicPr>
          <p:cNvPr id="32" name="Picture 31"/>
          <p:cNvPicPr>
            <a:picLocks noChangeAspect="1"/>
          </p:cNvPicPr>
          <p:nvPr/>
        </p:nvPicPr>
        <p:blipFill>
          <a:blip r:embed="rId8"/>
          <a:stretch>
            <a:fillRect/>
          </a:stretch>
        </p:blipFill>
        <p:spPr>
          <a:xfrm>
            <a:off x="1762870" y="3666808"/>
            <a:ext cx="3261524" cy="2158596"/>
          </a:xfrm>
          <a:prstGeom prst="rect">
            <a:avLst/>
          </a:prstGeom>
        </p:spPr>
      </p:pic>
      <p:pic>
        <p:nvPicPr>
          <p:cNvPr id="33" name="Picture 32"/>
          <p:cNvPicPr>
            <a:picLocks noChangeAspect="1"/>
          </p:cNvPicPr>
          <p:nvPr/>
        </p:nvPicPr>
        <p:blipFill>
          <a:blip r:embed="rId9"/>
          <a:stretch>
            <a:fillRect/>
          </a:stretch>
        </p:blipFill>
        <p:spPr>
          <a:xfrm>
            <a:off x="7187548" y="3678078"/>
            <a:ext cx="3163624" cy="2147292"/>
          </a:xfrm>
          <a:prstGeom prst="rect">
            <a:avLst/>
          </a:prstGeom>
        </p:spPr>
      </p:pic>
      <p:pic>
        <p:nvPicPr>
          <p:cNvPr id="34" name="Picture 33"/>
          <p:cNvPicPr>
            <a:picLocks noChangeAspect="1"/>
          </p:cNvPicPr>
          <p:nvPr/>
        </p:nvPicPr>
        <p:blipFill>
          <a:blip r:embed="rId10"/>
          <a:stretch>
            <a:fillRect/>
          </a:stretch>
        </p:blipFill>
        <p:spPr>
          <a:xfrm>
            <a:off x="13002724" y="3644764"/>
            <a:ext cx="2883000" cy="2148524"/>
          </a:xfrm>
          <a:prstGeom prst="rect">
            <a:avLst/>
          </a:prstGeom>
        </p:spPr>
      </p:pic>
      <p:pic>
        <p:nvPicPr>
          <p:cNvPr id="35" name="Picture 34"/>
          <p:cNvPicPr>
            <a:picLocks noChangeAspect="1"/>
          </p:cNvPicPr>
          <p:nvPr/>
        </p:nvPicPr>
        <p:blipFill>
          <a:blip r:embed="rId11"/>
          <a:stretch>
            <a:fillRect/>
          </a:stretch>
        </p:blipFill>
        <p:spPr>
          <a:xfrm>
            <a:off x="1903634" y="6968712"/>
            <a:ext cx="3011660" cy="2188332"/>
          </a:xfrm>
          <a:prstGeom prst="rect">
            <a:avLst/>
          </a:prstGeom>
        </p:spPr>
      </p:pic>
      <p:pic>
        <p:nvPicPr>
          <p:cNvPr id="36" name="Picture 35"/>
          <p:cNvPicPr>
            <a:picLocks noChangeAspect="1"/>
          </p:cNvPicPr>
          <p:nvPr/>
        </p:nvPicPr>
        <p:blipFill>
          <a:blip r:embed="rId12"/>
          <a:stretch>
            <a:fillRect/>
          </a:stretch>
        </p:blipFill>
        <p:spPr>
          <a:xfrm>
            <a:off x="7169408" y="6946704"/>
            <a:ext cx="3322040" cy="2180340"/>
          </a:xfrm>
          <a:prstGeom prst="rect">
            <a:avLst/>
          </a:prstGeom>
        </p:spPr>
      </p:pic>
      <p:pic>
        <p:nvPicPr>
          <p:cNvPr id="37" name="Picture 36"/>
          <p:cNvPicPr>
            <a:picLocks noChangeAspect="1"/>
          </p:cNvPicPr>
          <p:nvPr/>
        </p:nvPicPr>
        <p:blipFill>
          <a:blip r:embed="rId13"/>
          <a:stretch>
            <a:fillRect/>
          </a:stretch>
        </p:blipFill>
        <p:spPr>
          <a:xfrm>
            <a:off x="13040394" y="6939064"/>
            <a:ext cx="3202816" cy="2150572"/>
          </a:xfrm>
          <a:prstGeom prst="rect">
            <a:avLst/>
          </a:prstGeom>
        </p:spPr>
      </p:pic>
      <p:pic>
        <p:nvPicPr>
          <p:cNvPr id="39" name="track-54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806992" y="827477"/>
            <a:ext cx="1481436" cy="14814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6 3.95062E-6 L -0.6993 0.33487 " pathEditMode="relative" rAng="0" ptsTypes="AA">
                                      <p:cBhvr>
                                        <p:cTn id="6" dur="1200" fill="hold"/>
                                        <p:tgtEl>
                                          <p:spTgt spid="25"/>
                                        </p:tgtEl>
                                        <p:attrNameLst>
                                          <p:attrName>ppt_x</p:attrName>
                                          <p:attrName>ppt_y</p:attrName>
                                        </p:attrNameLst>
                                      </p:cBhvr>
                                      <p:rCtr x="-34965" y="1672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25E-6 -3.33333E-6 L -0.2789 0.3419 " pathEditMode="relative" rAng="0" ptsTypes="AA">
                                      <p:cBhvr>
                                        <p:cTn id="10" dur="1200" fill="hold"/>
                                        <p:tgtEl>
                                          <p:spTgt spid="24"/>
                                        </p:tgtEl>
                                        <p:attrNameLst>
                                          <p:attrName>ppt_x</p:attrName>
                                          <p:attrName>ppt_y</p:attrName>
                                        </p:attrNameLst>
                                      </p:cBhvr>
                                      <p:rCtr x="-13945" y="1708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77778E-7 2.09877E-6 L 0.64931 0.33549 " pathEditMode="relative" rAng="0" ptsTypes="AA">
                                      <p:cBhvr>
                                        <p:cTn id="14" dur="1200" fill="hold"/>
                                        <p:tgtEl>
                                          <p:spTgt spid="20"/>
                                        </p:tgtEl>
                                        <p:attrNameLst>
                                          <p:attrName>ppt_x</p:attrName>
                                          <p:attrName>ppt_y</p:attrName>
                                        </p:attrNameLst>
                                      </p:cBhvr>
                                      <p:rCtr x="32465" y="1675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5E-6 -9.87654E-7 L -0.47031 0.65401 " pathEditMode="relative" rAng="0" ptsTypes="AA">
                                      <p:cBhvr>
                                        <p:cTn id="18" dur="1200" fill="hold"/>
                                        <p:tgtEl>
                                          <p:spTgt spid="23"/>
                                        </p:tgtEl>
                                        <p:attrNameLst>
                                          <p:attrName>ppt_x</p:attrName>
                                          <p:attrName>ppt_y</p:attrName>
                                        </p:attrNameLst>
                                      </p:cBhvr>
                                      <p:rCtr x="-23524" y="3268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77778E-6 3.95062E-6 L -0.0467 0.64969 " pathEditMode="relative" rAng="0" ptsTypes="AA">
                                      <p:cBhvr>
                                        <p:cTn id="22" dur="1200" fill="hold"/>
                                        <p:tgtEl>
                                          <p:spTgt spid="22"/>
                                        </p:tgtEl>
                                        <p:attrNameLst>
                                          <p:attrName>ppt_x</p:attrName>
                                          <p:attrName>ppt_y</p:attrName>
                                        </p:attrNameLst>
                                      </p:cBhvr>
                                      <p:rCtr x="-2344" y="3246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0104 -3.82716E-6 L 0.45122 0.64784 " pathEditMode="relative" rAng="0" ptsTypes="AA">
                                      <p:cBhvr>
                                        <p:cTn id="26" dur="1200" fill="hold"/>
                                        <p:tgtEl>
                                          <p:spTgt spid="21"/>
                                        </p:tgtEl>
                                        <p:attrNameLst>
                                          <p:attrName>ppt_x</p:attrName>
                                          <p:attrName>ppt_y</p:attrName>
                                        </p:attrNameLst>
                                      </p:cBhvr>
                                      <p:rCtr x="22604" y="3237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9"/>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6958" fill="hold"/>
                                        <p:tgtEl>
                                          <p:spTgt spid="39"/>
                                        </p:tgtEl>
                                      </p:cBhvr>
                                    </p:cmd>
                                  </p:childTnLst>
                                </p:cTn>
                              </p:par>
                            </p:childTnLst>
                          </p:cTn>
                        </p:par>
                      </p:childTnLst>
                    </p:cTn>
                  </p:par>
                </p:childTnLst>
              </p:cTn>
              <p:nextCondLst>
                <p:cond evt="onClick" delay="0">
                  <p:tgtEl>
                    <p:spTgt spid="39"/>
                  </p:tgtEl>
                </p:cond>
              </p:nextCondLst>
            </p:seq>
            <p:audio>
              <p:cMediaNode vol="80000">
                <p:cTn id="32" fill="hold" display="0">
                  <p:stCondLst>
                    <p:cond delay="indefinite"/>
                  </p:stCondLst>
                  <p:endCondLst>
                    <p:cond evt="onStopAudio" delay="0">
                      <p:tgtEl>
                        <p:sldTgt/>
                      </p:tgtEl>
                    </p:cond>
                  </p:endCondLst>
                </p:cTn>
                <p:tgtEl>
                  <p:spTgt spid="39"/>
                </p:tgtEl>
              </p:cMediaNode>
            </p:audio>
          </p:childTnLst>
        </p:cTn>
      </p:par>
    </p:tnLst>
    <p:bldLst>
      <p:bldP spid="20" grpId="0"/>
      <p:bldP spid="21" grpId="0"/>
      <p:bldP spid="22" grpId="0"/>
      <p:bldP spid="23"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9" name="TextBox 18"/>
          <p:cNvSpPr txBox="1"/>
          <p:nvPr/>
        </p:nvSpPr>
        <p:spPr>
          <a:xfrm>
            <a:off x="570600" y="198120"/>
            <a:ext cx="17564999" cy="861774"/>
          </a:xfrm>
          <a:prstGeom prst="rect">
            <a:avLst/>
          </a:prstGeom>
          <a:noFill/>
          <a:effectLst/>
        </p:spPr>
        <p:txBody>
          <a:bodyPr wrap="square" rtlCol="0">
            <a:spAutoFit/>
          </a:bodyPr>
          <a:lstStyle/>
          <a:p>
            <a:pPr algn="ctr">
              <a:buClr>
                <a:srgbClr val="000000"/>
              </a:buClr>
              <a:buFont typeface="Arial"/>
              <a:buNone/>
            </a:pPr>
            <a:r>
              <a:rPr lang="en-GB" sz="5000" b="1" kern="0" dirty="0">
                <a:solidFill>
                  <a:srgbClr val="00B050"/>
                </a:solidFill>
                <a:latin typeface="Times New Roman" panose="02020603050405020304" pitchFamily="18" charset="0"/>
                <a:ea typeface="Roboto" panose="020B0604020202020204" charset="0"/>
                <a:cs typeface="Times New Roman" panose="02020603050405020304" pitchFamily="18" charset="0"/>
                <a:sym typeface="Arial"/>
              </a:rPr>
              <a:t>Task 4: Choose the correct answer to complete each sentence.</a:t>
            </a:r>
            <a:endParaRPr lang="en-US" sz="5000" b="1" kern="0" dirty="0">
              <a:solidFill>
                <a:srgbClr val="00B050"/>
              </a:solidFill>
              <a:effectLst>
                <a:glow rad="88900">
                  <a:srgbClr val="DDFFEE"/>
                </a:glow>
              </a:effectLst>
              <a:latin typeface="Times New Roman" panose="02020603050405020304" pitchFamily="18" charset="0"/>
              <a:ea typeface="Roboto" panose="020B0604020202020204" charset="0"/>
              <a:cs typeface="Times New Roman" panose="02020603050405020304" pitchFamily="18" charset="0"/>
              <a:sym typeface="Arial"/>
            </a:endParaRPr>
          </a:p>
        </p:txBody>
      </p:sp>
      <p:sp>
        <p:nvSpPr>
          <p:cNvPr id="20" name="Rectangle 19"/>
          <p:cNvSpPr/>
          <p:nvPr/>
        </p:nvSpPr>
        <p:spPr>
          <a:xfrm>
            <a:off x="570600" y="1367031"/>
            <a:ext cx="17423294" cy="7248138"/>
          </a:xfrm>
          <a:prstGeom prst="rect">
            <a:avLst/>
          </a:prstGeom>
        </p:spPr>
        <p:txBody>
          <a:bodyPr wrap="square">
            <a:spAutoFit/>
          </a:bodyPr>
          <a:lstStyle/>
          <a:p>
            <a:pPr algn="just">
              <a:buClr>
                <a:srgbClr val="000000"/>
              </a:buClr>
              <a:buFont typeface="Arial"/>
              <a:buNone/>
            </a:pPr>
            <a:r>
              <a:rPr lang="en-US" sz="4500" b="1" kern="0" dirty="0" smtClean="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1</a:t>
            </a:r>
            <a:r>
              <a:rPr lang="en-US" sz="4500" kern="0" dirty="0" smtClean="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When </a:t>
            </a: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there is a(n) </a:t>
            </a:r>
            <a:r>
              <a:rPr lang="en-US" sz="4500"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earthquake / volcanic eruption</a:t>
            </a: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hot gases and liquid </a:t>
            </a:r>
            <a:r>
              <a:rPr lang="en-US" sz="4500" kern="0" dirty="0" smtClean="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a:t>
            </a:r>
          </a:p>
          <a:p>
            <a:pPr algn="just">
              <a:buClr>
                <a:srgbClr val="000000"/>
              </a:buClr>
              <a:buFont typeface="Arial"/>
              <a:buNone/>
            </a:pPr>
            <a:r>
              <a:rPr lang="en-US" sz="4500" kern="0" dirty="0" smtClean="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rock </a:t>
            </a: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pour out from a mountain. </a:t>
            </a:r>
          </a:p>
          <a:p>
            <a:pPr algn="just">
              <a:buClr>
                <a:srgbClr val="000000"/>
              </a:buClr>
              <a:buFont typeface="Arial"/>
              <a:buNone/>
            </a:pPr>
            <a:endParaRPr lang="en-US" sz="1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endParaRPr>
          </a:p>
          <a:p>
            <a:pPr algn="just">
              <a:buClr>
                <a:srgbClr val="000000"/>
              </a:buClr>
              <a:buFont typeface="Arial"/>
              <a:buNone/>
            </a:pPr>
            <a:r>
              <a:rPr lang="en-US" sz="4500" b="1"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2</a:t>
            </a: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Oh, the house is shaking! I think we’re having a(n) </a:t>
            </a:r>
            <a:r>
              <a:rPr lang="en-US" sz="4500"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earthquake / flood</a:t>
            </a: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a:t>
            </a:r>
          </a:p>
          <a:p>
            <a:pPr algn="just">
              <a:buClr>
                <a:srgbClr val="000000"/>
              </a:buClr>
              <a:buFont typeface="Arial"/>
              <a:buNone/>
            </a:pPr>
            <a:endParaRPr lang="en-US" sz="1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endParaRPr>
          </a:p>
          <a:p>
            <a:pPr algn="just">
              <a:buClr>
                <a:srgbClr val="000000"/>
              </a:buClr>
              <a:buFont typeface="Arial"/>
              <a:buNone/>
            </a:pPr>
            <a:r>
              <a:rPr lang="en-US" sz="4500" b="1"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3</a:t>
            </a: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We wanted to travel to Ha </a:t>
            </a:r>
            <a:r>
              <a:rPr lang="en-US" sz="4500" kern="0" dirty="0" err="1">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Giang</a:t>
            </a: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but there was a </a:t>
            </a:r>
            <a:r>
              <a:rPr lang="en-US" sz="4500"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tornado / landslide</a:t>
            </a: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a:t>
            </a:r>
            <a:r>
              <a:rPr lang="en-US" sz="4500" kern="0" dirty="0" smtClean="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a:t>
            </a:r>
          </a:p>
          <a:p>
            <a:pPr algn="just">
              <a:buClr>
                <a:srgbClr val="000000"/>
              </a:buClr>
              <a:buFont typeface="Arial"/>
              <a:buNone/>
            </a:pP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a:t>
            </a:r>
            <a:r>
              <a:rPr lang="en-US" sz="4500" kern="0" dirty="0" smtClean="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Some </a:t>
            </a: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big rocks and mud came down the mountains. </a:t>
            </a:r>
          </a:p>
          <a:p>
            <a:pPr algn="just">
              <a:buClr>
                <a:srgbClr val="000000"/>
              </a:buClr>
              <a:buFont typeface="Arial"/>
              <a:buNone/>
            </a:pPr>
            <a:endParaRPr lang="en-US" sz="1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endParaRPr>
          </a:p>
          <a:p>
            <a:pPr algn="just">
              <a:buClr>
                <a:srgbClr val="000000"/>
              </a:buClr>
              <a:buFont typeface="Arial"/>
              <a:buNone/>
            </a:pPr>
            <a:r>
              <a:rPr lang="en-US" sz="4500" b="1"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4</a:t>
            </a: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Every year more than ten </a:t>
            </a:r>
            <a:r>
              <a:rPr lang="en-US" sz="4500"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floods / storms </a:t>
            </a: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with strong winds and                                                                             </a:t>
            </a:r>
          </a:p>
          <a:p>
            <a:pPr algn="just">
              <a:buClr>
                <a:srgbClr val="000000"/>
              </a:buClr>
              <a:buFont typeface="Arial"/>
              <a:buNone/>
            </a:pP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a:t>
            </a:r>
            <a:r>
              <a:rPr lang="en-US" sz="4500" kern="0" dirty="0" smtClean="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rain </a:t>
            </a: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cause damage in our country. </a:t>
            </a:r>
          </a:p>
          <a:p>
            <a:pPr algn="just">
              <a:buClr>
                <a:srgbClr val="000000"/>
              </a:buClr>
              <a:buFont typeface="Arial"/>
              <a:buNone/>
            </a:pPr>
            <a:endParaRPr lang="en-US" sz="1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endParaRPr>
          </a:p>
          <a:p>
            <a:pPr algn="just">
              <a:buClr>
                <a:srgbClr val="000000"/>
              </a:buClr>
              <a:buFont typeface="Arial"/>
              <a:buNone/>
            </a:pPr>
            <a:r>
              <a:rPr lang="en-US" sz="4500" b="1"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5</a:t>
            </a: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A </a:t>
            </a:r>
            <a:r>
              <a:rPr lang="en-US" sz="4500" kern="0" dirty="0">
                <a:solidFill>
                  <a:srgbClr val="FF0000"/>
                </a:solidFill>
                <a:latin typeface="Times New Roman" panose="02020603050405020304" pitchFamily="18" charset="0"/>
                <a:ea typeface="Roboto" panose="020B0604020202020204" charset="0"/>
                <a:cs typeface="Times New Roman" panose="02020603050405020304" pitchFamily="18" charset="0"/>
                <a:sym typeface="Arial"/>
              </a:rPr>
              <a:t>tornado / storm </a:t>
            </a: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looks like a huge funnel and causes a lot of </a:t>
            </a:r>
          </a:p>
          <a:p>
            <a:pPr algn="just">
              <a:buClr>
                <a:srgbClr val="000000"/>
              </a:buClr>
              <a:buFont typeface="Arial"/>
              <a:buNone/>
            </a:pPr>
            <a:r>
              <a:rPr lang="en-US" sz="4500" kern="0" dirty="0" smtClean="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damage</a:t>
            </a:r>
            <a:r>
              <a:rPr lang="en-US" sz="4500" kern="0" dirty="0">
                <a:solidFill>
                  <a:srgbClr val="7030A0"/>
                </a:solidFill>
                <a:latin typeface="Times New Roman" panose="02020603050405020304" pitchFamily="18" charset="0"/>
                <a:ea typeface="Roboto" panose="020B0604020202020204" charset="0"/>
                <a:cs typeface="Times New Roman" panose="02020603050405020304" pitchFamily="18" charset="0"/>
                <a:sym typeface="Arial"/>
              </a:rPr>
              <a:t>. Its strong winds can reach 480 km per hour.</a:t>
            </a:r>
          </a:p>
        </p:txBody>
      </p:sp>
      <p:pic>
        <p:nvPicPr>
          <p:cNvPr id="93" name="Picture 92"/>
          <p:cNvPicPr>
            <a:picLocks noChangeAspect="1"/>
          </p:cNvPicPr>
          <p:nvPr/>
        </p:nvPicPr>
        <p:blipFill>
          <a:blip r:embed="rId2"/>
          <a:stretch>
            <a:fillRect/>
          </a:stretch>
        </p:blipFill>
        <p:spPr>
          <a:xfrm>
            <a:off x="15187047" y="7064692"/>
            <a:ext cx="3100953" cy="3100953"/>
          </a:xfrm>
          <a:prstGeom prst="rect">
            <a:avLst/>
          </a:prstGeom>
        </p:spPr>
      </p:pic>
      <p:pic>
        <p:nvPicPr>
          <p:cNvPr id="94" name="Picture 93"/>
          <p:cNvPicPr>
            <a:picLocks noChangeAspect="1"/>
          </p:cNvPicPr>
          <p:nvPr/>
        </p:nvPicPr>
        <p:blipFill>
          <a:blip r:embed="rId3"/>
          <a:stretch>
            <a:fillRect/>
          </a:stretch>
        </p:blipFill>
        <p:spPr>
          <a:xfrm>
            <a:off x="-1752600" y="7277100"/>
            <a:ext cx="4852837" cy="484064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666020" y="137143"/>
            <a:ext cx="12888904" cy="2308324"/>
          </a:xfrm>
          <a:prstGeom prst="rect">
            <a:avLst/>
          </a:prstGeom>
          <a:noFill/>
          <a:effectLst/>
        </p:spPr>
        <p:txBody>
          <a:bodyPr wrap="square" rtlCol="0">
            <a:spAutoFit/>
          </a:bodyPr>
          <a:lstStyle/>
          <a:p>
            <a:pPr algn="ctr">
              <a:buClr>
                <a:srgbClr val="000000"/>
              </a:buClr>
              <a:buFont typeface="Arial"/>
              <a:buNone/>
            </a:pPr>
            <a:r>
              <a:rPr lang="en-US" sz="4800" b="1" kern="0" dirty="0">
                <a:solidFill>
                  <a:srgbClr val="00B050"/>
                </a:solidFill>
                <a:latin typeface="Times New Roman" panose="02020603050405020304" pitchFamily="18" charset="0"/>
                <a:ea typeface="Roboto" panose="020B0604020202020204" charset="0"/>
                <a:cs typeface="Times New Roman" panose="02020603050405020304" pitchFamily="18" charset="0"/>
                <a:sym typeface="Arial"/>
              </a:rPr>
              <a:t>Task 5: Work in groups. Complete the web with all of the words and phrases related to natural disasters you know.</a:t>
            </a:r>
            <a:endParaRPr lang="en-US" sz="4800" b="1" kern="0" dirty="0">
              <a:solidFill>
                <a:srgbClr val="00B050"/>
              </a:solidFill>
              <a:effectLst>
                <a:glow rad="88900">
                  <a:srgbClr val="DDFFEE"/>
                </a:glow>
              </a:effectLst>
              <a:latin typeface="Times New Roman" panose="02020603050405020304" pitchFamily="18" charset="0"/>
              <a:ea typeface="Roboto" panose="020B0604020202020204" charset="0"/>
              <a:cs typeface="Times New Roman" panose="02020603050405020304" pitchFamily="18" charset="0"/>
              <a:sym typeface="Arial"/>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2358" b="100000" l="0" r="100000">
                        <a14:foregroundMark x1="25044" y1="10680" x2="39492" y2="16505"/>
                        <a14:foregroundMark x1="67601" y1="11096" x2="80210" y2="16921"/>
                        <a14:foregroundMark x1="76795" y1="57698" x2="90455" y2="62275"/>
                        <a14:foregroundMark x1="17426" y1="58530" x2="28459" y2="63107"/>
                        <a14:foregroundMark x1="45271" y1="89320" x2="61296" y2="94730"/>
                        <a14:foregroundMark x1="73905" y1="31484" x2="69177" y2="35229"/>
                        <a14:foregroundMark x1="33713" y1="31068" x2="36077" y2="31900"/>
                        <a14:foregroundMark x1="28459" y1="23578" x2="32399" y2="29404"/>
                        <a14:foregroundMark x1="37916" y1="33981" x2="40543" y2="37309"/>
                        <a14:foregroundMark x1="29510" y1="28155" x2="32137" y2="28988"/>
                      </a14:backgroundRemoval>
                    </a14:imgEffect>
                  </a14:imgLayer>
                </a14:imgProps>
              </a:ext>
            </a:extLst>
          </a:blip>
          <a:srcRect l="6141" t="6475" r="3670"/>
          <a:stretch/>
        </p:blipFill>
        <p:spPr>
          <a:xfrm>
            <a:off x="3548876" y="2912058"/>
            <a:ext cx="10208012" cy="6683216"/>
          </a:xfrm>
          <a:prstGeom prst="rect">
            <a:avLst/>
          </a:prstGeom>
        </p:spPr>
      </p:pic>
      <p:grpSp>
        <p:nvGrpSpPr>
          <p:cNvPr id="13" name="Google Shape;1203;p53"/>
          <p:cNvGrpSpPr/>
          <p:nvPr/>
        </p:nvGrpSpPr>
        <p:grpSpPr>
          <a:xfrm>
            <a:off x="11643360" y="4693920"/>
            <a:ext cx="6644640" cy="5593080"/>
            <a:chOff x="3800475" y="706363"/>
            <a:chExt cx="4628427" cy="3675844"/>
          </a:xfrm>
        </p:grpSpPr>
        <p:sp>
          <p:nvSpPr>
            <p:cNvPr id="14" name="Google Shape;1204;p53"/>
            <p:cNvSpPr/>
            <p:nvPr/>
          </p:nvSpPr>
          <p:spPr>
            <a:xfrm>
              <a:off x="7941091" y="3878160"/>
              <a:ext cx="487811" cy="298836"/>
            </a:xfrm>
            <a:custGeom>
              <a:avLst/>
              <a:gdLst/>
              <a:ahLst/>
              <a:cxnLst/>
              <a:rect l="l" t="t" r="r" b="b"/>
              <a:pathLst>
                <a:path w="10630" h="6512" extrusionOk="0">
                  <a:moveTo>
                    <a:pt x="138" y="0"/>
                  </a:moveTo>
                  <a:lnTo>
                    <a:pt x="0" y="4"/>
                  </a:lnTo>
                  <a:cubicBezTo>
                    <a:pt x="128" y="2779"/>
                    <a:pt x="2573" y="3110"/>
                    <a:pt x="6554" y="3422"/>
                  </a:cubicBezTo>
                  <a:cubicBezTo>
                    <a:pt x="10253" y="3710"/>
                    <a:pt x="10391" y="5344"/>
                    <a:pt x="10473" y="6320"/>
                  </a:cubicBezTo>
                  <a:cubicBezTo>
                    <a:pt x="10480" y="6387"/>
                    <a:pt x="10485" y="6451"/>
                    <a:pt x="10491" y="6511"/>
                  </a:cubicBezTo>
                  <a:lnTo>
                    <a:pt x="10629" y="6504"/>
                  </a:lnTo>
                  <a:cubicBezTo>
                    <a:pt x="10623" y="6444"/>
                    <a:pt x="10617" y="6380"/>
                    <a:pt x="10612" y="6313"/>
                  </a:cubicBezTo>
                  <a:cubicBezTo>
                    <a:pt x="10526" y="5311"/>
                    <a:pt x="10385" y="3636"/>
                    <a:pt x="6575" y="3338"/>
                  </a:cubicBezTo>
                  <a:cubicBezTo>
                    <a:pt x="2547" y="3025"/>
                    <a:pt x="262" y="2715"/>
                    <a:pt x="138"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5" name="Google Shape;1205;p53"/>
            <p:cNvSpPr/>
            <p:nvPr/>
          </p:nvSpPr>
          <p:spPr>
            <a:xfrm>
              <a:off x="7730432" y="2779647"/>
              <a:ext cx="625045" cy="615758"/>
            </a:xfrm>
            <a:custGeom>
              <a:avLst/>
              <a:gdLst/>
              <a:ahLst/>
              <a:cxnLst/>
              <a:rect l="l" t="t" r="r" b="b"/>
              <a:pathLst>
                <a:path w="10904" h="10742" extrusionOk="0">
                  <a:moveTo>
                    <a:pt x="138" y="0"/>
                  </a:moveTo>
                  <a:lnTo>
                    <a:pt x="0" y="8"/>
                  </a:lnTo>
                  <a:cubicBezTo>
                    <a:pt x="245" y="4586"/>
                    <a:pt x="2705" y="5132"/>
                    <a:pt x="6699" y="5644"/>
                  </a:cubicBezTo>
                  <a:cubicBezTo>
                    <a:pt x="10410" y="6120"/>
                    <a:pt x="10617" y="8815"/>
                    <a:pt x="10741" y="10426"/>
                  </a:cubicBezTo>
                  <a:cubicBezTo>
                    <a:pt x="10749" y="10537"/>
                    <a:pt x="10758" y="10642"/>
                    <a:pt x="10767" y="10742"/>
                  </a:cubicBezTo>
                  <a:lnTo>
                    <a:pt x="10904" y="10730"/>
                  </a:lnTo>
                  <a:cubicBezTo>
                    <a:pt x="10894" y="10631"/>
                    <a:pt x="10887" y="10525"/>
                    <a:pt x="10878" y="10415"/>
                  </a:cubicBezTo>
                  <a:cubicBezTo>
                    <a:pt x="10751" y="8763"/>
                    <a:pt x="10538" y="5998"/>
                    <a:pt x="6716" y="5508"/>
                  </a:cubicBezTo>
                  <a:cubicBezTo>
                    <a:pt x="2675" y="4989"/>
                    <a:pt x="377" y="4479"/>
                    <a:pt x="138"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6" name="Google Shape;1206;p53"/>
            <p:cNvSpPr/>
            <p:nvPr/>
          </p:nvSpPr>
          <p:spPr>
            <a:xfrm>
              <a:off x="5453764" y="3761633"/>
              <a:ext cx="280995" cy="378959"/>
            </a:xfrm>
            <a:custGeom>
              <a:avLst/>
              <a:gdLst/>
              <a:ahLst/>
              <a:cxnLst/>
              <a:rect l="l" t="t" r="r" b="b"/>
              <a:pathLst>
                <a:path w="4902" h="6611" extrusionOk="0">
                  <a:moveTo>
                    <a:pt x="2362" y="1060"/>
                  </a:moveTo>
                  <a:lnTo>
                    <a:pt x="2362" y="1060"/>
                  </a:lnTo>
                  <a:cubicBezTo>
                    <a:pt x="2233" y="1108"/>
                    <a:pt x="2135" y="1149"/>
                    <a:pt x="2135" y="1149"/>
                  </a:cubicBezTo>
                  <a:cubicBezTo>
                    <a:pt x="2170" y="1134"/>
                    <a:pt x="2202" y="1118"/>
                    <a:pt x="2235" y="1102"/>
                  </a:cubicBezTo>
                  <a:cubicBezTo>
                    <a:pt x="2280" y="1087"/>
                    <a:pt x="2321" y="1073"/>
                    <a:pt x="2362" y="1060"/>
                  </a:cubicBezTo>
                  <a:close/>
                  <a:moveTo>
                    <a:pt x="3024" y="4485"/>
                  </a:moveTo>
                  <a:lnTo>
                    <a:pt x="3024" y="4485"/>
                  </a:lnTo>
                  <a:cubicBezTo>
                    <a:pt x="2978" y="4876"/>
                    <a:pt x="2944" y="5259"/>
                    <a:pt x="2941" y="5567"/>
                  </a:cubicBezTo>
                  <a:lnTo>
                    <a:pt x="2797" y="5131"/>
                  </a:lnTo>
                  <a:lnTo>
                    <a:pt x="2797" y="5130"/>
                  </a:lnTo>
                  <a:cubicBezTo>
                    <a:pt x="2800" y="5129"/>
                    <a:pt x="2804" y="5127"/>
                    <a:pt x="2806" y="5126"/>
                  </a:cubicBezTo>
                  <a:cubicBezTo>
                    <a:pt x="2814" y="5122"/>
                    <a:pt x="2820" y="5116"/>
                    <a:pt x="2827" y="5111"/>
                  </a:cubicBezTo>
                  <a:cubicBezTo>
                    <a:pt x="2819" y="5076"/>
                    <a:pt x="2816" y="5041"/>
                    <a:pt x="2816" y="5004"/>
                  </a:cubicBezTo>
                  <a:lnTo>
                    <a:pt x="2816" y="4994"/>
                  </a:lnTo>
                  <a:cubicBezTo>
                    <a:pt x="2816" y="4961"/>
                    <a:pt x="2818" y="4927"/>
                    <a:pt x="2825" y="4893"/>
                  </a:cubicBezTo>
                  <a:cubicBezTo>
                    <a:pt x="2848" y="4753"/>
                    <a:pt x="2921" y="4617"/>
                    <a:pt x="3024" y="4485"/>
                  </a:cubicBezTo>
                  <a:close/>
                  <a:moveTo>
                    <a:pt x="3036" y="0"/>
                  </a:moveTo>
                  <a:cubicBezTo>
                    <a:pt x="2986" y="0"/>
                    <a:pt x="2927" y="7"/>
                    <a:pt x="2859" y="22"/>
                  </a:cubicBezTo>
                  <a:lnTo>
                    <a:pt x="2858" y="22"/>
                  </a:lnTo>
                  <a:cubicBezTo>
                    <a:pt x="2831" y="29"/>
                    <a:pt x="2802" y="36"/>
                    <a:pt x="2772" y="44"/>
                  </a:cubicBezTo>
                  <a:cubicBezTo>
                    <a:pt x="2770" y="45"/>
                    <a:pt x="2767" y="46"/>
                    <a:pt x="2765" y="46"/>
                  </a:cubicBezTo>
                  <a:cubicBezTo>
                    <a:pt x="2736" y="55"/>
                    <a:pt x="2707" y="64"/>
                    <a:pt x="2675" y="75"/>
                  </a:cubicBezTo>
                  <a:cubicBezTo>
                    <a:pt x="2671" y="76"/>
                    <a:pt x="2665" y="80"/>
                    <a:pt x="2659" y="81"/>
                  </a:cubicBezTo>
                  <a:cubicBezTo>
                    <a:pt x="2630" y="91"/>
                    <a:pt x="2601" y="102"/>
                    <a:pt x="2570" y="114"/>
                  </a:cubicBezTo>
                  <a:cubicBezTo>
                    <a:pt x="2560" y="119"/>
                    <a:pt x="2550" y="123"/>
                    <a:pt x="2540" y="127"/>
                  </a:cubicBezTo>
                  <a:cubicBezTo>
                    <a:pt x="2512" y="138"/>
                    <a:pt x="2483" y="150"/>
                    <a:pt x="2453" y="164"/>
                  </a:cubicBezTo>
                  <a:cubicBezTo>
                    <a:pt x="2439" y="170"/>
                    <a:pt x="2423" y="177"/>
                    <a:pt x="2408" y="184"/>
                  </a:cubicBezTo>
                  <a:cubicBezTo>
                    <a:pt x="2381" y="197"/>
                    <a:pt x="2354" y="209"/>
                    <a:pt x="2326" y="222"/>
                  </a:cubicBezTo>
                  <a:lnTo>
                    <a:pt x="2254" y="259"/>
                  </a:lnTo>
                  <a:cubicBezTo>
                    <a:pt x="2232" y="271"/>
                    <a:pt x="2211" y="281"/>
                    <a:pt x="2188" y="293"/>
                  </a:cubicBezTo>
                  <a:cubicBezTo>
                    <a:pt x="2140" y="318"/>
                    <a:pt x="2091" y="346"/>
                    <a:pt x="2039" y="375"/>
                  </a:cubicBezTo>
                  <a:cubicBezTo>
                    <a:pt x="1988" y="404"/>
                    <a:pt x="1938" y="433"/>
                    <a:pt x="1890" y="461"/>
                  </a:cubicBezTo>
                  <a:cubicBezTo>
                    <a:pt x="1874" y="471"/>
                    <a:pt x="1860" y="481"/>
                    <a:pt x="1845" y="489"/>
                  </a:cubicBezTo>
                  <a:cubicBezTo>
                    <a:pt x="1813" y="510"/>
                    <a:pt x="1780" y="529"/>
                    <a:pt x="1749" y="550"/>
                  </a:cubicBezTo>
                  <a:cubicBezTo>
                    <a:pt x="1732" y="561"/>
                    <a:pt x="1717" y="570"/>
                    <a:pt x="1699" y="582"/>
                  </a:cubicBezTo>
                  <a:cubicBezTo>
                    <a:pt x="1672" y="600"/>
                    <a:pt x="1644" y="618"/>
                    <a:pt x="1618" y="636"/>
                  </a:cubicBezTo>
                  <a:cubicBezTo>
                    <a:pt x="1601" y="648"/>
                    <a:pt x="1585" y="660"/>
                    <a:pt x="1567" y="671"/>
                  </a:cubicBezTo>
                  <a:cubicBezTo>
                    <a:pt x="1544" y="689"/>
                    <a:pt x="1519" y="707"/>
                    <a:pt x="1495" y="724"/>
                  </a:cubicBezTo>
                  <a:cubicBezTo>
                    <a:pt x="1479" y="736"/>
                    <a:pt x="1463" y="748"/>
                    <a:pt x="1446" y="760"/>
                  </a:cubicBezTo>
                  <a:cubicBezTo>
                    <a:pt x="1424" y="777"/>
                    <a:pt x="1402" y="794"/>
                    <a:pt x="1380" y="810"/>
                  </a:cubicBezTo>
                  <a:cubicBezTo>
                    <a:pt x="1365" y="823"/>
                    <a:pt x="1350" y="835"/>
                    <a:pt x="1335" y="848"/>
                  </a:cubicBezTo>
                  <a:cubicBezTo>
                    <a:pt x="1314" y="864"/>
                    <a:pt x="1294" y="881"/>
                    <a:pt x="1274" y="898"/>
                  </a:cubicBezTo>
                  <a:cubicBezTo>
                    <a:pt x="1259" y="910"/>
                    <a:pt x="1245" y="923"/>
                    <a:pt x="1231" y="935"/>
                  </a:cubicBezTo>
                  <a:cubicBezTo>
                    <a:pt x="1213" y="951"/>
                    <a:pt x="1193" y="968"/>
                    <a:pt x="1176" y="984"/>
                  </a:cubicBezTo>
                  <a:cubicBezTo>
                    <a:pt x="1162" y="996"/>
                    <a:pt x="1149" y="1009"/>
                    <a:pt x="1135" y="1021"/>
                  </a:cubicBezTo>
                  <a:cubicBezTo>
                    <a:pt x="1119" y="1037"/>
                    <a:pt x="1101" y="1054"/>
                    <a:pt x="1085" y="1070"/>
                  </a:cubicBezTo>
                  <a:cubicBezTo>
                    <a:pt x="1073" y="1083"/>
                    <a:pt x="1060" y="1095"/>
                    <a:pt x="1049" y="1108"/>
                  </a:cubicBezTo>
                  <a:cubicBezTo>
                    <a:pt x="1033" y="1124"/>
                    <a:pt x="1017" y="1140"/>
                    <a:pt x="1003" y="1156"/>
                  </a:cubicBezTo>
                  <a:lnTo>
                    <a:pt x="970" y="1193"/>
                  </a:lnTo>
                  <a:cubicBezTo>
                    <a:pt x="956" y="1208"/>
                    <a:pt x="943" y="1224"/>
                    <a:pt x="927" y="1241"/>
                  </a:cubicBezTo>
                  <a:cubicBezTo>
                    <a:pt x="918" y="1254"/>
                    <a:pt x="908" y="1265"/>
                    <a:pt x="898" y="1277"/>
                  </a:cubicBezTo>
                  <a:cubicBezTo>
                    <a:pt x="884" y="1294"/>
                    <a:pt x="872" y="1310"/>
                    <a:pt x="860" y="1325"/>
                  </a:cubicBezTo>
                  <a:cubicBezTo>
                    <a:pt x="852" y="1338"/>
                    <a:pt x="842" y="1349"/>
                    <a:pt x="833" y="1362"/>
                  </a:cubicBezTo>
                  <a:cubicBezTo>
                    <a:pt x="821" y="1378"/>
                    <a:pt x="811" y="1394"/>
                    <a:pt x="800" y="1410"/>
                  </a:cubicBezTo>
                  <a:cubicBezTo>
                    <a:pt x="792" y="1421"/>
                    <a:pt x="784" y="1433"/>
                    <a:pt x="777" y="1444"/>
                  </a:cubicBezTo>
                  <a:cubicBezTo>
                    <a:pt x="765" y="1461"/>
                    <a:pt x="756" y="1478"/>
                    <a:pt x="746" y="1496"/>
                  </a:cubicBezTo>
                  <a:cubicBezTo>
                    <a:pt x="739" y="1505"/>
                    <a:pt x="733" y="1516"/>
                    <a:pt x="726" y="1526"/>
                  </a:cubicBezTo>
                  <a:cubicBezTo>
                    <a:pt x="713" y="1549"/>
                    <a:pt x="703" y="1571"/>
                    <a:pt x="691" y="1594"/>
                  </a:cubicBezTo>
                  <a:cubicBezTo>
                    <a:pt x="684" y="1608"/>
                    <a:pt x="678" y="1622"/>
                    <a:pt x="670" y="1636"/>
                  </a:cubicBezTo>
                  <a:cubicBezTo>
                    <a:pt x="663" y="1653"/>
                    <a:pt x="655" y="1669"/>
                    <a:pt x="649" y="1685"/>
                  </a:cubicBezTo>
                  <a:cubicBezTo>
                    <a:pt x="643" y="1699"/>
                    <a:pt x="639" y="1712"/>
                    <a:pt x="633" y="1725"/>
                  </a:cubicBezTo>
                  <a:cubicBezTo>
                    <a:pt x="629" y="1738"/>
                    <a:pt x="624" y="1751"/>
                    <a:pt x="620" y="1764"/>
                  </a:cubicBezTo>
                  <a:cubicBezTo>
                    <a:pt x="616" y="1777"/>
                    <a:pt x="612" y="1791"/>
                    <a:pt x="607" y="1805"/>
                  </a:cubicBezTo>
                  <a:cubicBezTo>
                    <a:pt x="603" y="1819"/>
                    <a:pt x="600" y="1829"/>
                    <a:pt x="597" y="1841"/>
                  </a:cubicBezTo>
                  <a:cubicBezTo>
                    <a:pt x="594" y="1852"/>
                    <a:pt x="590" y="1869"/>
                    <a:pt x="587" y="1883"/>
                  </a:cubicBezTo>
                  <a:cubicBezTo>
                    <a:pt x="585" y="1894"/>
                    <a:pt x="582" y="1905"/>
                    <a:pt x="579" y="1916"/>
                  </a:cubicBezTo>
                  <a:cubicBezTo>
                    <a:pt x="577" y="1930"/>
                    <a:pt x="575" y="1944"/>
                    <a:pt x="574" y="1958"/>
                  </a:cubicBezTo>
                  <a:cubicBezTo>
                    <a:pt x="572" y="1969"/>
                    <a:pt x="570" y="1980"/>
                    <a:pt x="569" y="1991"/>
                  </a:cubicBezTo>
                  <a:cubicBezTo>
                    <a:pt x="567" y="2005"/>
                    <a:pt x="566" y="2019"/>
                    <a:pt x="565" y="2033"/>
                  </a:cubicBezTo>
                  <a:cubicBezTo>
                    <a:pt x="565" y="2043"/>
                    <a:pt x="564" y="2054"/>
                    <a:pt x="563" y="2063"/>
                  </a:cubicBezTo>
                  <a:lnTo>
                    <a:pt x="563" y="2105"/>
                  </a:lnTo>
                  <a:cubicBezTo>
                    <a:pt x="563" y="2115"/>
                    <a:pt x="564" y="2125"/>
                    <a:pt x="564" y="2134"/>
                  </a:cubicBezTo>
                  <a:cubicBezTo>
                    <a:pt x="564" y="2149"/>
                    <a:pt x="565" y="2163"/>
                    <a:pt x="567" y="2177"/>
                  </a:cubicBezTo>
                  <a:cubicBezTo>
                    <a:pt x="567" y="2185"/>
                    <a:pt x="569" y="2194"/>
                    <a:pt x="570" y="2203"/>
                  </a:cubicBezTo>
                  <a:cubicBezTo>
                    <a:pt x="571" y="2218"/>
                    <a:pt x="574" y="2232"/>
                    <a:pt x="576" y="2246"/>
                  </a:cubicBezTo>
                  <a:cubicBezTo>
                    <a:pt x="577" y="2255"/>
                    <a:pt x="579" y="2262"/>
                    <a:pt x="580" y="2270"/>
                  </a:cubicBezTo>
                  <a:cubicBezTo>
                    <a:pt x="584" y="2285"/>
                    <a:pt x="587" y="2299"/>
                    <a:pt x="590" y="2313"/>
                  </a:cubicBezTo>
                  <a:cubicBezTo>
                    <a:pt x="592" y="2321"/>
                    <a:pt x="594" y="2327"/>
                    <a:pt x="596" y="2335"/>
                  </a:cubicBezTo>
                  <a:cubicBezTo>
                    <a:pt x="600" y="2350"/>
                    <a:pt x="604" y="2365"/>
                    <a:pt x="610" y="2379"/>
                  </a:cubicBezTo>
                  <a:cubicBezTo>
                    <a:pt x="612" y="2384"/>
                    <a:pt x="614" y="2391"/>
                    <a:pt x="616" y="2396"/>
                  </a:cubicBezTo>
                  <a:cubicBezTo>
                    <a:pt x="622" y="2411"/>
                    <a:pt x="628" y="2428"/>
                    <a:pt x="634" y="2443"/>
                  </a:cubicBezTo>
                  <a:cubicBezTo>
                    <a:pt x="636" y="2446"/>
                    <a:pt x="637" y="2450"/>
                    <a:pt x="639" y="2454"/>
                  </a:cubicBezTo>
                  <a:cubicBezTo>
                    <a:pt x="673" y="2531"/>
                    <a:pt x="719" y="2605"/>
                    <a:pt x="773" y="2671"/>
                  </a:cubicBezTo>
                  <a:cubicBezTo>
                    <a:pt x="748" y="2696"/>
                    <a:pt x="723" y="2722"/>
                    <a:pt x="698" y="2748"/>
                  </a:cubicBezTo>
                  <a:cubicBezTo>
                    <a:pt x="458" y="2976"/>
                    <a:pt x="287" y="3187"/>
                    <a:pt x="175" y="3379"/>
                  </a:cubicBezTo>
                  <a:cubicBezTo>
                    <a:pt x="175" y="3380"/>
                    <a:pt x="174" y="3382"/>
                    <a:pt x="173" y="3383"/>
                  </a:cubicBezTo>
                  <a:cubicBezTo>
                    <a:pt x="158" y="3409"/>
                    <a:pt x="144" y="3436"/>
                    <a:pt x="131" y="3461"/>
                  </a:cubicBezTo>
                  <a:cubicBezTo>
                    <a:pt x="130" y="3464"/>
                    <a:pt x="127" y="3468"/>
                    <a:pt x="125" y="3471"/>
                  </a:cubicBezTo>
                  <a:cubicBezTo>
                    <a:pt x="113" y="3496"/>
                    <a:pt x="103" y="3519"/>
                    <a:pt x="92" y="3543"/>
                  </a:cubicBezTo>
                  <a:cubicBezTo>
                    <a:pt x="90" y="3548"/>
                    <a:pt x="89" y="3552"/>
                    <a:pt x="86" y="3556"/>
                  </a:cubicBezTo>
                  <a:cubicBezTo>
                    <a:pt x="77" y="3580"/>
                    <a:pt x="69" y="3602"/>
                    <a:pt x="59" y="3624"/>
                  </a:cubicBezTo>
                  <a:cubicBezTo>
                    <a:pt x="58" y="3630"/>
                    <a:pt x="56" y="3635"/>
                    <a:pt x="54" y="3639"/>
                  </a:cubicBezTo>
                  <a:cubicBezTo>
                    <a:pt x="46" y="3661"/>
                    <a:pt x="41" y="3683"/>
                    <a:pt x="34" y="3703"/>
                  </a:cubicBezTo>
                  <a:cubicBezTo>
                    <a:pt x="33" y="3709"/>
                    <a:pt x="31" y="3714"/>
                    <a:pt x="30" y="3719"/>
                  </a:cubicBezTo>
                  <a:cubicBezTo>
                    <a:pt x="25" y="3740"/>
                    <a:pt x="20" y="3761"/>
                    <a:pt x="17" y="3781"/>
                  </a:cubicBezTo>
                  <a:cubicBezTo>
                    <a:pt x="16" y="3786"/>
                    <a:pt x="15" y="3792"/>
                    <a:pt x="14" y="3798"/>
                  </a:cubicBezTo>
                  <a:cubicBezTo>
                    <a:pt x="11" y="3818"/>
                    <a:pt x="7" y="3837"/>
                    <a:pt x="5" y="3857"/>
                  </a:cubicBezTo>
                  <a:cubicBezTo>
                    <a:pt x="5" y="3862"/>
                    <a:pt x="5" y="3868"/>
                    <a:pt x="4" y="3873"/>
                  </a:cubicBezTo>
                  <a:cubicBezTo>
                    <a:pt x="2" y="3892"/>
                    <a:pt x="2" y="3912"/>
                    <a:pt x="1" y="3930"/>
                  </a:cubicBezTo>
                  <a:lnTo>
                    <a:pt x="1" y="3946"/>
                  </a:lnTo>
                  <a:cubicBezTo>
                    <a:pt x="1" y="3965"/>
                    <a:pt x="2" y="3983"/>
                    <a:pt x="4" y="4001"/>
                  </a:cubicBezTo>
                  <a:cubicBezTo>
                    <a:pt x="4" y="4006"/>
                    <a:pt x="4" y="4011"/>
                    <a:pt x="4" y="4017"/>
                  </a:cubicBezTo>
                  <a:cubicBezTo>
                    <a:pt x="6" y="4035"/>
                    <a:pt x="9" y="4052"/>
                    <a:pt x="12" y="4070"/>
                  </a:cubicBezTo>
                  <a:cubicBezTo>
                    <a:pt x="13" y="4075"/>
                    <a:pt x="14" y="4081"/>
                    <a:pt x="14" y="4085"/>
                  </a:cubicBezTo>
                  <a:cubicBezTo>
                    <a:pt x="18" y="4102"/>
                    <a:pt x="22" y="4119"/>
                    <a:pt x="26" y="4136"/>
                  </a:cubicBezTo>
                  <a:cubicBezTo>
                    <a:pt x="27" y="4141"/>
                    <a:pt x="29" y="4146"/>
                    <a:pt x="30" y="4152"/>
                  </a:cubicBezTo>
                  <a:cubicBezTo>
                    <a:pt x="34" y="4168"/>
                    <a:pt x="40" y="4184"/>
                    <a:pt x="46" y="4201"/>
                  </a:cubicBezTo>
                  <a:cubicBezTo>
                    <a:pt x="47" y="4206"/>
                    <a:pt x="50" y="4210"/>
                    <a:pt x="52" y="4216"/>
                  </a:cubicBezTo>
                  <a:cubicBezTo>
                    <a:pt x="57" y="4231"/>
                    <a:pt x="65" y="4247"/>
                    <a:pt x="71" y="4263"/>
                  </a:cubicBezTo>
                  <a:cubicBezTo>
                    <a:pt x="73" y="4268"/>
                    <a:pt x="76" y="4272"/>
                    <a:pt x="78" y="4276"/>
                  </a:cubicBezTo>
                  <a:cubicBezTo>
                    <a:pt x="85" y="4292"/>
                    <a:pt x="94" y="4308"/>
                    <a:pt x="103" y="4323"/>
                  </a:cubicBezTo>
                  <a:lnTo>
                    <a:pt x="110" y="4337"/>
                  </a:lnTo>
                  <a:cubicBezTo>
                    <a:pt x="119" y="4351"/>
                    <a:pt x="129" y="4366"/>
                    <a:pt x="138" y="4381"/>
                  </a:cubicBezTo>
                  <a:cubicBezTo>
                    <a:pt x="140" y="4385"/>
                    <a:pt x="144" y="4390"/>
                    <a:pt x="147" y="4393"/>
                  </a:cubicBezTo>
                  <a:cubicBezTo>
                    <a:pt x="157" y="4408"/>
                    <a:pt x="167" y="4422"/>
                    <a:pt x="179" y="4437"/>
                  </a:cubicBezTo>
                  <a:lnTo>
                    <a:pt x="188" y="4448"/>
                  </a:lnTo>
                  <a:cubicBezTo>
                    <a:pt x="199" y="4461"/>
                    <a:pt x="212" y="4476"/>
                    <a:pt x="224" y="4490"/>
                  </a:cubicBezTo>
                  <a:cubicBezTo>
                    <a:pt x="227" y="4493"/>
                    <a:pt x="230" y="4497"/>
                    <a:pt x="233" y="4500"/>
                  </a:cubicBezTo>
                  <a:cubicBezTo>
                    <a:pt x="246" y="4514"/>
                    <a:pt x="260" y="4528"/>
                    <a:pt x="273" y="4542"/>
                  </a:cubicBezTo>
                  <a:lnTo>
                    <a:pt x="282" y="4550"/>
                  </a:lnTo>
                  <a:cubicBezTo>
                    <a:pt x="296" y="4564"/>
                    <a:pt x="311" y="4578"/>
                    <a:pt x="326" y="4591"/>
                  </a:cubicBezTo>
                  <a:lnTo>
                    <a:pt x="335" y="4597"/>
                  </a:lnTo>
                  <a:cubicBezTo>
                    <a:pt x="351" y="4611"/>
                    <a:pt x="367" y="4625"/>
                    <a:pt x="385" y="4638"/>
                  </a:cubicBezTo>
                  <a:cubicBezTo>
                    <a:pt x="386" y="4639"/>
                    <a:pt x="388" y="4642"/>
                    <a:pt x="390" y="4643"/>
                  </a:cubicBezTo>
                  <a:cubicBezTo>
                    <a:pt x="409" y="4656"/>
                    <a:pt x="426" y="4670"/>
                    <a:pt x="445" y="4683"/>
                  </a:cubicBezTo>
                  <a:cubicBezTo>
                    <a:pt x="446" y="4684"/>
                    <a:pt x="447" y="4684"/>
                    <a:pt x="447" y="4685"/>
                  </a:cubicBezTo>
                  <a:cubicBezTo>
                    <a:pt x="653" y="4829"/>
                    <a:pt x="911" y="4940"/>
                    <a:pt x="1180" y="5021"/>
                  </a:cubicBezTo>
                  <a:cubicBezTo>
                    <a:pt x="1181" y="5021"/>
                    <a:pt x="1181" y="5021"/>
                    <a:pt x="1183" y="5022"/>
                  </a:cubicBezTo>
                  <a:cubicBezTo>
                    <a:pt x="1206" y="5029"/>
                    <a:pt x="1230" y="5035"/>
                    <a:pt x="1255" y="5043"/>
                  </a:cubicBezTo>
                  <a:cubicBezTo>
                    <a:pt x="1258" y="5044"/>
                    <a:pt x="1263" y="5045"/>
                    <a:pt x="1266" y="5046"/>
                  </a:cubicBezTo>
                  <a:lnTo>
                    <a:pt x="1334" y="5063"/>
                  </a:lnTo>
                  <a:lnTo>
                    <a:pt x="1349" y="5068"/>
                  </a:lnTo>
                  <a:cubicBezTo>
                    <a:pt x="1371" y="5073"/>
                    <a:pt x="1392" y="5078"/>
                    <a:pt x="1414" y="5084"/>
                  </a:cubicBezTo>
                  <a:lnTo>
                    <a:pt x="1433" y="5088"/>
                  </a:lnTo>
                  <a:cubicBezTo>
                    <a:pt x="1454" y="5093"/>
                    <a:pt x="1474" y="5098"/>
                    <a:pt x="1495" y="5102"/>
                  </a:cubicBezTo>
                  <a:cubicBezTo>
                    <a:pt x="1503" y="5103"/>
                    <a:pt x="1510" y="5105"/>
                    <a:pt x="1517" y="5106"/>
                  </a:cubicBezTo>
                  <a:cubicBezTo>
                    <a:pt x="1537" y="5111"/>
                    <a:pt x="1557" y="5115"/>
                    <a:pt x="1577" y="5118"/>
                  </a:cubicBezTo>
                  <a:lnTo>
                    <a:pt x="1601" y="5124"/>
                  </a:lnTo>
                  <a:cubicBezTo>
                    <a:pt x="1619" y="5127"/>
                    <a:pt x="1639" y="5130"/>
                    <a:pt x="1657" y="5133"/>
                  </a:cubicBezTo>
                  <a:lnTo>
                    <a:pt x="1684" y="5138"/>
                  </a:lnTo>
                  <a:cubicBezTo>
                    <a:pt x="1701" y="5141"/>
                    <a:pt x="1720" y="5144"/>
                    <a:pt x="1738" y="5148"/>
                  </a:cubicBezTo>
                  <a:lnTo>
                    <a:pt x="1766" y="5152"/>
                  </a:lnTo>
                  <a:lnTo>
                    <a:pt x="1819" y="5159"/>
                  </a:lnTo>
                  <a:cubicBezTo>
                    <a:pt x="1828" y="5161"/>
                    <a:pt x="1838" y="5162"/>
                    <a:pt x="1847" y="5163"/>
                  </a:cubicBezTo>
                  <a:cubicBezTo>
                    <a:pt x="1865" y="5166"/>
                    <a:pt x="1881" y="5167"/>
                    <a:pt x="1897" y="5169"/>
                  </a:cubicBezTo>
                  <a:cubicBezTo>
                    <a:pt x="1908" y="5170"/>
                    <a:pt x="1918" y="5171"/>
                    <a:pt x="1928" y="5172"/>
                  </a:cubicBezTo>
                  <a:lnTo>
                    <a:pt x="1975" y="5178"/>
                  </a:lnTo>
                  <a:cubicBezTo>
                    <a:pt x="1985" y="5179"/>
                    <a:pt x="1996" y="5180"/>
                    <a:pt x="2006" y="5181"/>
                  </a:cubicBezTo>
                  <a:cubicBezTo>
                    <a:pt x="2021" y="5182"/>
                    <a:pt x="2037" y="5184"/>
                    <a:pt x="2053" y="5185"/>
                  </a:cubicBezTo>
                  <a:cubicBezTo>
                    <a:pt x="2063" y="5186"/>
                    <a:pt x="2072" y="5186"/>
                    <a:pt x="2083" y="5188"/>
                  </a:cubicBezTo>
                  <a:cubicBezTo>
                    <a:pt x="2097" y="5189"/>
                    <a:pt x="2112" y="5190"/>
                    <a:pt x="2126" y="5191"/>
                  </a:cubicBezTo>
                  <a:cubicBezTo>
                    <a:pt x="2137" y="5191"/>
                    <a:pt x="2148" y="5192"/>
                    <a:pt x="2159" y="5192"/>
                  </a:cubicBezTo>
                  <a:cubicBezTo>
                    <a:pt x="2172" y="5193"/>
                    <a:pt x="2186" y="5194"/>
                    <a:pt x="2199" y="5194"/>
                  </a:cubicBezTo>
                  <a:lnTo>
                    <a:pt x="2229" y="5195"/>
                  </a:lnTo>
                  <a:lnTo>
                    <a:pt x="2269" y="5196"/>
                  </a:lnTo>
                  <a:lnTo>
                    <a:pt x="2299" y="5197"/>
                  </a:lnTo>
                  <a:lnTo>
                    <a:pt x="2401" y="5197"/>
                  </a:lnTo>
                  <a:lnTo>
                    <a:pt x="2430" y="5196"/>
                  </a:lnTo>
                  <a:cubicBezTo>
                    <a:pt x="2440" y="5196"/>
                    <a:pt x="2451" y="5195"/>
                    <a:pt x="2461" y="5195"/>
                  </a:cubicBezTo>
                  <a:cubicBezTo>
                    <a:pt x="2472" y="5194"/>
                    <a:pt x="2481" y="5194"/>
                    <a:pt x="2491" y="5193"/>
                  </a:cubicBezTo>
                  <a:lnTo>
                    <a:pt x="2520" y="5191"/>
                  </a:lnTo>
                  <a:cubicBezTo>
                    <a:pt x="2528" y="5191"/>
                    <a:pt x="2538" y="5190"/>
                    <a:pt x="2547" y="5189"/>
                  </a:cubicBezTo>
                  <a:cubicBezTo>
                    <a:pt x="2555" y="5188"/>
                    <a:pt x="2565" y="5188"/>
                    <a:pt x="2574" y="5186"/>
                  </a:cubicBezTo>
                  <a:cubicBezTo>
                    <a:pt x="2581" y="5185"/>
                    <a:pt x="2591" y="5183"/>
                    <a:pt x="2599" y="5182"/>
                  </a:cubicBezTo>
                  <a:cubicBezTo>
                    <a:pt x="2607" y="5181"/>
                    <a:pt x="2615" y="5180"/>
                    <a:pt x="2623" y="5179"/>
                  </a:cubicBezTo>
                  <a:lnTo>
                    <a:pt x="3175" y="6610"/>
                  </a:lnTo>
                  <a:lnTo>
                    <a:pt x="3274" y="6562"/>
                  </a:lnTo>
                  <a:lnTo>
                    <a:pt x="2984" y="5692"/>
                  </a:lnTo>
                  <a:cubicBezTo>
                    <a:pt x="2986" y="5303"/>
                    <a:pt x="3043" y="4832"/>
                    <a:pt x="3137" y="4352"/>
                  </a:cubicBezTo>
                  <a:cubicBezTo>
                    <a:pt x="3318" y="4157"/>
                    <a:pt x="3547" y="3972"/>
                    <a:pt x="3755" y="3794"/>
                  </a:cubicBezTo>
                  <a:cubicBezTo>
                    <a:pt x="4129" y="3476"/>
                    <a:pt x="4374" y="3051"/>
                    <a:pt x="4215" y="2962"/>
                  </a:cubicBezTo>
                  <a:cubicBezTo>
                    <a:pt x="4176" y="2913"/>
                    <a:pt x="4131" y="2895"/>
                    <a:pt x="4082" y="2895"/>
                  </a:cubicBezTo>
                  <a:cubicBezTo>
                    <a:pt x="3921" y="2895"/>
                    <a:pt x="3712" y="3094"/>
                    <a:pt x="3494" y="3094"/>
                  </a:cubicBezTo>
                  <a:cubicBezTo>
                    <a:pt x="3483" y="3094"/>
                    <a:pt x="3472" y="3094"/>
                    <a:pt x="3460" y="3092"/>
                  </a:cubicBezTo>
                  <a:cubicBezTo>
                    <a:pt x="3460" y="3092"/>
                    <a:pt x="3459" y="3092"/>
                    <a:pt x="3458" y="3092"/>
                  </a:cubicBezTo>
                  <a:cubicBezTo>
                    <a:pt x="3252" y="3092"/>
                    <a:pt x="4033" y="2390"/>
                    <a:pt x="4433" y="1991"/>
                  </a:cubicBezTo>
                  <a:cubicBezTo>
                    <a:pt x="4740" y="1695"/>
                    <a:pt x="4846" y="1513"/>
                    <a:pt x="4845" y="1403"/>
                  </a:cubicBezTo>
                  <a:cubicBezTo>
                    <a:pt x="4893" y="1262"/>
                    <a:pt x="4866" y="1157"/>
                    <a:pt x="4704" y="1157"/>
                  </a:cubicBezTo>
                  <a:cubicBezTo>
                    <a:pt x="4619" y="1157"/>
                    <a:pt x="4498" y="1186"/>
                    <a:pt x="4331" y="1253"/>
                  </a:cubicBezTo>
                  <a:cubicBezTo>
                    <a:pt x="4874" y="807"/>
                    <a:pt x="4902" y="559"/>
                    <a:pt x="4563" y="559"/>
                  </a:cubicBezTo>
                  <a:cubicBezTo>
                    <a:pt x="4256" y="559"/>
                    <a:pt x="3649" y="763"/>
                    <a:pt x="2854" y="1210"/>
                  </a:cubicBezTo>
                  <a:cubicBezTo>
                    <a:pt x="3031" y="1029"/>
                    <a:pt x="3212" y="768"/>
                    <a:pt x="3009" y="768"/>
                  </a:cubicBezTo>
                  <a:cubicBezTo>
                    <a:pt x="2938" y="768"/>
                    <a:pt x="2820" y="800"/>
                    <a:pt x="2638" y="878"/>
                  </a:cubicBezTo>
                  <a:cubicBezTo>
                    <a:pt x="3270" y="463"/>
                    <a:pt x="3444" y="0"/>
                    <a:pt x="303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8" name="Google Shape;1207;p53"/>
            <p:cNvSpPr/>
            <p:nvPr/>
          </p:nvSpPr>
          <p:spPr>
            <a:xfrm>
              <a:off x="4943366" y="3744379"/>
              <a:ext cx="476981" cy="589333"/>
            </a:xfrm>
            <a:custGeom>
              <a:avLst/>
              <a:gdLst/>
              <a:ahLst/>
              <a:cxnLst/>
              <a:rect l="l" t="t" r="r" b="b"/>
              <a:pathLst>
                <a:path w="8321" h="10281" extrusionOk="0">
                  <a:moveTo>
                    <a:pt x="2837" y="1640"/>
                  </a:moveTo>
                  <a:lnTo>
                    <a:pt x="2837" y="1640"/>
                  </a:lnTo>
                  <a:cubicBezTo>
                    <a:pt x="2625" y="1712"/>
                    <a:pt x="2466" y="1776"/>
                    <a:pt x="2466" y="1776"/>
                  </a:cubicBezTo>
                  <a:cubicBezTo>
                    <a:pt x="2523" y="1754"/>
                    <a:pt x="2574" y="1729"/>
                    <a:pt x="2626" y="1705"/>
                  </a:cubicBezTo>
                  <a:cubicBezTo>
                    <a:pt x="2699" y="1681"/>
                    <a:pt x="2769" y="1659"/>
                    <a:pt x="2837" y="1640"/>
                  </a:cubicBezTo>
                  <a:close/>
                  <a:moveTo>
                    <a:pt x="6432" y="6973"/>
                  </a:moveTo>
                  <a:cubicBezTo>
                    <a:pt x="6610" y="7580"/>
                    <a:pt x="6806" y="8176"/>
                    <a:pt x="7012" y="8655"/>
                  </a:cubicBezTo>
                  <a:lnTo>
                    <a:pt x="6439" y="7976"/>
                  </a:lnTo>
                  <a:lnTo>
                    <a:pt x="6440" y="7975"/>
                  </a:lnTo>
                  <a:cubicBezTo>
                    <a:pt x="6445" y="7973"/>
                    <a:pt x="6451" y="7970"/>
                    <a:pt x="6454" y="7967"/>
                  </a:cubicBezTo>
                  <a:cubicBezTo>
                    <a:pt x="6465" y="7961"/>
                    <a:pt x="6475" y="7953"/>
                    <a:pt x="6483" y="7945"/>
                  </a:cubicBezTo>
                  <a:cubicBezTo>
                    <a:pt x="6447" y="7892"/>
                    <a:pt x="6415" y="7837"/>
                    <a:pt x="6388" y="7778"/>
                  </a:cubicBezTo>
                  <a:cubicBezTo>
                    <a:pt x="6387" y="7773"/>
                    <a:pt x="6385" y="7768"/>
                    <a:pt x="6384" y="7763"/>
                  </a:cubicBezTo>
                  <a:cubicBezTo>
                    <a:pt x="6361" y="7712"/>
                    <a:pt x="6344" y="7660"/>
                    <a:pt x="6331" y="7606"/>
                  </a:cubicBezTo>
                  <a:cubicBezTo>
                    <a:pt x="6280" y="7388"/>
                    <a:pt x="6327" y="7177"/>
                    <a:pt x="6432" y="6973"/>
                  </a:cubicBezTo>
                  <a:close/>
                  <a:moveTo>
                    <a:pt x="3394" y="0"/>
                  </a:moveTo>
                  <a:cubicBezTo>
                    <a:pt x="3300" y="0"/>
                    <a:pt x="3195" y="11"/>
                    <a:pt x="3079" y="32"/>
                  </a:cubicBezTo>
                  <a:cubicBezTo>
                    <a:pt x="3078" y="32"/>
                    <a:pt x="3077" y="32"/>
                    <a:pt x="3076" y="34"/>
                  </a:cubicBezTo>
                  <a:cubicBezTo>
                    <a:pt x="3027" y="42"/>
                    <a:pt x="2979" y="53"/>
                    <a:pt x="2927" y="66"/>
                  </a:cubicBezTo>
                  <a:lnTo>
                    <a:pt x="2915" y="70"/>
                  </a:lnTo>
                  <a:cubicBezTo>
                    <a:pt x="2865" y="82"/>
                    <a:pt x="2815" y="97"/>
                    <a:pt x="2765" y="112"/>
                  </a:cubicBezTo>
                  <a:cubicBezTo>
                    <a:pt x="2756" y="116"/>
                    <a:pt x="2746" y="119"/>
                    <a:pt x="2738" y="122"/>
                  </a:cubicBezTo>
                  <a:cubicBezTo>
                    <a:pt x="2689" y="137"/>
                    <a:pt x="2640" y="155"/>
                    <a:pt x="2588" y="173"/>
                  </a:cubicBezTo>
                  <a:cubicBezTo>
                    <a:pt x="2573" y="180"/>
                    <a:pt x="2558" y="186"/>
                    <a:pt x="2542" y="191"/>
                  </a:cubicBezTo>
                  <a:cubicBezTo>
                    <a:pt x="2495" y="210"/>
                    <a:pt x="2448" y="227"/>
                    <a:pt x="2400" y="249"/>
                  </a:cubicBezTo>
                  <a:cubicBezTo>
                    <a:pt x="2377" y="258"/>
                    <a:pt x="2353" y="269"/>
                    <a:pt x="2329" y="280"/>
                  </a:cubicBezTo>
                  <a:cubicBezTo>
                    <a:pt x="2286" y="300"/>
                    <a:pt x="2244" y="318"/>
                    <a:pt x="2199" y="340"/>
                  </a:cubicBezTo>
                  <a:cubicBezTo>
                    <a:pt x="2163" y="356"/>
                    <a:pt x="2125" y="376"/>
                    <a:pt x="2088" y="395"/>
                  </a:cubicBezTo>
                  <a:cubicBezTo>
                    <a:pt x="2053" y="412"/>
                    <a:pt x="2020" y="428"/>
                    <a:pt x="1984" y="447"/>
                  </a:cubicBezTo>
                  <a:cubicBezTo>
                    <a:pt x="1910" y="485"/>
                    <a:pt x="1834" y="528"/>
                    <a:pt x="1756" y="572"/>
                  </a:cubicBezTo>
                  <a:cubicBezTo>
                    <a:pt x="1678" y="616"/>
                    <a:pt x="1604" y="662"/>
                    <a:pt x="1531" y="706"/>
                  </a:cubicBezTo>
                  <a:cubicBezTo>
                    <a:pt x="1508" y="720"/>
                    <a:pt x="1487" y="735"/>
                    <a:pt x="1465" y="749"/>
                  </a:cubicBezTo>
                  <a:cubicBezTo>
                    <a:pt x="1417" y="779"/>
                    <a:pt x="1369" y="810"/>
                    <a:pt x="1324" y="841"/>
                  </a:cubicBezTo>
                  <a:cubicBezTo>
                    <a:pt x="1299" y="857"/>
                    <a:pt x="1275" y="875"/>
                    <a:pt x="1251" y="891"/>
                  </a:cubicBezTo>
                  <a:cubicBezTo>
                    <a:pt x="1210" y="919"/>
                    <a:pt x="1170" y="947"/>
                    <a:pt x="1132" y="975"/>
                  </a:cubicBezTo>
                  <a:cubicBezTo>
                    <a:pt x="1108" y="994"/>
                    <a:pt x="1085" y="1011"/>
                    <a:pt x="1061" y="1029"/>
                  </a:cubicBezTo>
                  <a:cubicBezTo>
                    <a:pt x="1026" y="1056"/>
                    <a:pt x="991" y="1083"/>
                    <a:pt x="958" y="1109"/>
                  </a:cubicBezTo>
                  <a:cubicBezTo>
                    <a:pt x="934" y="1128"/>
                    <a:pt x="913" y="1146"/>
                    <a:pt x="890" y="1165"/>
                  </a:cubicBezTo>
                  <a:cubicBezTo>
                    <a:pt x="859" y="1191"/>
                    <a:pt x="829" y="1217"/>
                    <a:pt x="798" y="1243"/>
                  </a:cubicBezTo>
                  <a:cubicBezTo>
                    <a:pt x="778" y="1263"/>
                    <a:pt x="757" y="1281"/>
                    <a:pt x="737" y="1301"/>
                  </a:cubicBezTo>
                  <a:cubicBezTo>
                    <a:pt x="709" y="1325"/>
                    <a:pt x="681" y="1351"/>
                    <a:pt x="656" y="1377"/>
                  </a:cubicBezTo>
                  <a:cubicBezTo>
                    <a:pt x="636" y="1397"/>
                    <a:pt x="617" y="1415"/>
                    <a:pt x="598" y="1435"/>
                  </a:cubicBezTo>
                  <a:cubicBezTo>
                    <a:pt x="574" y="1461"/>
                    <a:pt x="551" y="1485"/>
                    <a:pt x="528" y="1510"/>
                  </a:cubicBezTo>
                  <a:cubicBezTo>
                    <a:pt x="510" y="1530"/>
                    <a:pt x="492" y="1549"/>
                    <a:pt x="476" y="1569"/>
                  </a:cubicBezTo>
                  <a:cubicBezTo>
                    <a:pt x="454" y="1594"/>
                    <a:pt x="434" y="1618"/>
                    <a:pt x="414" y="1643"/>
                  </a:cubicBezTo>
                  <a:cubicBezTo>
                    <a:pt x="399" y="1663"/>
                    <a:pt x="384" y="1682"/>
                    <a:pt x="369" y="1701"/>
                  </a:cubicBezTo>
                  <a:cubicBezTo>
                    <a:pt x="351" y="1726"/>
                    <a:pt x="333" y="1751"/>
                    <a:pt x="315" y="1776"/>
                  </a:cubicBezTo>
                  <a:cubicBezTo>
                    <a:pt x="302" y="1795"/>
                    <a:pt x="289" y="1814"/>
                    <a:pt x="277" y="1834"/>
                  </a:cubicBezTo>
                  <a:cubicBezTo>
                    <a:pt x="261" y="1857"/>
                    <a:pt x="246" y="1882"/>
                    <a:pt x="231" y="1907"/>
                  </a:cubicBezTo>
                  <a:cubicBezTo>
                    <a:pt x="220" y="1926"/>
                    <a:pt x="208" y="1945"/>
                    <a:pt x="198" y="1964"/>
                  </a:cubicBezTo>
                  <a:cubicBezTo>
                    <a:pt x="185" y="1989"/>
                    <a:pt x="172" y="2013"/>
                    <a:pt x="160" y="2038"/>
                  </a:cubicBezTo>
                  <a:cubicBezTo>
                    <a:pt x="151" y="2056"/>
                    <a:pt x="141" y="2076"/>
                    <a:pt x="133" y="2094"/>
                  </a:cubicBezTo>
                  <a:cubicBezTo>
                    <a:pt x="122" y="2119"/>
                    <a:pt x="112" y="2144"/>
                    <a:pt x="102" y="2170"/>
                  </a:cubicBezTo>
                  <a:cubicBezTo>
                    <a:pt x="96" y="2187"/>
                    <a:pt x="89" y="2204"/>
                    <a:pt x="82" y="2222"/>
                  </a:cubicBezTo>
                  <a:cubicBezTo>
                    <a:pt x="73" y="2249"/>
                    <a:pt x="65" y="2275"/>
                    <a:pt x="57" y="2302"/>
                  </a:cubicBezTo>
                  <a:cubicBezTo>
                    <a:pt x="52" y="2318"/>
                    <a:pt x="47" y="2334"/>
                    <a:pt x="44" y="2349"/>
                  </a:cubicBezTo>
                  <a:cubicBezTo>
                    <a:pt x="34" y="2385"/>
                    <a:pt x="27" y="2419"/>
                    <a:pt x="21" y="2455"/>
                  </a:cubicBezTo>
                  <a:cubicBezTo>
                    <a:pt x="18" y="2477"/>
                    <a:pt x="14" y="2498"/>
                    <a:pt x="12" y="2520"/>
                  </a:cubicBezTo>
                  <a:cubicBezTo>
                    <a:pt x="9" y="2545"/>
                    <a:pt x="6" y="2571"/>
                    <a:pt x="3" y="2596"/>
                  </a:cubicBezTo>
                  <a:cubicBezTo>
                    <a:pt x="2" y="2616"/>
                    <a:pt x="3" y="2637"/>
                    <a:pt x="2" y="2657"/>
                  </a:cubicBezTo>
                  <a:cubicBezTo>
                    <a:pt x="2" y="2678"/>
                    <a:pt x="0" y="2697"/>
                    <a:pt x="0" y="2718"/>
                  </a:cubicBezTo>
                  <a:cubicBezTo>
                    <a:pt x="2" y="2737"/>
                    <a:pt x="4" y="2760"/>
                    <a:pt x="5" y="2782"/>
                  </a:cubicBezTo>
                  <a:cubicBezTo>
                    <a:pt x="6" y="2800"/>
                    <a:pt x="8" y="2818"/>
                    <a:pt x="9" y="2837"/>
                  </a:cubicBezTo>
                  <a:cubicBezTo>
                    <a:pt x="12" y="2858"/>
                    <a:pt x="16" y="2880"/>
                    <a:pt x="19" y="2902"/>
                  </a:cubicBezTo>
                  <a:cubicBezTo>
                    <a:pt x="22" y="2919"/>
                    <a:pt x="25" y="2937"/>
                    <a:pt x="29" y="2955"/>
                  </a:cubicBezTo>
                  <a:cubicBezTo>
                    <a:pt x="33" y="2976"/>
                    <a:pt x="39" y="2998"/>
                    <a:pt x="45" y="3020"/>
                  </a:cubicBezTo>
                  <a:cubicBezTo>
                    <a:pt x="49" y="3037"/>
                    <a:pt x="53" y="3053"/>
                    <a:pt x="58" y="3070"/>
                  </a:cubicBezTo>
                  <a:cubicBezTo>
                    <a:pt x="64" y="3092"/>
                    <a:pt x="72" y="3113"/>
                    <a:pt x="80" y="3135"/>
                  </a:cubicBezTo>
                  <a:cubicBezTo>
                    <a:pt x="86" y="3151"/>
                    <a:pt x="91" y="3168"/>
                    <a:pt x="98" y="3183"/>
                  </a:cubicBezTo>
                  <a:cubicBezTo>
                    <a:pt x="106" y="3204"/>
                    <a:pt x="116" y="3227"/>
                    <a:pt x="125" y="3249"/>
                  </a:cubicBezTo>
                  <a:cubicBezTo>
                    <a:pt x="131" y="3264"/>
                    <a:pt x="139" y="3278"/>
                    <a:pt x="146" y="3293"/>
                  </a:cubicBezTo>
                  <a:cubicBezTo>
                    <a:pt x="157" y="3316"/>
                    <a:pt x="168" y="3337"/>
                    <a:pt x="180" y="3359"/>
                  </a:cubicBezTo>
                  <a:cubicBezTo>
                    <a:pt x="187" y="3373"/>
                    <a:pt x="195" y="3386"/>
                    <a:pt x="204" y="3400"/>
                  </a:cubicBezTo>
                  <a:cubicBezTo>
                    <a:pt x="217" y="3423"/>
                    <a:pt x="230" y="3444"/>
                    <a:pt x="245" y="3467"/>
                  </a:cubicBezTo>
                  <a:cubicBezTo>
                    <a:pt x="252" y="3480"/>
                    <a:pt x="261" y="3492"/>
                    <a:pt x="270" y="3505"/>
                  </a:cubicBezTo>
                  <a:cubicBezTo>
                    <a:pt x="285" y="3528"/>
                    <a:pt x="301" y="3550"/>
                    <a:pt x="317" y="3572"/>
                  </a:cubicBezTo>
                  <a:cubicBezTo>
                    <a:pt x="326" y="3584"/>
                    <a:pt x="334" y="3595"/>
                    <a:pt x="343" y="3605"/>
                  </a:cubicBezTo>
                  <a:cubicBezTo>
                    <a:pt x="361" y="3628"/>
                    <a:pt x="379" y="3652"/>
                    <a:pt x="398" y="3675"/>
                  </a:cubicBezTo>
                  <a:cubicBezTo>
                    <a:pt x="407" y="3683"/>
                    <a:pt x="414" y="3692"/>
                    <a:pt x="422" y="3702"/>
                  </a:cubicBezTo>
                  <a:cubicBezTo>
                    <a:pt x="444" y="3725"/>
                    <a:pt x="466" y="3750"/>
                    <a:pt x="489" y="3774"/>
                  </a:cubicBezTo>
                  <a:cubicBezTo>
                    <a:pt x="493" y="3779"/>
                    <a:pt x="500" y="3785"/>
                    <a:pt x="504" y="3790"/>
                  </a:cubicBezTo>
                  <a:cubicBezTo>
                    <a:pt x="629" y="3916"/>
                    <a:pt x="764" y="4029"/>
                    <a:pt x="909" y="4131"/>
                  </a:cubicBezTo>
                  <a:cubicBezTo>
                    <a:pt x="877" y="4169"/>
                    <a:pt x="848" y="4209"/>
                    <a:pt x="818" y="4249"/>
                  </a:cubicBezTo>
                  <a:cubicBezTo>
                    <a:pt x="517" y="4602"/>
                    <a:pt x="337" y="4926"/>
                    <a:pt x="254" y="5225"/>
                  </a:cubicBezTo>
                  <a:cubicBezTo>
                    <a:pt x="253" y="5227"/>
                    <a:pt x="253" y="5229"/>
                    <a:pt x="252" y="5231"/>
                  </a:cubicBezTo>
                  <a:cubicBezTo>
                    <a:pt x="242" y="5272"/>
                    <a:pt x="233" y="5312"/>
                    <a:pt x="224" y="5353"/>
                  </a:cubicBezTo>
                  <a:cubicBezTo>
                    <a:pt x="224" y="5358"/>
                    <a:pt x="223" y="5363"/>
                    <a:pt x="222" y="5369"/>
                  </a:cubicBezTo>
                  <a:cubicBezTo>
                    <a:pt x="216" y="5406"/>
                    <a:pt x="211" y="5443"/>
                    <a:pt x="208" y="5480"/>
                  </a:cubicBezTo>
                  <a:cubicBezTo>
                    <a:pt x="208" y="5487"/>
                    <a:pt x="206" y="5494"/>
                    <a:pt x="206" y="5500"/>
                  </a:cubicBezTo>
                  <a:cubicBezTo>
                    <a:pt x="203" y="5536"/>
                    <a:pt x="203" y="5572"/>
                    <a:pt x="203" y="5606"/>
                  </a:cubicBezTo>
                  <a:lnTo>
                    <a:pt x="203" y="5629"/>
                  </a:lnTo>
                  <a:cubicBezTo>
                    <a:pt x="203" y="5663"/>
                    <a:pt x="206" y="5696"/>
                    <a:pt x="209" y="5729"/>
                  </a:cubicBezTo>
                  <a:cubicBezTo>
                    <a:pt x="210" y="5737"/>
                    <a:pt x="210" y="5746"/>
                    <a:pt x="211" y="5753"/>
                  </a:cubicBezTo>
                  <a:cubicBezTo>
                    <a:pt x="214" y="5786"/>
                    <a:pt x="221" y="5817"/>
                    <a:pt x="227" y="5849"/>
                  </a:cubicBezTo>
                  <a:cubicBezTo>
                    <a:pt x="230" y="5857"/>
                    <a:pt x="231" y="5866"/>
                    <a:pt x="233" y="5874"/>
                  </a:cubicBezTo>
                  <a:cubicBezTo>
                    <a:pt x="239" y="5906"/>
                    <a:pt x="248" y="5936"/>
                    <a:pt x="258" y="5966"/>
                  </a:cubicBezTo>
                  <a:cubicBezTo>
                    <a:pt x="261" y="5975"/>
                    <a:pt x="263" y="5984"/>
                    <a:pt x="265" y="5992"/>
                  </a:cubicBezTo>
                  <a:cubicBezTo>
                    <a:pt x="275" y="6021"/>
                    <a:pt x="287" y="6051"/>
                    <a:pt x="300" y="6080"/>
                  </a:cubicBezTo>
                  <a:cubicBezTo>
                    <a:pt x="303" y="6089"/>
                    <a:pt x="306" y="6097"/>
                    <a:pt x="311" y="6106"/>
                  </a:cubicBezTo>
                  <a:cubicBezTo>
                    <a:pt x="323" y="6134"/>
                    <a:pt x="337" y="6162"/>
                    <a:pt x="352" y="6190"/>
                  </a:cubicBezTo>
                  <a:cubicBezTo>
                    <a:pt x="356" y="6199"/>
                    <a:pt x="360" y="6207"/>
                    <a:pt x="366" y="6216"/>
                  </a:cubicBezTo>
                  <a:cubicBezTo>
                    <a:pt x="381" y="6243"/>
                    <a:pt x="397" y="6271"/>
                    <a:pt x="414" y="6297"/>
                  </a:cubicBezTo>
                  <a:cubicBezTo>
                    <a:pt x="420" y="6306"/>
                    <a:pt x="425" y="6314"/>
                    <a:pt x="431" y="6322"/>
                  </a:cubicBezTo>
                  <a:cubicBezTo>
                    <a:pt x="448" y="6349"/>
                    <a:pt x="466" y="6375"/>
                    <a:pt x="487" y="6401"/>
                  </a:cubicBezTo>
                  <a:cubicBezTo>
                    <a:pt x="492" y="6410"/>
                    <a:pt x="499" y="6417"/>
                    <a:pt x="505" y="6425"/>
                  </a:cubicBezTo>
                  <a:cubicBezTo>
                    <a:pt x="525" y="6452"/>
                    <a:pt x="546" y="6477"/>
                    <a:pt x="568" y="6503"/>
                  </a:cubicBezTo>
                  <a:cubicBezTo>
                    <a:pt x="576" y="6509"/>
                    <a:pt x="582" y="6518"/>
                    <a:pt x="589" y="6525"/>
                  </a:cubicBezTo>
                  <a:cubicBezTo>
                    <a:pt x="612" y="6550"/>
                    <a:pt x="635" y="6575"/>
                    <a:pt x="660" y="6599"/>
                  </a:cubicBezTo>
                  <a:cubicBezTo>
                    <a:pt x="666" y="6606"/>
                    <a:pt x="674" y="6614"/>
                    <a:pt x="681" y="6620"/>
                  </a:cubicBezTo>
                  <a:cubicBezTo>
                    <a:pt x="706" y="6645"/>
                    <a:pt x="732" y="6669"/>
                    <a:pt x="759" y="6693"/>
                  </a:cubicBezTo>
                  <a:cubicBezTo>
                    <a:pt x="767" y="6699"/>
                    <a:pt x="774" y="6707"/>
                    <a:pt x="782" y="6713"/>
                  </a:cubicBezTo>
                  <a:cubicBezTo>
                    <a:pt x="810" y="6737"/>
                    <a:pt x="838" y="6760"/>
                    <a:pt x="866" y="6784"/>
                  </a:cubicBezTo>
                  <a:lnTo>
                    <a:pt x="891" y="6802"/>
                  </a:lnTo>
                  <a:cubicBezTo>
                    <a:pt x="920" y="6825"/>
                    <a:pt x="952" y="6847"/>
                    <a:pt x="982" y="6870"/>
                  </a:cubicBezTo>
                  <a:cubicBezTo>
                    <a:pt x="990" y="6877"/>
                    <a:pt x="998" y="6882"/>
                    <a:pt x="1007" y="6887"/>
                  </a:cubicBezTo>
                  <a:cubicBezTo>
                    <a:pt x="1038" y="6910"/>
                    <a:pt x="1072" y="6932"/>
                    <a:pt x="1105" y="6954"/>
                  </a:cubicBezTo>
                  <a:cubicBezTo>
                    <a:pt x="1113" y="6960"/>
                    <a:pt x="1120" y="6964"/>
                    <a:pt x="1129" y="6970"/>
                  </a:cubicBezTo>
                  <a:cubicBezTo>
                    <a:pt x="1164" y="6991"/>
                    <a:pt x="1198" y="7014"/>
                    <a:pt x="1234" y="7034"/>
                  </a:cubicBezTo>
                  <a:lnTo>
                    <a:pt x="1256" y="7047"/>
                  </a:lnTo>
                  <a:cubicBezTo>
                    <a:pt x="1292" y="7069"/>
                    <a:pt x="1331" y="7091"/>
                    <a:pt x="1370" y="7112"/>
                  </a:cubicBezTo>
                  <a:cubicBezTo>
                    <a:pt x="1377" y="7116"/>
                    <a:pt x="1382" y="7119"/>
                    <a:pt x="1388" y="7122"/>
                  </a:cubicBezTo>
                  <a:cubicBezTo>
                    <a:pt x="1428" y="7144"/>
                    <a:pt x="1470" y="7165"/>
                    <a:pt x="1512" y="7186"/>
                  </a:cubicBezTo>
                  <a:cubicBezTo>
                    <a:pt x="1516" y="7188"/>
                    <a:pt x="1520" y="7191"/>
                    <a:pt x="1525" y="7193"/>
                  </a:cubicBezTo>
                  <a:cubicBezTo>
                    <a:pt x="1569" y="7215"/>
                    <a:pt x="1613" y="7237"/>
                    <a:pt x="1659" y="7257"/>
                  </a:cubicBezTo>
                  <a:lnTo>
                    <a:pt x="1664" y="7260"/>
                  </a:lnTo>
                  <a:cubicBezTo>
                    <a:pt x="2153" y="7486"/>
                    <a:pt x="2718" y="7661"/>
                    <a:pt x="3287" y="7790"/>
                  </a:cubicBezTo>
                  <a:cubicBezTo>
                    <a:pt x="3289" y="7791"/>
                    <a:pt x="3290" y="7791"/>
                    <a:pt x="3292" y="7792"/>
                  </a:cubicBezTo>
                  <a:cubicBezTo>
                    <a:pt x="3342" y="7803"/>
                    <a:pt x="3393" y="7814"/>
                    <a:pt x="3444" y="7825"/>
                  </a:cubicBezTo>
                  <a:cubicBezTo>
                    <a:pt x="3451" y="7827"/>
                    <a:pt x="3459" y="7829"/>
                    <a:pt x="3466" y="7830"/>
                  </a:cubicBezTo>
                  <a:cubicBezTo>
                    <a:pt x="3514" y="7840"/>
                    <a:pt x="3561" y="7850"/>
                    <a:pt x="3608" y="7858"/>
                  </a:cubicBezTo>
                  <a:cubicBezTo>
                    <a:pt x="3619" y="7860"/>
                    <a:pt x="3629" y="7863"/>
                    <a:pt x="3640" y="7866"/>
                  </a:cubicBezTo>
                  <a:lnTo>
                    <a:pt x="3773" y="7891"/>
                  </a:lnTo>
                  <a:cubicBezTo>
                    <a:pt x="3787" y="7893"/>
                    <a:pt x="3800" y="7895"/>
                    <a:pt x="3814" y="7897"/>
                  </a:cubicBezTo>
                  <a:cubicBezTo>
                    <a:pt x="3857" y="7906"/>
                    <a:pt x="3899" y="7912"/>
                    <a:pt x="3941" y="7920"/>
                  </a:cubicBezTo>
                  <a:cubicBezTo>
                    <a:pt x="3956" y="7922"/>
                    <a:pt x="3971" y="7925"/>
                    <a:pt x="3985" y="7927"/>
                  </a:cubicBezTo>
                  <a:cubicBezTo>
                    <a:pt x="4026" y="7934"/>
                    <a:pt x="4066" y="7940"/>
                    <a:pt x="4106" y="7946"/>
                  </a:cubicBezTo>
                  <a:cubicBezTo>
                    <a:pt x="4124" y="7949"/>
                    <a:pt x="4140" y="7952"/>
                    <a:pt x="4157" y="7954"/>
                  </a:cubicBezTo>
                  <a:cubicBezTo>
                    <a:pt x="4195" y="7960"/>
                    <a:pt x="4233" y="7965"/>
                    <a:pt x="4271" y="7971"/>
                  </a:cubicBezTo>
                  <a:cubicBezTo>
                    <a:pt x="4290" y="7974"/>
                    <a:pt x="4307" y="7976"/>
                    <a:pt x="4325" y="7978"/>
                  </a:cubicBezTo>
                  <a:cubicBezTo>
                    <a:pt x="4361" y="7984"/>
                    <a:pt x="4397" y="7988"/>
                    <a:pt x="4433" y="7992"/>
                  </a:cubicBezTo>
                  <a:lnTo>
                    <a:pt x="4490" y="7999"/>
                  </a:lnTo>
                  <a:lnTo>
                    <a:pt x="4596" y="8012"/>
                  </a:lnTo>
                  <a:lnTo>
                    <a:pt x="4653" y="8018"/>
                  </a:lnTo>
                  <a:cubicBezTo>
                    <a:pt x="4686" y="8021"/>
                    <a:pt x="4718" y="8025"/>
                    <a:pt x="4752" y="8028"/>
                  </a:cubicBezTo>
                  <a:cubicBezTo>
                    <a:pt x="4772" y="8030"/>
                    <a:pt x="4793" y="8032"/>
                    <a:pt x="4813" y="8034"/>
                  </a:cubicBezTo>
                  <a:cubicBezTo>
                    <a:pt x="4845" y="8037"/>
                    <a:pt x="4876" y="8040"/>
                    <a:pt x="4905" y="8042"/>
                  </a:cubicBezTo>
                  <a:cubicBezTo>
                    <a:pt x="4926" y="8044"/>
                    <a:pt x="4946" y="8045"/>
                    <a:pt x="4967" y="8047"/>
                  </a:cubicBezTo>
                  <a:cubicBezTo>
                    <a:pt x="4997" y="8050"/>
                    <a:pt x="5027" y="8053"/>
                    <a:pt x="5058" y="8054"/>
                  </a:cubicBezTo>
                  <a:cubicBezTo>
                    <a:pt x="5077" y="8056"/>
                    <a:pt x="5096" y="8057"/>
                    <a:pt x="5117" y="8058"/>
                  </a:cubicBezTo>
                  <a:cubicBezTo>
                    <a:pt x="5145" y="8060"/>
                    <a:pt x="5174" y="8061"/>
                    <a:pt x="5202" y="8064"/>
                  </a:cubicBezTo>
                  <a:lnTo>
                    <a:pt x="5264" y="8067"/>
                  </a:lnTo>
                  <a:cubicBezTo>
                    <a:pt x="5290" y="8068"/>
                    <a:pt x="5317" y="8069"/>
                    <a:pt x="5343" y="8070"/>
                  </a:cubicBezTo>
                  <a:lnTo>
                    <a:pt x="5401" y="8072"/>
                  </a:lnTo>
                  <a:cubicBezTo>
                    <a:pt x="5427" y="8073"/>
                    <a:pt x="5453" y="8074"/>
                    <a:pt x="5478" y="8074"/>
                  </a:cubicBezTo>
                  <a:lnTo>
                    <a:pt x="5535" y="8075"/>
                  </a:lnTo>
                  <a:cubicBezTo>
                    <a:pt x="5559" y="8075"/>
                    <a:pt x="5584" y="8075"/>
                    <a:pt x="5607" y="8077"/>
                  </a:cubicBezTo>
                  <a:lnTo>
                    <a:pt x="5729" y="8077"/>
                  </a:lnTo>
                  <a:cubicBezTo>
                    <a:pt x="5747" y="8077"/>
                    <a:pt x="5766" y="8075"/>
                    <a:pt x="5783" y="8075"/>
                  </a:cubicBezTo>
                  <a:lnTo>
                    <a:pt x="5842" y="8073"/>
                  </a:lnTo>
                  <a:lnTo>
                    <a:pt x="5896" y="8071"/>
                  </a:lnTo>
                  <a:cubicBezTo>
                    <a:pt x="5915" y="8070"/>
                    <a:pt x="5933" y="8069"/>
                    <a:pt x="5950" y="8068"/>
                  </a:cubicBezTo>
                  <a:cubicBezTo>
                    <a:pt x="5968" y="8067"/>
                    <a:pt x="5983" y="8066"/>
                    <a:pt x="6000" y="8065"/>
                  </a:cubicBezTo>
                  <a:cubicBezTo>
                    <a:pt x="6016" y="8064"/>
                    <a:pt x="6034" y="8062"/>
                    <a:pt x="6050" y="8060"/>
                  </a:cubicBezTo>
                  <a:cubicBezTo>
                    <a:pt x="6066" y="8059"/>
                    <a:pt x="6081" y="8057"/>
                    <a:pt x="6096" y="8056"/>
                  </a:cubicBezTo>
                  <a:cubicBezTo>
                    <a:pt x="6110" y="8054"/>
                    <a:pt x="6126" y="8053"/>
                    <a:pt x="6140" y="8051"/>
                  </a:cubicBezTo>
                  <a:lnTo>
                    <a:pt x="8164" y="10281"/>
                  </a:lnTo>
                  <a:lnTo>
                    <a:pt x="8320" y="10207"/>
                  </a:lnTo>
                  <a:lnTo>
                    <a:pt x="7175" y="8852"/>
                  </a:lnTo>
                  <a:cubicBezTo>
                    <a:pt x="6914" y="8247"/>
                    <a:pt x="6701" y="7514"/>
                    <a:pt x="6553" y="6768"/>
                  </a:cubicBezTo>
                  <a:cubicBezTo>
                    <a:pt x="6763" y="6468"/>
                    <a:pt x="7074" y="6183"/>
                    <a:pt x="7350" y="5909"/>
                  </a:cubicBezTo>
                  <a:cubicBezTo>
                    <a:pt x="7846" y="5417"/>
                    <a:pt x="8021" y="4760"/>
                    <a:pt x="7659" y="4619"/>
                  </a:cubicBezTo>
                  <a:cubicBezTo>
                    <a:pt x="7550" y="4543"/>
                    <a:pt x="7451" y="4513"/>
                    <a:pt x="7357" y="4513"/>
                  </a:cubicBezTo>
                  <a:cubicBezTo>
                    <a:pt x="7053" y="4513"/>
                    <a:pt x="6793" y="4817"/>
                    <a:pt x="6382" y="4817"/>
                  </a:cubicBezTo>
                  <a:cubicBezTo>
                    <a:pt x="6359" y="4817"/>
                    <a:pt x="6335" y="4816"/>
                    <a:pt x="6312" y="4814"/>
                  </a:cubicBezTo>
                  <a:cubicBezTo>
                    <a:pt x="6311" y="4814"/>
                    <a:pt x="6311" y="4814"/>
                    <a:pt x="6310" y="4814"/>
                  </a:cubicBezTo>
                  <a:cubicBezTo>
                    <a:pt x="5911" y="4814"/>
                    <a:pt x="6923" y="3727"/>
                    <a:pt x="7413" y="3110"/>
                  </a:cubicBezTo>
                  <a:cubicBezTo>
                    <a:pt x="7796" y="2653"/>
                    <a:pt x="7873" y="2372"/>
                    <a:pt x="7796" y="2200"/>
                  </a:cubicBezTo>
                  <a:cubicBezTo>
                    <a:pt x="7790" y="1980"/>
                    <a:pt x="7667" y="1816"/>
                    <a:pt x="7355" y="1816"/>
                  </a:cubicBezTo>
                  <a:cubicBezTo>
                    <a:pt x="7195" y="1816"/>
                    <a:pt x="6985" y="1860"/>
                    <a:pt x="6715" y="1961"/>
                  </a:cubicBezTo>
                  <a:cubicBezTo>
                    <a:pt x="7450" y="1271"/>
                    <a:pt x="7328" y="884"/>
                    <a:pt x="6676" y="884"/>
                  </a:cubicBezTo>
                  <a:cubicBezTo>
                    <a:pt x="6091" y="884"/>
                    <a:pt x="5079" y="1196"/>
                    <a:pt x="3877" y="1880"/>
                  </a:cubicBezTo>
                  <a:cubicBezTo>
                    <a:pt x="4090" y="1599"/>
                    <a:pt x="4259" y="1194"/>
                    <a:pt x="3867" y="1194"/>
                  </a:cubicBezTo>
                  <a:cubicBezTo>
                    <a:pt x="3732" y="1194"/>
                    <a:pt x="3530" y="1242"/>
                    <a:pt x="3239" y="1361"/>
                  </a:cubicBezTo>
                  <a:cubicBezTo>
                    <a:pt x="4163" y="720"/>
                    <a:pt x="4176" y="0"/>
                    <a:pt x="3394"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9" name="Google Shape;1208;p53"/>
            <p:cNvSpPr/>
            <p:nvPr/>
          </p:nvSpPr>
          <p:spPr>
            <a:xfrm>
              <a:off x="6734745" y="3778830"/>
              <a:ext cx="345769" cy="51361"/>
            </a:xfrm>
            <a:custGeom>
              <a:avLst/>
              <a:gdLst/>
              <a:ahLst/>
              <a:cxnLst/>
              <a:rect l="l" t="t" r="r" b="b"/>
              <a:pathLst>
                <a:path w="6032" h="896" extrusionOk="0">
                  <a:moveTo>
                    <a:pt x="0" y="0"/>
                  </a:moveTo>
                  <a:lnTo>
                    <a:pt x="0" y="229"/>
                  </a:lnTo>
                  <a:lnTo>
                    <a:pt x="6031" y="895"/>
                  </a:lnTo>
                  <a:lnTo>
                    <a:pt x="6031" y="665"/>
                  </a:lnTo>
                  <a:lnTo>
                    <a:pt x="0"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5" name="Google Shape;1209;p53"/>
            <p:cNvSpPr/>
            <p:nvPr/>
          </p:nvSpPr>
          <p:spPr>
            <a:xfrm>
              <a:off x="6783526" y="3708839"/>
              <a:ext cx="46489" cy="168872"/>
            </a:xfrm>
            <a:custGeom>
              <a:avLst/>
              <a:gdLst/>
              <a:ahLst/>
              <a:cxnLst/>
              <a:rect l="l" t="t" r="r" b="b"/>
              <a:pathLst>
                <a:path w="811" h="2946" extrusionOk="0">
                  <a:moveTo>
                    <a:pt x="426" y="1"/>
                  </a:moveTo>
                  <a:lnTo>
                    <a:pt x="118" y="522"/>
                  </a:lnTo>
                  <a:lnTo>
                    <a:pt x="0" y="2887"/>
                  </a:lnTo>
                  <a:lnTo>
                    <a:pt x="810" y="2945"/>
                  </a:lnTo>
                  <a:lnTo>
                    <a:pt x="811" y="295"/>
                  </a:lnTo>
                  <a:lnTo>
                    <a:pt x="42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6" name="Google Shape;1210;p53"/>
            <p:cNvSpPr/>
            <p:nvPr/>
          </p:nvSpPr>
          <p:spPr>
            <a:xfrm>
              <a:off x="6836778" y="3714170"/>
              <a:ext cx="50100" cy="169331"/>
            </a:xfrm>
            <a:custGeom>
              <a:avLst/>
              <a:gdLst/>
              <a:ahLst/>
              <a:cxnLst/>
              <a:rect l="l" t="t" r="r" b="b"/>
              <a:pathLst>
                <a:path w="874" h="2954" extrusionOk="0">
                  <a:moveTo>
                    <a:pt x="496" y="1"/>
                  </a:moveTo>
                  <a:lnTo>
                    <a:pt x="176" y="514"/>
                  </a:lnTo>
                  <a:lnTo>
                    <a:pt x="1" y="2876"/>
                  </a:lnTo>
                  <a:lnTo>
                    <a:pt x="809" y="2954"/>
                  </a:lnTo>
                  <a:lnTo>
                    <a:pt x="873" y="303"/>
                  </a:lnTo>
                  <a:lnTo>
                    <a:pt x="496"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7" name="Google Shape;1211;p53"/>
            <p:cNvSpPr/>
            <p:nvPr/>
          </p:nvSpPr>
          <p:spPr>
            <a:xfrm>
              <a:off x="6898514" y="3722024"/>
              <a:ext cx="50100" cy="169388"/>
            </a:xfrm>
            <a:custGeom>
              <a:avLst/>
              <a:gdLst/>
              <a:ahLst/>
              <a:cxnLst/>
              <a:rect l="l" t="t" r="r" b="b"/>
              <a:pathLst>
                <a:path w="874" h="2955" extrusionOk="0">
                  <a:moveTo>
                    <a:pt x="497" y="1"/>
                  </a:moveTo>
                  <a:lnTo>
                    <a:pt x="176" y="514"/>
                  </a:lnTo>
                  <a:lnTo>
                    <a:pt x="0" y="2876"/>
                  </a:lnTo>
                  <a:lnTo>
                    <a:pt x="809" y="2954"/>
                  </a:lnTo>
                  <a:lnTo>
                    <a:pt x="874" y="304"/>
                  </a:lnTo>
                  <a:lnTo>
                    <a:pt x="497"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8" name="Google Shape;1212;p53"/>
            <p:cNvSpPr/>
            <p:nvPr/>
          </p:nvSpPr>
          <p:spPr>
            <a:xfrm>
              <a:off x="7029954" y="3749596"/>
              <a:ext cx="50100" cy="169388"/>
            </a:xfrm>
            <a:custGeom>
              <a:avLst/>
              <a:gdLst/>
              <a:ahLst/>
              <a:cxnLst/>
              <a:rect l="l" t="t" r="r" b="b"/>
              <a:pathLst>
                <a:path w="874" h="2955" extrusionOk="0">
                  <a:moveTo>
                    <a:pt x="497" y="1"/>
                  </a:moveTo>
                  <a:lnTo>
                    <a:pt x="177" y="514"/>
                  </a:lnTo>
                  <a:lnTo>
                    <a:pt x="0" y="2878"/>
                  </a:lnTo>
                  <a:lnTo>
                    <a:pt x="809" y="2954"/>
                  </a:lnTo>
                  <a:lnTo>
                    <a:pt x="874" y="305"/>
                  </a:lnTo>
                  <a:lnTo>
                    <a:pt x="497"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9" name="Google Shape;1213;p53"/>
            <p:cNvSpPr/>
            <p:nvPr/>
          </p:nvSpPr>
          <p:spPr>
            <a:xfrm>
              <a:off x="6969537" y="3737844"/>
              <a:ext cx="50043" cy="169331"/>
            </a:xfrm>
            <a:custGeom>
              <a:avLst/>
              <a:gdLst/>
              <a:ahLst/>
              <a:cxnLst/>
              <a:rect l="l" t="t" r="r" b="b"/>
              <a:pathLst>
                <a:path w="873" h="2954" extrusionOk="0">
                  <a:moveTo>
                    <a:pt x="495" y="1"/>
                  </a:moveTo>
                  <a:lnTo>
                    <a:pt x="175" y="514"/>
                  </a:lnTo>
                  <a:lnTo>
                    <a:pt x="0" y="2876"/>
                  </a:lnTo>
                  <a:lnTo>
                    <a:pt x="809" y="2954"/>
                  </a:lnTo>
                  <a:lnTo>
                    <a:pt x="873" y="303"/>
                  </a:lnTo>
                  <a:lnTo>
                    <a:pt x="495"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0" name="Google Shape;1214;p53"/>
            <p:cNvSpPr/>
            <p:nvPr/>
          </p:nvSpPr>
          <p:spPr>
            <a:xfrm>
              <a:off x="6718924" y="3714400"/>
              <a:ext cx="53998" cy="167210"/>
            </a:xfrm>
            <a:custGeom>
              <a:avLst/>
              <a:gdLst/>
              <a:ahLst/>
              <a:cxnLst/>
              <a:rect l="l" t="t" r="r" b="b"/>
              <a:pathLst>
                <a:path w="942" h="2917" extrusionOk="0">
                  <a:moveTo>
                    <a:pt x="254" y="1"/>
                  </a:moveTo>
                  <a:lnTo>
                    <a:pt x="1" y="551"/>
                  </a:lnTo>
                  <a:lnTo>
                    <a:pt x="129" y="2916"/>
                  </a:lnTo>
                  <a:lnTo>
                    <a:pt x="941" y="2889"/>
                  </a:lnTo>
                  <a:lnTo>
                    <a:pt x="665" y="253"/>
                  </a:lnTo>
                  <a:lnTo>
                    <a:pt x="254"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1" name="Google Shape;1215;p53"/>
            <p:cNvSpPr/>
            <p:nvPr/>
          </p:nvSpPr>
          <p:spPr>
            <a:xfrm>
              <a:off x="5296070" y="3900410"/>
              <a:ext cx="243907" cy="273428"/>
            </a:xfrm>
            <a:custGeom>
              <a:avLst/>
              <a:gdLst/>
              <a:ahLst/>
              <a:cxnLst/>
              <a:rect l="l" t="t" r="r" b="b"/>
              <a:pathLst>
                <a:path w="4255" h="4770" extrusionOk="0">
                  <a:moveTo>
                    <a:pt x="449" y="0"/>
                  </a:moveTo>
                  <a:lnTo>
                    <a:pt x="1" y="333"/>
                  </a:lnTo>
                  <a:lnTo>
                    <a:pt x="3979" y="4770"/>
                  </a:lnTo>
                  <a:lnTo>
                    <a:pt x="4255" y="4627"/>
                  </a:lnTo>
                  <a:lnTo>
                    <a:pt x="449" y="0"/>
                  </a:lnTo>
                  <a:close/>
                </a:path>
              </a:pathLst>
            </a:custGeom>
            <a:solidFill>
              <a:srgbClr val="8D614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2" name="Google Shape;1216;p53"/>
            <p:cNvSpPr/>
            <p:nvPr/>
          </p:nvSpPr>
          <p:spPr>
            <a:xfrm>
              <a:off x="5367895" y="3766907"/>
              <a:ext cx="77615" cy="290625"/>
            </a:xfrm>
            <a:custGeom>
              <a:avLst/>
              <a:gdLst/>
              <a:ahLst/>
              <a:cxnLst/>
              <a:rect l="l" t="t" r="r" b="b"/>
              <a:pathLst>
                <a:path w="1354" h="5070" extrusionOk="0">
                  <a:moveTo>
                    <a:pt x="453" y="1"/>
                  </a:moveTo>
                  <a:lnTo>
                    <a:pt x="1" y="224"/>
                  </a:lnTo>
                  <a:cubicBezTo>
                    <a:pt x="296" y="1845"/>
                    <a:pt x="675" y="3716"/>
                    <a:pt x="1162" y="4913"/>
                  </a:cubicBezTo>
                  <a:lnTo>
                    <a:pt x="1353" y="5070"/>
                  </a:lnTo>
                  <a:cubicBezTo>
                    <a:pt x="820" y="3688"/>
                    <a:pt x="515" y="1786"/>
                    <a:pt x="453" y="1"/>
                  </a:cubicBezTo>
                  <a:close/>
                </a:path>
              </a:pathLst>
            </a:custGeom>
            <a:solidFill>
              <a:srgbClr val="8D614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3" name="Google Shape;1217;p53"/>
            <p:cNvSpPr/>
            <p:nvPr/>
          </p:nvSpPr>
          <p:spPr>
            <a:xfrm>
              <a:off x="7133879" y="2888158"/>
              <a:ext cx="484089" cy="222469"/>
            </a:xfrm>
            <a:custGeom>
              <a:avLst/>
              <a:gdLst/>
              <a:ahLst/>
              <a:cxnLst/>
              <a:rect l="l" t="t" r="r" b="b"/>
              <a:pathLst>
                <a:path w="8445" h="3881" extrusionOk="0">
                  <a:moveTo>
                    <a:pt x="7086" y="0"/>
                  </a:moveTo>
                  <a:lnTo>
                    <a:pt x="0" y="2609"/>
                  </a:lnTo>
                  <a:lnTo>
                    <a:pt x="2185" y="3880"/>
                  </a:lnTo>
                  <a:lnTo>
                    <a:pt x="8444" y="853"/>
                  </a:lnTo>
                  <a:lnTo>
                    <a:pt x="7086" y="0"/>
                  </a:lnTo>
                  <a:close/>
                </a:path>
              </a:pathLst>
            </a:custGeom>
            <a:solidFill>
              <a:srgbClr val="916124"/>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4" name="Google Shape;1218;p53"/>
            <p:cNvSpPr/>
            <p:nvPr/>
          </p:nvSpPr>
          <p:spPr>
            <a:xfrm>
              <a:off x="7129924" y="2864484"/>
              <a:ext cx="484089" cy="222469"/>
            </a:xfrm>
            <a:custGeom>
              <a:avLst/>
              <a:gdLst/>
              <a:ahLst/>
              <a:cxnLst/>
              <a:rect l="l" t="t" r="r" b="b"/>
              <a:pathLst>
                <a:path w="8445" h="3881" extrusionOk="0">
                  <a:moveTo>
                    <a:pt x="7087" y="0"/>
                  </a:moveTo>
                  <a:lnTo>
                    <a:pt x="0" y="2609"/>
                  </a:lnTo>
                  <a:lnTo>
                    <a:pt x="2186" y="3880"/>
                  </a:lnTo>
                  <a:lnTo>
                    <a:pt x="8444" y="853"/>
                  </a:lnTo>
                  <a:lnTo>
                    <a:pt x="7087" y="0"/>
                  </a:lnTo>
                  <a:close/>
                </a:path>
              </a:pathLst>
            </a:custGeom>
            <a:solidFill>
              <a:srgbClr val="EFCC7F"/>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5" name="Google Shape;1219;p53"/>
            <p:cNvSpPr/>
            <p:nvPr/>
          </p:nvSpPr>
          <p:spPr>
            <a:xfrm>
              <a:off x="7044285" y="3456106"/>
              <a:ext cx="500884" cy="450211"/>
            </a:xfrm>
            <a:custGeom>
              <a:avLst/>
              <a:gdLst/>
              <a:ahLst/>
              <a:cxnLst/>
              <a:rect l="l" t="t" r="r" b="b"/>
              <a:pathLst>
                <a:path w="8738" h="7854" extrusionOk="0">
                  <a:moveTo>
                    <a:pt x="4609" y="2919"/>
                  </a:moveTo>
                  <a:lnTo>
                    <a:pt x="4609" y="3746"/>
                  </a:lnTo>
                  <a:lnTo>
                    <a:pt x="4609" y="3746"/>
                  </a:lnTo>
                  <a:lnTo>
                    <a:pt x="3382" y="3701"/>
                  </a:lnTo>
                  <a:lnTo>
                    <a:pt x="3382" y="3701"/>
                  </a:lnTo>
                  <a:lnTo>
                    <a:pt x="3325" y="3077"/>
                  </a:lnTo>
                  <a:lnTo>
                    <a:pt x="4609" y="2919"/>
                  </a:lnTo>
                  <a:close/>
                  <a:moveTo>
                    <a:pt x="6045" y="2742"/>
                  </a:moveTo>
                  <a:lnTo>
                    <a:pt x="5986" y="3797"/>
                  </a:lnTo>
                  <a:lnTo>
                    <a:pt x="5986" y="3797"/>
                  </a:lnTo>
                  <a:lnTo>
                    <a:pt x="4815" y="3754"/>
                  </a:lnTo>
                  <a:lnTo>
                    <a:pt x="4815" y="3754"/>
                  </a:lnTo>
                  <a:lnTo>
                    <a:pt x="4815" y="2893"/>
                  </a:lnTo>
                  <a:lnTo>
                    <a:pt x="4815" y="2893"/>
                  </a:lnTo>
                  <a:lnTo>
                    <a:pt x="6045" y="2742"/>
                  </a:lnTo>
                  <a:close/>
                  <a:moveTo>
                    <a:pt x="3401" y="3909"/>
                  </a:moveTo>
                  <a:lnTo>
                    <a:pt x="4609" y="3953"/>
                  </a:lnTo>
                  <a:lnTo>
                    <a:pt x="4609" y="3953"/>
                  </a:lnTo>
                  <a:lnTo>
                    <a:pt x="4609" y="4918"/>
                  </a:lnTo>
                  <a:lnTo>
                    <a:pt x="4609" y="4918"/>
                  </a:lnTo>
                  <a:lnTo>
                    <a:pt x="3475" y="4713"/>
                  </a:lnTo>
                  <a:lnTo>
                    <a:pt x="3401" y="3909"/>
                  </a:lnTo>
                  <a:close/>
                  <a:moveTo>
                    <a:pt x="4815" y="3961"/>
                  </a:moveTo>
                  <a:lnTo>
                    <a:pt x="5975" y="4003"/>
                  </a:lnTo>
                  <a:lnTo>
                    <a:pt x="5910" y="5153"/>
                  </a:lnTo>
                  <a:lnTo>
                    <a:pt x="4815" y="4956"/>
                  </a:lnTo>
                  <a:lnTo>
                    <a:pt x="4815" y="4956"/>
                  </a:lnTo>
                  <a:lnTo>
                    <a:pt x="4815" y="3961"/>
                  </a:lnTo>
                  <a:close/>
                  <a:moveTo>
                    <a:pt x="8737" y="0"/>
                  </a:moveTo>
                  <a:lnTo>
                    <a:pt x="0" y="1480"/>
                  </a:lnTo>
                  <a:lnTo>
                    <a:pt x="369" y="6421"/>
                  </a:lnTo>
                  <a:lnTo>
                    <a:pt x="8297" y="7854"/>
                  </a:lnTo>
                  <a:lnTo>
                    <a:pt x="8737" y="0"/>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6" name="Google Shape;1220;p53"/>
            <p:cNvSpPr/>
            <p:nvPr/>
          </p:nvSpPr>
          <p:spPr>
            <a:xfrm>
              <a:off x="6877821" y="3121861"/>
              <a:ext cx="81111" cy="230780"/>
            </a:xfrm>
            <a:custGeom>
              <a:avLst/>
              <a:gdLst/>
              <a:ahLst/>
              <a:cxnLst/>
              <a:rect l="l" t="t" r="r" b="b"/>
              <a:pathLst>
                <a:path w="1415" h="4026" extrusionOk="0">
                  <a:moveTo>
                    <a:pt x="0" y="1"/>
                  </a:moveTo>
                  <a:lnTo>
                    <a:pt x="85" y="4026"/>
                  </a:lnTo>
                  <a:lnTo>
                    <a:pt x="1414" y="3835"/>
                  </a:lnTo>
                  <a:lnTo>
                    <a:pt x="877" y="69"/>
                  </a:lnTo>
                  <a:lnTo>
                    <a:pt x="0" y="1"/>
                  </a:lnTo>
                  <a:close/>
                </a:path>
              </a:pathLst>
            </a:custGeom>
            <a:solidFill>
              <a:srgbClr val="A3732C"/>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7" name="Google Shape;1221;p53"/>
            <p:cNvSpPr/>
            <p:nvPr/>
          </p:nvSpPr>
          <p:spPr>
            <a:xfrm>
              <a:off x="6866414" y="3574190"/>
              <a:ext cx="245226" cy="115505"/>
            </a:xfrm>
            <a:custGeom>
              <a:avLst/>
              <a:gdLst/>
              <a:ahLst/>
              <a:cxnLst/>
              <a:rect l="l" t="t" r="r" b="b"/>
              <a:pathLst>
                <a:path w="4278" h="2015" extrusionOk="0">
                  <a:moveTo>
                    <a:pt x="3955" y="1"/>
                  </a:moveTo>
                  <a:lnTo>
                    <a:pt x="0" y="1340"/>
                  </a:lnTo>
                  <a:lnTo>
                    <a:pt x="7" y="2014"/>
                  </a:lnTo>
                  <a:lnTo>
                    <a:pt x="4277" y="951"/>
                  </a:lnTo>
                  <a:lnTo>
                    <a:pt x="3955" y="1"/>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8" name="Google Shape;1222;p53"/>
            <p:cNvSpPr/>
            <p:nvPr/>
          </p:nvSpPr>
          <p:spPr>
            <a:xfrm>
              <a:off x="6748960" y="3379237"/>
              <a:ext cx="222641" cy="176496"/>
            </a:xfrm>
            <a:custGeom>
              <a:avLst/>
              <a:gdLst/>
              <a:ahLst/>
              <a:cxnLst/>
              <a:rect l="l" t="t" r="r" b="b"/>
              <a:pathLst>
                <a:path w="3884" h="3079" extrusionOk="0">
                  <a:moveTo>
                    <a:pt x="600" y="1"/>
                  </a:moveTo>
                  <a:lnTo>
                    <a:pt x="1" y="644"/>
                  </a:lnTo>
                  <a:lnTo>
                    <a:pt x="3207" y="3078"/>
                  </a:lnTo>
                  <a:lnTo>
                    <a:pt x="3884" y="1918"/>
                  </a:lnTo>
                  <a:lnTo>
                    <a:pt x="600" y="1"/>
                  </a:lnTo>
                  <a:close/>
                </a:path>
              </a:pathLst>
            </a:custGeom>
            <a:solidFill>
              <a:srgbClr val="A3732C"/>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9" name="Google Shape;1223;p53"/>
            <p:cNvSpPr/>
            <p:nvPr/>
          </p:nvSpPr>
          <p:spPr>
            <a:xfrm>
              <a:off x="7402033" y="3200851"/>
              <a:ext cx="686437" cy="564455"/>
            </a:xfrm>
            <a:custGeom>
              <a:avLst/>
              <a:gdLst/>
              <a:ahLst/>
              <a:cxnLst/>
              <a:rect l="l" t="t" r="r" b="b"/>
              <a:pathLst>
                <a:path w="11975" h="9847" extrusionOk="0">
                  <a:moveTo>
                    <a:pt x="6715" y="0"/>
                  </a:moveTo>
                  <a:lnTo>
                    <a:pt x="1" y="3244"/>
                  </a:lnTo>
                  <a:lnTo>
                    <a:pt x="2687" y="9064"/>
                  </a:lnTo>
                  <a:lnTo>
                    <a:pt x="11975" y="9846"/>
                  </a:lnTo>
                  <a:lnTo>
                    <a:pt x="6715" y="0"/>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0" name="Google Shape;1224;p53"/>
            <p:cNvSpPr/>
            <p:nvPr/>
          </p:nvSpPr>
          <p:spPr>
            <a:xfrm>
              <a:off x="7448120" y="3230085"/>
              <a:ext cx="468325" cy="372138"/>
            </a:xfrm>
            <a:custGeom>
              <a:avLst/>
              <a:gdLst/>
              <a:ahLst/>
              <a:cxnLst/>
              <a:rect l="l" t="t" r="r" b="b"/>
              <a:pathLst>
                <a:path w="8170" h="6492" extrusionOk="0">
                  <a:moveTo>
                    <a:pt x="4588" y="0"/>
                  </a:moveTo>
                  <a:lnTo>
                    <a:pt x="0" y="5931"/>
                  </a:lnTo>
                  <a:lnTo>
                    <a:pt x="8170" y="6491"/>
                  </a:lnTo>
                  <a:lnTo>
                    <a:pt x="4588" y="0"/>
                  </a:lnTo>
                  <a:close/>
                </a:path>
              </a:pathLst>
            </a:custGeom>
            <a:solidFill>
              <a:srgbClr val="FFE23F">
                <a:alpha val="3080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1" name="Google Shape;1225;p53"/>
            <p:cNvSpPr/>
            <p:nvPr/>
          </p:nvSpPr>
          <p:spPr>
            <a:xfrm>
              <a:off x="7448120" y="3262243"/>
              <a:ext cx="324388" cy="315560"/>
            </a:xfrm>
            <a:custGeom>
              <a:avLst/>
              <a:gdLst/>
              <a:ahLst/>
              <a:cxnLst/>
              <a:rect l="l" t="t" r="r" b="b"/>
              <a:pathLst>
                <a:path w="5659" h="5505" extrusionOk="0">
                  <a:moveTo>
                    <a:pt x="4994" y="1"/>
                  </a:moveTo>
                  <a:lnTo>
                    <a:pt x="0" y="5370"/>
                  </a:lnTo>
                  <a:lnTo>
                    <a:pt x="2173" y="5504"/>
                  </a:lnTo>
                  <a:lnTo>
                    <a:pt x="5658" y="1422"/>
                  </a:lnTo>
                  <a:lnTo>
                    <a:pt x="4994" y="1"/>
                  </a:lnTo>
                  <a:close/>
                </a:path>
              </a:pathLst>
            </a:custGeom>
            <a:solidFill>
              <a:srgbClr val="FFE23F">
                <a:alpha val="3080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2" name="Google Shape;1226;p53"/>
            <p:cNvSpPr/>
            <p:nvPr/>
          </p:nvSpPr>
          <p:spPr>
            <a:xfrm>
              <a:off x="7262109" y="3572470"/>
              <a:ext cx="699678" cy="459497"/>
            </a:xfrm>
            <a:custGeom>
              <a:avLst/>
              <a:gdLst/>
              <a:ahLst/>
              <a:cxnLst/>
              <a:rect l="l" t="t" r="r" b="b"/>
              <a:pathLst>
                <a:path w="12206" h="8016" extrusionOk="0">
                  <a:moveTo>
                    <a:pt x="2552" y="0"/>
                  </a:moveTo>
                  <a:lnTo>
                    <a:pt x="1" y="5330"/>
                  </a:lnTo>
                  <a:lnTo>
                    <a:pt x="10520" y="8015"/>
                  </a:lnTo>
                  <a:lnTo>
                    <a:pt x="12206" y="2293"/>
                  </a:lnTo>
                  <a:lnTo>
                    <a:pt x="2552" y="0"/>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3" name="Google Shape;1227;p53"/>
            <p:cNvSpPr/>
            <p:nvPr/>
          </p:nvSpPr>
          <p:spPr>
            <a:xfrm>
              <a:off x="7322126" y="3604055"/>
              <a:ext cx="550009" cy="330522"/>
            </a:xfrm>
            <a:custGeom>
              <a:avLst/>
              <a:gdLst/>
              <a:ahLst/>
              <a:cxnLst/>
              <a:rect l="l" t="t" r="r" b="b"/>
              <a:pathLst>
                <a:path w="9595" h="5766" extrusionOk="0">
                  <a:moveTo>
                    <a:pt x="1873" y="1"/>
                  </a:moveTo>
                  <a:lnTo>
                    <a:pt x="0" y="5074"/>
                  </a:lnTo>
                  <a:lnTo>
                    <a:pt x="8871" y="5766"/>
                  </a:lnTo>
                  <a:lnTo>
                    <a:pt x="9595" y="1651"/>
                  </a:lnTo>
                  <a:lnTo>
                    <a:pt x="1873" y="1"/>
                  </a:lnTo>
                  <a:close/>
                </a:path>
              </a:pathLst>
            </a:custGeom>
            <a:solidFill>
              <a:srgbClr val="FAAD24">
                <a:alpha val="6071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4" name="Google Shape;1228;p53"/>
            <p:cNvSpPr/>
            <p:nvPr/>
          </p:nvSpPr>
          <p:spPr>
            <a:xfrm>
              <a:off x="7257180" y="3787371"/>
              <a:ext cx="655999" cy="220921"/>
            </a:xfrm>
            <a:custGeom>
              <a:avLst/>
              <a:gdLst/>
              <a:ahLst/>
              <a:cxnLst/>
              <a:rect l="l" t="t" r="r" b="b"/>
              <a:pathLst>
                <a:path w="11444" h="3854" extrusionOk="0">
                  <a:moveTo>
                    <a:pt x="379" y="0"/>
                  </a:moveTo>
                  <a:lnTo>
                    <a:pt x="0" y="1066"/>
                  </a:lnTo>
                  <a:lnTo>
                    <a:pt x="11145" y="3853"/>
                  </a:lnTo>
                  <a:lnTo>
                    <a:pt x="11443" y="2741"/>
                  </a:lnTo>
                  <a:lnTo>
                    <a:pt x="379" y="0"/>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5" name="Google Shape;1229;p53"/>
            <p:cNvSpPr/>
            <p:nvPr/>
          </p:nvSpPr>
          <p:spPr>
            <a:xfrm>
              <a:off x="4927316" y="3826121"/>
              <a:ext cx="3483030" cy="552188"/>
            </a:xfrm>
            <a:custGeom>
              <a:avLst/>
              <a:gdLst/>
              <a:ahLst/>
              <a:cxnLst/>
              <a:rect l="l" t="t" r="r" b="b"/>
              <a:pathLst>
                <a:path w="60762" h="9633" extrusionOk="0">
                  <a:moveTo>
                    <a:pt x="37114" y="1"/>
                  </a:moveTo>
                  <a:cubicBezTo>
                    <a:pt x="27905" y="1"/>
                    <a:pt x="17018" y="2970"/>
                    <a:pt x="1791" y="8737"/>
                  </a:cubicBezTo>
                  <a:lnTo>
                    <a:pt x="0" y="9632"/>
                  </a:lnTo>
                  <a:lnTo>
                    <a:pt x="60762" y="9632"/>
                  </a:lnTo>
                  <a:lnTo>
                    <a:pt x="60425" y="7731"/>
                  </a:lnTo>
                  <a:cubicBezTo>
                    <a:pt x="52690" y="2533"/>
                    <a:pt x="45618" y="1"/>
                    <a:pt x="37114" y="1"/>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6" name="Google Shape;1230;p53"/>
            <p:cNvSpPr/>
            <p:nvPr/>
          </p:nvSpPr>
          <p:spPr>
            <a:xfrm>
              <a:off x="4579083" y="3291133"/>
              <a:ext cx="1035359" cy="695437"/>
            </a:xfrm>
            <a:custGeom>
              <a:avLst/>
              <a:gdLst/>
              <a:ahLst/>
              <a:cxnLst/>
              <a:rect l="l" t="t" r="r" b="b"/>
              <a:pathLst>
                <a:path w="18062" h="12132" extrusionOk="0">
                  <a:moveTo>
                    <a:pt x="15666" y="1"/>
                  </a:moveTo>
                  <a:cubicBezTo>
                    <a:pt x="14163" y="1"/>
                    <a:pt x="10339" y="1658"/>
                    <a:pt x="6132" y="5314"/>
                  </a:cubicBezTo>
                  <a:cubicBezTo>
                    <a:pt x="0" y="10642"/>
                    <a:pt x="7157" y="12132"/>
                    <a:pt x="11385" y="12132"/>
                  </a:cubicBezTo>
                  <a:cubicBezTo>
                    <a:pt x="12733" y="12132"/>
                    <a:pt x="13783" y="11980"/>
                    <a:pt x="14010" y="11753"/>
                  </a:cubicBezTo>
                  <a:cubicBezTo>
                    <a:pt x="13231" y="10561"/>
                    <a:pt x="14674" y="9350"/>
                    <a:pt x="15811" y="8256"/>
                  </a:cubicBezTo>
                  <a:cubicBezTo>
                    <a:pt x="16812" y="7291"/>
                    <a:pt x="17207" y="6042"/>
                    <a:pt x="16350" y="6042"/>
                  </a:cubicBezTo>
                  <a:cubicBezTo>
                    <a:pt x="16128" y="6042"/>
                    <a:pt x="15822" y="6126"/>
                    <a:pt x="15420" y="6321"/>
                  </a:cubicBezTo>
                  <a:cubicBezTo>
                    <a:pt x="14799" y="6622"/>
                    <a:pt x="14416" y="6742"/>
                    <a:pt x="14198" y="6742"/>
                  </a:cubicBezTo>
                  <a:cubicBezTo>
                    <a:pt x="13339" y="6742"/>
                    <a:pt x="15084" y="4866"/>
                    <a:pt x="15084" y="4866"/>
                  </a:cubicBezTo>
                  <a:cubicBezTo>
                    <a:pt x="18062" y="2179"/>
                    <a:pt x="17268" y="1708"/>
                    <a:pt x="16344" y="1708"/>
                  </a:cubicBezTo>
                  <a:cubicBezTo>
                    <a:pt x="15845" y="1708"/>
                    <a:pt x="15308" y="1846"/>
                    <a:pt x="15308" y="1846"/>
                  </a:cubicBezTo>
                  <a:cubicBezTo>
                    <a:pt x="16639" y="643"/>
                    <a:pt x="16602" y="1"/>
                    <a:pt x="15666" y="1"/>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7" name="Google Shape;1231;p53"/>
            <p:cNvSpPr/>
            <p:nvPr/>
          </p:nvSpPr>
          <p:spPr>
            <a:xfrm>
              <a:off x="4728522" y="3232894"/>
              <a:ext cx="517909" cy="433415"/>
            </a:xfrm>
            <a:custGeom>
              <a:avLst/>
              <a:gdLst/>
              <a:ahLst/>
              <a:cxnLst/>
              <a:rect l="l" t="t" r="r" b="b"/>
              <a:pathLst>
                <a:path w="9035" h="7561" extrusionOk="0">
                  <a:moveTo>
                    <a:pt x="7610" y="0"/>
                  </a:moveTo>
                  <a:cubicBezTo>
                    <a:pt x="6990" y="0"/>
                    <a:pt x="5979" y="334"/>
                    <a:pt x="4587" y="1183"/>
                  </a:cubicBezTo>
                  <a:cubicBezTo>
                    <a:pt x="0" y="3979"/>
                    <a:pt x="783" y="6442"/>
                    <a:pt x="3245" y="7561"/>
                  </a:cubicBezTo>
                  <a:lnTo>
                    <a:pt x="7273" y="3757"/>
                  </a:lnTo>
                  <a:cubicBezTo>
                    <a:pt x="8347" y="2683"/>
                    <a:pt x="8294" y="2360"/>
                    <a:pt x="7843" y="2360"/>
                  </a:cubicBezTo>
                  <a:cubicBezTo>
                    <a:pt x="7166" y="2360"/>
                    <a:pt x="5595" y="3085"/>
                    <a:pt x="5595" y="3085"/>
                  </a:cubicBezTo>
                  <a:cubicBezTo>
                    <a:pt x="8401" y="1760"/>
                    <a:pt x="9035" y="0"/>
                    <a:pt x="7610" y="0"/>
                  </a:cubicBezTo>
                  <a:close/>
                </a:path>
              </a:pathLst>
            </a:custGeom>
            <a:solidFill>
              <a:schemeClr val="accent4"/>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 name="Google Shape;1232;p53"/>
            <p:cNvSpPr/>
            <p:nvPr/>
          </p:nvSpPr>
          <p:spPr>
            <a:xfrm>
              <a:off x="4630960" y="733591"/>
              <a:ext cx="3070594" cy="3239466"/>
            </a:xfrm>
            <a:custGeom>
              <a:avLst/>
              <a:gdLst/>
              <a:ahLst/>
              <a:cxnLst/>
              <a:rect l="l" t="t" r="r" b="b"/>
              <a:pathLst>
                <a:path w="53567" h="56513" extrusionOk="0">
                  <a:moveTo>
                    <a:pt x="23743" y="1"/>
                  </a:moveTo>
                  <a:cubicBezTo>
                    <a:pt x="14697" y="1"/>
                    <a:pt x="7008" y="4393"/>
                    <a:pt x="1" y="10360"/>
                  </a:cubicBezTo>
                  <a:cubicBezTo>
                    <a:pt x="33755" y="11417"/>
                    <a:pt x="35982" y="35194"/>
                    <a:pt x="22127" y="56035"/>
                  </a:cubicBezTo>
                  <a:lnTo>
                    <a:pt x="24635" y="56512"/>
                  </a:lnTo>
                  <a:cubicBezTo>
                    <a:pt x="53567" y="26962"/>
                    <a:pt x="34763" y="3480"/>
                    <a:pt x="32928" y="1462"/>
                  </a:cubicBezTo>
                  <a:cubicBezTo>
                    <a:pt x="29711" y="456"/>
                    <a:pt x="26657" y="1"/>
                    <a:pt x="23743"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9" name="Google Shape;1233;p53"/>
            <p:cNvSpPr/>
            <p:nvPr/>
          </p:nvSpPr>
          <p:spPr>
            <a:xfrm>
              <a:off x="4843912" y="796129"/>
              <a:ext cx="2720927" cy="3170794"/>
            </a:xfrm>
            <a:custGeom>
              <a:avLst/>
              <a:gdLst/>
              <a:ahLst/>
              <a:cxnLst/>
              <a:rect l="l" t="t" r="r" b="b"/>
              <a:pathLst>
                <a:path w="47467" h="55315" extrusionOk="0">
                  <a:moveTo>
                    <a:pt x="19828" y="0"/>
                  </a:moveTo>
                  <a:cubicBezTo>
                    <a:pt x="13005" y="0"/>
                    <a:pt x="7783" y="2698"/>
                    <a:pt x="0" y="7709"/>
                  </a:cubicBezTo>
                  <a:cubicBezTo>
                    <a:pt x="33756" y="8766"/>
                    <a:pt x="33255" y="34060"/>
                    <a:pt x="19400" y="54901"/>
                  </a:cubicBezTo>
                  <a:lnTo>
                    <a:pt x="20500" y="55314"/>
                  </a:lnTo>
                  <a:cubicBezTo>
                    <a:pt x="47467" y="26284"/>
                    <a:pt x="28113" y="2710"/>
                    <a:pt x="26278" y="692"/>
                  </a:cubicBezTo>
                  <a:cubicBezTo>
                    <a:pt x="23925" y="228"/>
                    <a:pt x="21809" y="0"/>
                    <a:pt x="19828" y="0"/>
                  </a:cubicBezTo>
                  <a:close/>
                </a:path>
              </a:pathLst>
            </a:custGeom>
            <a:solidFill>
              <a:srgbClr val="684338">
                <a:alpha val="276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0" name="Google Shape;1234;p53"/>
            <p:cNvSpPr/>
            <p:nvPr/>
          </p:nvSpPr>
          <p:spPr>
            <a:xfrm>
              <a:off x="6270721" y="3407669"/>
              <a:ext cx="442014" cy="132415"/>
            </a:xfrm>
            <a:custGeom>
              <a:avLst/>
              <a:gdLst/>
              <a:ahLst/>
              <a:cxnLst/>
              <a:rect l="l" t="t" r="r" b="b"/>
              <a:pathLst>
                <a:path w="7711" h="2310" extrusionOk="0">
                  <a:moveTo>
                    <a:pt x="4677" y="1"/>
                  </a:moveTo>
                  <a:lnTo>
                    <a:pt x="4677" y="1"/>
                  </a:lnTo>
                  <a:cubicBezTo>
                    <a:pt x="6471" y="1265"/>
                    <a:pt x="5987" y="1635"/>
                    <a:pt x="4799" y="1635"/>
                  </a:cubicBezTo>
                  <a:cubicBezTo>
                    <a:pt x="3121" y="1635"/>
                    <a:pt x="42" y="897"/>
                    <a:pt x="1" y="897"/>
                  </a:cubicBezTo>
                  <a:lnTo>
                    <a:pt x="1" y="897"/>
                  </a:lnTo>
                  <a:cubicBezTo>
                    <a:pt x="0" y="897"/>
                    <a:pt x="1" y="897"/>
                    <a:pt x="3" y="898"/>
                  </a:cubicBezTo>
                  <a:cubicBezTo>
                    <a:pt x="2951" y="1935"/>
                    <a:pt x="4713" y="2309"/>
                    <a:pt x="5674" y="2309"/>
                  </a:cubicBezTo>
                  <a:cubicBezTo>
                    <a:pt x="7710" y="2309"/>
                    <a:pt x="6155" y="629"/>
                    <a:pt x="4677" y="1"/>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1" name="Google Shape;1235;p53"/>
            <p:cNvSpPr/>
            <p:nvPr/>
          </p:nvSpPr>
          <p:spPr>
            <a:xfrm>
              <a:off x="6656385" y="1974386"/>
              <a:ext cx="990647" cy="258983"/>
            </a:xfrm>
            <a:custGeom>
              <a:avLst/>
              <a:gdLst/>
              <a:ahLst/>
              <a:cxnLst/>
              <a:rect l="l" t="t" r="r" b="b"/>
              <a:pathLst>
                <a:path w="17282" h="4518" extrusionOk="0">
                  <a:moveTo>
                    <a:pt x="7223" y="0"/>
                  </a:moveTo>
                  <a:lnTo>
                    <a:pt x="7223" y="0"/>
                  </a:lnTo>
                  <a:cubicBezTo>
                    <a:pt x="16352" y="2159"/>
                    <a:pt x="1" y="4518"/>
                    <a:pt x="197" y="4518"/>
                  </a:cubicBezTo>
                  <a:cubicBezTo>
                    <a:pt x="197" y="4518"/>
                    <a:pt x="198" y="4518"/>
                    <a:pt x="199" y="4518"/>
                  </a:cubicBezTo>
                  <a:cubicBezTo>
                    <a:pt x="17281" y="3771"/>
                    <a:pt x="11369" y="84"/>
                    <a:pt x="7223" y="0"/>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2" name="Google Shape;1236;p53"/>
            <p:cNvSpPr/>
            <p:nvPr/>
          </p:nvSpPr>
          <p:spPr>
            <a:xfrm>
              <a:off x="7513525" y="3660517"/>
              <a:ext cx="254397" cy="203495"/>
            </a:xfrm>
            <a:custGeom>
              <a:avLst/>
              <a:gdLst/>
              <a:ahLst/>
              <a:cxnLst/>
              <a:rect l="l" t="t" r="r" b="b"/>
              <a:pathLst>
                <a:path w="4438" h="3550" extrusionOk="0">
                  <a:moveTo>
                    <a:pt x="759" y="0"/>
                  </a:moveTo>
                  <a:lnTo>
                    <a:pt x="1" y="2306"/>
                  </a:lnTo>
                  <a:lnTo>
                    <a:pt x="3754" y="3549"/>
                  </a:lnTo>
                  <a:lnTo>
                    <a:pt x="4437" y="889"/>
                  </a:lnTo>
                  <a:lnTo>
                    <a:pt x="759"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3" name="Google Shape;1237;p53"/>
            <p:cNvSpPr/>
            <p:nvPr/>
          </p:nvSpPr>
          <p:spPr>
            <a:xfrm>
              <a:off x="6134924" y="706363"/>
              <a:ext cx="1065453" cy="626191"/>
            </a:xfrm>
            <a:custGeom>
              <a:avLst/>
              <a:gdLst/>
              <a:ahLst/>
              <a:cxnLst/>
              <a:rect l="l" t="t" r="r" b="b"/>
              <a:pathLst>
                <a:path w="18587" h="10924" extrusionOk="0">
                  <a:moveTo>
                    <a:pt x="12506" y="0"/>
                  </a:moveTo>
                  <a:cubicBezTo>
                    <a:pt x="10752" y="0"/>
                    <a:pt x="8570" y="387"/>
                    <a:pt x="7096" y="921"/>
                  </a:cubicBezTo>
                  <a:cubicBezTo>
                    <a:pt x="7705" y="860"/>
                    <a:pt x="8234" y="831"/>
                    <a:pt x="8690" y="831"/>
                  </a:cubicBezTo>
                  <a:cubicBezTo>
                    <a:pt x="17208" y="831"/>
                    <a:pt x="1" y="10923"/>
                    <a:pt x="68" y="10923"/>
                  </a:cubicBezTo>
                  <a:lnTo>
                    <a:pt x="68" y="10923"/>
                  </a:lnTo>
                  <a:cubicBezTo>
                    <a:pt x="68" y="10923"/>
                    <a:pt x="70" y="10923"/>
                    <a:pt x="72" y="10921"/>
                  </a:cubicBezTo>
                  <a:cubicBezTo>
                    <a:pt x="18587" y="2402"/>
                    <a:pt x="16876" y="0"/>
                    <a:pt x="12506" y="0"/>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4" name="Google Shape;1238;p53"/>
            <p:cNvSpPr/>
            <p:nvPr/>
          </p:nvSpPr>
          <p:spPr>
            <a:xfrm>
              <a:off x="5729828" y="2527774"/>
              <a:ext cx="1032149" cy="258123"/>
            </a:xfrm>
            <a:custGeom>
              <a:avLst/>
              <a:gdLst/>
              <a:ahLst/>
              <a:cxnLst/>
              <a:rect l="l" t="t" r="r" b="b"/>
              <a:pathLst>
                <a:path w="18006" h="4503" extrusionOk="0">
                  <a:moveTo>
                    <a:pt x="9430" y="1"/>
                  </a:moveTo>
                  <a:lnTo>
                    <a:pt x="9430" y="1"/>
                  </a:lnTo>
                  <a:cubicBezTo>
                    <a:pt x="6223" y="912"/>
                    <a:pt x="1" y="4502"/>
                    <a:pt x="5875" y="4502"/>
                  </a:cubicBezTo>
                  <a:cubicBezTo>
                    <a:pt x="8033" y="4502"/>
                    <a:pt x="11825" y="4018"/>
                    <a:pt x="18000" y="2737"/>
                  </a:cubicBezTo>
                  <a:cubicBezTo>
                    <a:pt x="18005" y="2736"/>
                    <a:pt x="18005" y="2736"/>
                    <a:pt x="18002" y="2736"/>
                  </a:cubicBezTo>
                  <a:cubicBezTo>
                    <a:pt x="17903" y="2736"/>
                    <a:pt x="14191" y="3157"/>
                    <a:pt x="11071" y="3157"/>
                  </a:cubicBezTo>
                  <a:cubicBezTo>
                    <a:pt x="7383" y="3157"/>
                    <a:pt x="4522" y="2569"/>
                    <a:pt x="9430" y="1"/>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5" name="Google Shape;1239;p53"/>
            <p:cNvSpPr/>
            <p:nvPr/>
          </p:nvSpPr>
          <p:spPr>
            <a:xfrm>
              <a:off x="4725083" y="1473734"/>
              <a:ext cx="1421426" cy="394723"/>
            </a:xfrm>
            <a:custGeom>
              <a:avLst/>
              <a:gdLst/>
              <a:ahLst/>
              <a:cxnLst/>
              <a:rect l="l" t="t" r="r" b="b"/>
              <a:pathLst>
                <a:path w="24797" h="6886" extrusionOk="0">
                  <a:moveTo>
                    <a:pt x="12201" y="0"/>
                  </a:moveTo>
                  <a:cubicBezTo>
                    <a:pt x="7922" y="1566"/>
                    <a:pt x="0" y="6885"/>
                    <a:pt x="6425" y="6885"/>
                  </a:cubicBezTo>
                  <a:cubicBezTo>
                    <a:pt x="9254" y="6885"/>
                    <a:pt x="14864" y="5854"/>
                    <a:pt x="24790" y="3018"/>
                  </a:cubicBezTo>
                  <a:cubicBezTo>
                    <a:pt x="24796" y="3016"/>
                    <a:pt x="24797" y="3015"/>
                    <a:pt x="24795" y="3015"/>
                  </a:cubicBezTo>
                  <a:cubicBezTo>
                    <a:pt x="24688" y="3015"/>
                    <a:pt x="17081" y="4461"/>
                    <a:pt x="12358" y="4461"/>
                  </a:cubicBezTo>
                  <a:cubicBezTo>
                    <a:pt x="8504" y="4461"/>
                    <a:pt x="6570" y="3498"/>
                    <a:pt x="12201" y="0"/>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6" name="Google Shape;1240;p53"/>
            <p:cNvSpPr/>
            <p:nvPr/>
          </p:nvSpPr>
          <p:spPr>
            <a:xfrm>
              <a:off x="3800475" y="1025246"/>
              <a:ext cx="1994995" cy="448606"/>
            </a:xfrm>
            <a:custGeom>
              <a:avLst/>
              <a:gdLst/>
              <a:ahLst/>
              <a:cxnLst/>
              <a:rect l="l" t="t" r="r" b="b"/>
              <a:pathLst>
                <a:path w="34803" h="7826" extrusionOk="0">
                  <a:moveTo>
                    <a:pt x="19527" y="1"/>
                  </a:moveTo>
                  <a:lnTo>
                    <a:pt x="19527" y="1"/>
                  </a:lnTo>
                  <a:cubicBezTo>
                    <a:pt x="13128" y="1332"/>
                    <a:pt x="0" y="7826"/>
                    <a:pt x="15159" y="7826"/>
                  </a:cubicBezTo>
                  <a:cubicBezTo>
                    <a:pt x="19324" y="7826"/>
                    <a:pt x="25625" y="7335"/>
                    <a:pt x="34789" y="6113"/>
                  </a:cubicBezTo>
                  <a:cubicBezTo>
                    <a:pt x="34802" y="6111"/>
                    <a:pt x="34796" y="6111"/>
                    <a:pt x="34770" y="6111"/>
                  </a:cubicBezTo>
                  <a:cubicBezTo>
                    <a:pt x="34600" y="6111"/>
                    <a:pt x="33585" y="6145"/>
                    <a:pt x="32094" y="6169"/>
                  </a:cubicBezTo>
                  <a:cubicBezTo>
                    <a:pt x="25520" y="6943"/>
                    <a:pt x="20738" y="7266"/>
                    <a:pt x="17360" y="7266"/>
                  </a:cubicBezTo>
                  <a:cubicBezTo>
                    <a:pt x="3886" y="7266"/>
                    <a:pt x="12763" y="2134"/>
                    <a:pt x="19396" y="59"/>
                  </a:cubicBezTo>
                  <a:cubicBezTo>
                    <a:pt x="19441" y="40"/>
                    <a:pt x="19481" y="21"/>
                    <a:pt x="19527" y="1"/>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7" name="Google Shape;1241;p53"/>
            <p:cNvSpPr/>
            <p:nvPr/>
          </p:nvSpPr>
          <p:spPr>
            <a:xfrm>
              <a:off x="7085557" y="3190475"/>
              <a:ext cx="714238" cy="416219"/>
            </a:xfrm>
            <a:custGeom>
              <a:avLst/>
              <a:gdLst/>
              <a:ahLst/>
              <a:cxnLst/>
              <a:rect l="l" t="t" r="r" b="b"/>
              <a:pathLst>
                <a:path w="12460" h="7261" extrusionOk="0">
                  <a:moveTo>
                    <a:pt x="12459" y="1"/>
                  </a:moveTo>
                  <a:lnTo>
                    <a:pt x="3545" y="886"/>
                  </a:lnTo>
                  <a:lnTo>
                    <a:pt x="0" y="4770"/>
                  </a:lnTo>
                  <a:lnTo>
                    <a:pt x="5830" y="7261"/>
                  </a:lnTo>
                  <a:lnTo>
                    <a:pt x="12459" y="1"/>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8" name="Google Shape;1242;p53"/>
            <p:cNvSpPr/>
            <p:nvPr/>
          </p:nvSpPr>
          <p:spPr>
            <a:xfrm>
              <a:off x="5701224" y="3676452"/>
              <a:ext cx="569098" cy="363597"/>
            </a:xfrm>
            <a:custGeom>
              <a:avLst/>
              <a:gdLst/>
              <a:ahLst/>
              <a:cxnLst/>
              <a:rect l="l" t="t" r="r" b="b"/>
              <a:pathLst>
                <a:path w="9928" h="6343" extrusionOk="0">
                  <a:moveTo>
                    <a:pt x="5783" y="0"/>
                  </a:moveTo>
                  <a:cubicBezTo>
                    <a:pt x="5446" y="0"/>
                    <a:pt x="4254" y="3517"/>
                    <a:pt x="4254" y="3517"/>
                  </a:cubicBezTo>
                  <a:cubicBezTo>
                    <a:pt x="3930" y="1685"/>
                    <a:pt x="3668" y="1029"/>
                    <a:pt x="3507" y="1029"/>
                  </a:cubicBezTo>
                  <a:cubicBezTo>
                    <a:pt x="3231" y="1029"/>
                    <a:pt x="3243" y="2932"/>
                    <a:pt x="3720" y="4171"/>
                  </a:cubicBezTo>
                  <a:cubicBezTo>
                    <a:pt x="2387" y="2492"/>
                    <a:pt x="1662" y="1890"/>
                    <a:pt x="1365" y="1890"/>
                  </a:cubicBezTo>
                  <a:cubicBezTo>
                    <a:pt x="814" y="1890"/>
                    <a:pt x="1751" y="3981"/>
                    <a:pt x="3022" y="5105"/>
                  </a:cubicBezTo>
                  <a:cubicBezTo>
                    <a:pt x="1880" y="4427"/>
                    <a:pt x="1206" y="4172"/>
                    <a:pt x="870" y="4172"/>
                  </a:cubicBezTo>
                  <a:cubicBezTo>
                    <a:pt x="0" y="4172"/>
                    <a:pt x="1397" y="5876"/>
                    <a:pt x="2828" y="6343"/>
                  </a:cubicBezTo>
                  <a:lnTo>
                    <a:pt x="7072" y="5267"/>
                  </a:lnTo>
                  <a:cubicBezTo>
                    <a:pt x="9713" y="3623"/>
                    <a:pt x="9928" y="3163"/>
                    <a:pt x="9342" y="3163"/>
                  </a:cubicBezTo>
                  <a:cubicBezTo>
                    <a:pt x="8599" y="3163"/>
                    <a:pt x="6568" y="3903"/>
                    <a:pt x="6568" y="3903"/>
                  </a:cubicBezTo>
                  <a:cubicBezTo>
                    <a:pt x="7473" y="1829"/>
                    <a:pt x="7634" y="1140"/>
                    <a:pt x="7447" y="1140"/>
                  </a:cubicBezTo>
                  <a:cubicBezTo>
                    <a:pt x="7075" y="1140"/>
                    <a:pt x="5326" y="3869"/>
                    <a:pt x="5326" y="3869"/>
                  </a:cubicBezTo>
                  <a:cubicBezTo>
                    <a:pt x="5904" y="957"/>
                    <a:pt x="5960" y="0"/>
                    <a:pt x="5783"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9" name="Google Shape;1243;p53"/>
            <p:cNvSpPr/>
            <p:nvPr/>
          </p:nvSpPr>
          <p:spPr>
            <a:xfrm>
              <a:off x="5701224" y="3735494"/>
              <a:ext cx="254053" cy="304612"/>
            </a:xfrm>
            <a:custGeom>
              <a:avLst/>
              <a:gdLst/>
              <a:ahLst/>
              <a:cxnLst/>
              <a:rect l="l" t="t" r="r" b="b"/>
              <a:pathLst>
                <a:path w="4432" h="5314" extrusionOk="0">
                  <a:moveTo>
                    <a:pt x="3507" y="1"/>
                  </a:moveTo>
                  <a:cubicBezTo>
                    <a:pt x="3231" y="1"/>
                    <a:pt x="3243" y="1903"/>
                    <a:pt x="3720" y="3142"/>
                  </a:cubicBezTo>
                  <a:cubicBezTo>
                    <a:pt x="2387" y="1463"/>
                    <a:pt x="1662" y="861"/>
                    <a:pt x="1365" y="861"/>
                  </a:cubicBezTo>
                  <a:cubicBezTo>
                    <a:pt x="814" y="861"/>
                    <a:pt x="1751" y="2952"/>
                    <a:pt x="3022" y="4076"/>
                  </a:cubicBezTo>
                  <a:cubicBezTo>
                    <a:pt x="1880" y="3397"/>
                    <a:pt x="1206" y="3143"/>
                    <a:pt x="870" y="3143"/>
                  </a:cubicBezTo>
                  <a:cubicBezTo>
                    <a:pt x="0" y="3143"/>
                    <a:pt x="1398" y="4847"/>
                    <a:pt x="2828" y="5314"/>
                  </a:cubicBezTo>
                  <a:lnTo>
                    <a:pt x="4432" y="4907"/>
                  </a:lnTo>
                  <a:cubicBezTo>
                    <a:pt x="4225" y="4254"/>
                    <a:pt x="4122" y="3574"/>
                    <a:pt x="4123" y="2889"/>
                  </a:cubicBezTo>
                  <a:cubicBezTo>
                    <a:pt x="4124" y="2613"/>
                    <a:pt x="4142" y="2338"/>
                    <a:pt x="4177" y="2065"/>
                  </a:cubicBezTo>
                  <a:cubicBezTo>
                    <a:pt x="3888" y="554"/>
                    <a:pt x="3655" y="1"/>
                    <a:pt x="3507"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60" name="Google Shape;1244;p53"/>
            <p:cNvSpPr/>
            <p:nvPr/>
          </p:nvSpPr>
          <p:spPr>
            <a:xfrm>
              <a:off x="4631017" y="854196"/>
              <a:ext cx="1877025" cy="487241"/>
            </a:xfrm>
            <a:custGeom>
              <a:avLst/>
              <a:gdLst/>
              <a:ahLst/>
              <a:cxnLst/>
              <a:rect l="l" t="t" r="r" b="b"/>
              <a:pathLst>
                <a:path w="32745" h="8500" extrusionOk="0">
                  <a:moveTo>
                    <a:pt x="32745" y="0"/>
                  </a:moveTo>
                  <a:cubicBezTo>
                    <a:pt x="22651" y="4251"/>
                    <a:pt x="17235" y="5963"/>
                    <a:pt x="1" y="8233"/>
                  </a:cubicBezTo>
                  <a:cubicBezTo>
                    <a:pt x="2147" y="8416"/>
                    <a:pt x="4172" y="8499"/>
                    <a:pt x="6082" y="8499"/>
                  </a:cubicBezTo>
                  <a:cubicBezTo>
                    <a:pt x="25050" y="8499"/>
                    <a:pt x="32546" y="294"/>
                    <a:pt x="32745" y="0"/>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61" name="Google Shape;1245;p53"/>
            <p:cNvSpPr/>
            <p:nvPr/>
          </p:nvSpPr>
          <p:spPr>
            <a:xfrm>
              <a:off x="6578312" y="3661033"/>
              <a:ext cx="105588" cy="161993"/>
            </a:xfrm>
            <a:custGeom>
              <a:avLst/>
              <a:gdLst/>
              <a:ahLst/>
              <a:cxnLst/>
              <a:rect l="l" t="t" r="r" b="b"/>
              <a:pathLst>
                <a:path w="1842" h="2826" extrusionOk="0">
                  <a:moveTo>
                    <a:pt x="1620" y="0"/>
                  </a:moveTo>
                  <a:lnTo>
                    <a:pt x="1118" y="339"/>
                  </a:lnTo>
                  <a:lnTo>
                    <a:pt x="1" y="2428"/>
                  </a:lnTo>
                  <a:lnTo>
                    <a:pt x="708" y="2826"/>
                  </a:lnTo>
                  <a:lnTo>
                    <a:pt x="1842" y="429"/>
                  </a:lnTo>
                  <a:lnTo>
                    <a:pt x="1620" y="0"/>
                  </a:lnTo>
                  <a:close/>
                </a:path>
              </a:pathLst>
            </a:custGeom>
            <a:solidFill>
              <a:srgbClr val="C2AA7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62" name="Google Shape;1246;p53"/>
            <p:cNvSpPr/>
            <p:nvPr/>
          </p:nvSpPr>
          <p:spPr>
            <a:xfrm>
              <a:off x="6417580" y="3593909"/>
              <a:ext cx="157178" cy="101174"/>
            </a:xfrm>
            <a:custGeom>
              <a:avLst/>
              <a:gdLst/>
              <a:ahLst/>
              <a:cxnLst/>
              <a:rect l="l" t="t" r="r" b="b"/>
              <a:pathLst>
                <a:path w="2742" h="1765" extrusionOk="0">
                  <a:moveTo>
                    <a:pt x="2137" y="0"/>
                  </a:moveTo>
                  <a:lnTo>
                    <a:pt x="0" y="1025"/>
                  </a:lnTo>
                  <a:lnTo>
                    <a:pt x="336" y="1765"/>
                  </a:lnTo>
                  <a:lnTo>
                    <a:pt x="2666" y="501"/>
                  </a:lnTo>
                  <a:lnTo>
                    <a:pt x="2742" y="23"/>
                  </a:lnTo>
                  <a:lnTo>
                    <a:pt x="2137" y="0"/>
                  </a:lnTo>
                  <a:close/>
                </a:path>
              </a:pathLst>
            </a:custGeom>
            <a:solidFill>
              <a:srgbClr val="C2AA7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63" name="Google Shape;1247;p53"/>
            <p:cNvSpPr/>
            <p:nvPr/>
          </p:nvSpPr>
          <p:spPr>
            <a:xfrm>
              <a:off x="6517665" y="3826235"/>
              <a:ext cx="1678861" cy="325133"/>
            </a:xfrm>
            <a:custGeom>
              <a:avLst/>
              <a:gdLst/>
              <a:ahLst/>
              <a:cxnLst/>
              <a:rect l="l" t="t" r="r" b="b"/>
              <a:pathLst>
                <a:path w="29288" h="5672" extrusionOk="0">
                  <a:moveTo>
                    <a:pt x="9367" y="0"/>
                  </a:moveTo>
                  <a:cubicBezTo>
                    <a:pt x="6442" y="0"/>
                    <a:pt x="3348" y="300"/>
                    <a:pt x="0" y="893"/>
                  </a:cubicBezTo>
                  <a:cubicBezTo>
                    <a:pt x="926" y="3153"/>
                    <a:pt x="17499" y="5671"/>
                    <a:pt x="26820" y="5671"/>
                  </a:cubicBezTo>
                  <a:cubicBezTo>
                    <a:pt x="27717" y="5671"/>
                    <a:pt x="28546" y="5648"/>
                    <a:pt x="29288" y="5599"/>
                  </a:cubicBezTo>
                  <a:cubicBezTo>
                    <a:pt x="22824" y="1839"/>
                    <a:pt x="16615" y="0"/>
                    <a:pt x="9367" y="0"/>
                  </a:cubicBezTo>
                  <a:close/>
                </a:path>
              </a:pathLst>
            </a:custGeom>
            <a:solidFill>
              <a:srgbClr val="FFE23F">
                <a:alpha val="62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64" name="Google Shape;1248;p53"/>
            <p:cNvSpPr/>
            <p:nvPr/>
          </p:nvSpPr>
          <p:spPr>
            <a:xfrm>
              <a:off x="6826059" y="3824860"/>
              <a:ext cx="657317" cy="557347"/>
            </a:xfrm>
            <a:custGeom>
              <a:avLst/>
              <a:gdLst/>
              <a:ahLst/>
              <a:cxnLst/>
              <a:rect l="l" t="t" r="r" b="b"/>
              <a:pathLst>
                <a:path w="11467" h="9723" extrusionOk="0">
                  <a:moveTo>
                    <a:pt x="2432" y="0"/>
                  </a:moveTo>
                  <a:lnTo>
                    <a:pt x="4541" y="1146"/>
                  </a:lnTo>
                  <a:lnTo>
                    <a:pt x="1" y="5228"/>
                  </a:lnTo>
                  <a:lnTo>
                    <a:pt x="4312" y="9631"/>
                  </a:lnTo>
                  <a:lnTo>
                    <a:pt x="11466" y="9722"/>
                  </a:lnTo>
                  <a:lnTo>
                    <a:pt x="2707" y="5457"/>
                  </a:lnTo>
                  <a:lnTo>
                    <a:pt x="6100" y="1054"/>
                  </a:lnTo>
                  <a:lnTo>
                    <a:pt x="3395" y="0"/>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65" name="Google Shape;1249;p53"/>
            <p:cNvSpPr/>
            <p:nvPr/>
          </p:nvSpPr>
          <p:spPr>
            <a:xfrm>
              <a:off x="7687154" y="3593450"/>
              <a:ext cx="395296" cy="106047"/>
            </a:xfrm>
            <a:custGeom>
              <a:avLst/>
              <a:gdLst/>
              <a:ahLst/>
              <a:cxnLst/>
              <a:rect l="l" t="t" r="r" b="b"/>
              <a:pathLst>
                <a:path w="6896" h="1850" extrusionOk="0">
                  <a:moveTo>
                    <a:pt x="228" y="1"/>
                  </a:moveTo>
                  <a:lnTo>
                    <a:pt x="1" y="394"/>
                  </a:lnTo>
                  <a:lnTo>
                    <a:pt x="6722" y="1849"/>
                  </a:lnTo>
                  <a:lnTo>
                    <a:pt x="6896" y="710"/>
                  </a:lnTo>
                  <a:lnTo>
                    <a:pt x="228" y="1"/>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66" name="Google Shape;1250;p53"/>
            <p:cNvSpPr/>
            <p:nvPr/>
          </p:nvSpPr>
          <p:spPr>
            <a:xfrm>
              <a:off x="7162541" y="3270784"/>
              <a:ext cx="402289" cy="301746"/>
            </a:xfrm>
            <a:custGeom>
              <a:avLst/>
              <a:gdLst/>
              <a:ahLst/>
              <a:cxnLst/>
              <a:rect l="l" t="t" r="r" b="b"/>
              <a:pathLst>
                <a:path w="7018" h="5264" extrusionOk="0">
                  <a:moveTo>
                    <a:pt x="5711" y="1"/>
                  </a:moveTo>
                  <a:lnTo>
                    <a:pt x="4179" y="2024"/>
                  </a:lnTo>
                  <a:lnTo>
                    <a:pt x="3543" y="1962"/>
                  </a:lnTo>
                  <a:lnTo>
                    <a:pt x="3888" y="1273"/>
                  </a:lnTo>
                  <a:lnTo>
                    <a:pt x="2547" y="1067"/>
                  </a:lnTo>
                  <a:lnTo>
                    <a:pt x="1" y="3956"/>
                  </a:lnTo>
                  <a:lnTo>
                    <a:pt x="3165" y="5263"/>
                  </a:lnTo>
                  <a:lnTo>
                    <a:pt x="7018" y="103"/>
                  </a:lnTo>
                  <a:lnTo>
                    <a:pt x="5711" y="1"/>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67" name="Google Shape;1251;p53"/>
            <p:cNvSpPr/>
            <p:nvPr/>
          </p:nvSpPr>
          <p:spPr>
            <a:xfrm>
              <a:off x="7202036" y="3460061"/>
              <a:ext cx="175464" cy="124275"/>
            </a:xfrm>
            <a:custGeom>
              <a:avLst/>
              <a:gdLst/>
              <a:ahLst/>
              <a:cxnLst/>
              <a:rect l="l" t="t" r="r" b="b"/>
              <a:pathLst>
                <a:path w="3061" h="2168" extrusionOk="0">
                  <a:moveTo>
                    <a:pt x="2098" y="0"/>
                  </a:moveTo>
                  <a:lnTo>
                    <a:pt x="0" y="1652"/>
                  </a:lnTo>
                  <a:lnTo>
                    <a:pt x="1960" y="2168"/>
                  </a:lnTo>
                  <a:lnTo>
                    <a:pt x="3061" y="345"/>
                  </a:lnTo>
                  <a:lnTo>
                    <a:pt x="2098" y="0"/>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68" name="Google Shape;1252;p53"/>
            <p:cNvSpPr/>
            <p:nvPr/>
          </p:nvSpPr>
          <p:spPr>
            <a:xfrm>
              <a:off x="7170738" y="3377231"/>
              <a:ext cx="175235" cy="267352"/>
            </a:xfrm>
            <a:custGeom>
              <a:avLst/>
              <a:gdLst/>
              <a:ahLst/>
              <a:cxnLst/>
              <a:rect l="l" t="t" r="r" b="b"/>
              <a:pathLst>
                <a:path w="3057" h="4664" extrusionOk="0">
                  <a:moveTo>
                    <a:pt x="1991" y="1"/>
                  </a:moveTo>
                  <a:lnTo>
                    <a:pt x="0" y="4280"/>
                  </a:lnTo>
                  <a:lnTo>
                    <a:pt x="808" y="4663"/>
                  </a:lnTo>
                  <a:lnTo>
                    <a:pt x="3057" y="70"/>
                  </a:lnTo>
                  <a:lnTo>
                    <a:pt x="1991" y="1"/>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69" name="Google Shape;1253;p53"/>
            <p:cNvSpPr/>
            <p:nvPr/>
          </p:nvSpPr>
          <p:spPr>
            <a:xfrm>
              <a:off x="7535537" y="3679777"/>
              <a:ext cx="202176" cy="158382"/>
            </a:xfrm>
            <a:custGeom>
              <a:avLst/>
              <a:gdLst/>
              <a:ahLst/>
              <a:cxnLst/>
              <a:rect l="l" t="t" r="r" b="b"/>
              <a:pathLst>
                <a:path w="3527" h="2763" extrusionOk="0">
                  <a:moveTo>
                    <a:pt x="641" y="1"/>
                  </a:moveTo>
                  <a:lnTo>
                    <a:pt x="1" y="1730"/>
                  </a:lnTo>
                  <a:lnTo>
                    <a:pt x="2980" y="2763"/>
                  </a:lnTo>
                  <a:lnTo>
                    <a:pt x="3527" y="793"/>
                  </a:lnTo>
                  <a:lnTo>
                    <a:pt x="641" y="1"/>
                  </a:lnTo>
                  <a:close/>
                </a:path>
              </a:pathLst>
            </a:custGeom>
            <a:solidFill>
              <a:schemeClr val="accent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0" name="Google Shape;1254;p53"/>
            <p:cNvSpPr/>
            <p:nvPr/>
          </p:nvSpPr>
          <p:spPr>
            <a:xfrm>
              <a:off x="7824073" y="3945113"/>
              <a:ext cx="190398" cy="258911"/>
            </a:xfrm>
            <a:custGeom>
              <a:avLst/>
              <a:gdLst/>
              <a:ahLst/>
              <a:cxnLst/>
              <a:rect l="l" t="t" r="r" b="b"/>
              <a:pathLst>
                <a:path w="4149" h="5642" extrusionOk="0">
                  <a:moveTo>
                    <a:pt x="386" y="1"/>
                  </a:moveTo>
                  <a:lnTo>
                    <a:pt x="0" y="273"/>
                  </a:lnTo>
                  <a:lnTo>
                    <a:pt x="3642" y="5641"/>
                  </a:lnTo>
                  <a:lnTo>
                    <a:pt x="4148" y="5174"/>
                  </a:lnTo>
                  <a:lnTo>
                    <a:pt x="386" y="1"/>
                  </a:lnTo>
                  <a:close/>
                </a:path>
              </a:pathLst>
            </a:custGeom>
            <a:solidFill>
              <a:srgbClr val="67461E"/>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1" name="Google Shape;1255;p53"/>
            <p:cNvSpPr/>
            <p:nvPr/>
          </p:nvSpPr>
          <p:spPr>
            <a:xfrm>
              <a:off x="7365003" y="3270784"/>
              <a:ext cx="124906" cy="119059"/>
            </a:xfrm>
            <a:custGeom>
              <a:avLst/>
              <a:gdLst/>
              <a:ahLst/>
              <a:cxnLst/>
              <a:rect l="l" t="t" r="r" b="b"/>
              <a:pathLst>
                <a:path w="2179" h="2077" extrusionOk="0">
                  <a:moveTo>
                    <a:pt x="2179" y="1"/>
                  </a:moveTo>
                  <a:lnTo>
                    <a:pt x="941" y="13"/>
                  </a:lnTo>
                  <a:lnTo>
                    <a:pt x="1" y="1984"/>
                  </a:lnTo>
                  <a:lnTo>
                    <a:pt x="665" y="2076"/>
                  </a:lnTo>
                  <a:lnTo>
                    <a:pt x="2179" y="1"/>
                  </a:ln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2" name="Google Shape;1256;p53"/>
            <p:cNvSpPr/>
            <p:nvPr/>
          </p:nvSpPr>
          <p:spPr>
            <a:xfrm>
              <a:off x="5304840" y="3170871"/>
              <a:ext cx="85239" cy="35655"/>
            </a:xfrm>
            <a:custGeom>
              <a:avLst/>
              <a:gdLst/>
              <a:ahLst/>
              <a:cxnLst/>
              <a:rect l="l" t="t" r="r" b="b"/>
              <a:pathLst>
                <a:path w="1487" h="622" extrusionOk="0">
                  <a:moveTo>
                    <a:pt x="989" y="1"/>
                  </a:moveTo>
                  <a:cubicBezTo>
                    <a:pt x="667" y="1"/>
                    <a:pt x="279" y="89"/>
                    <a:pt x="112" y="368"/>
                  </a:cubicBezTo>
                  <a:cubicBezTo>
                    <a:pt x="0" y="553"/>
                    <a:pt x="72" y="621"/>
                    <a:pt x="229" y="621"/>
                  </a:cubicBezTo>
                  <a:cubicBezTo>
                    <a:pt x="609" y="621"/>
                    <a:pt x="1487" y="225"/>
                    <a:pt x="1487" y="128"/>
                  </a:cubicBezTo>
                  <a:cubicBezTo>
                    <a:pt x="1487" y="64"/>
                    <a:pt x="1262" y="1"/>
                    <a:pt x="989" y="1"/>
                  </a:cubicBezTo>
                  <a:close/>
                </a:path>
              </a:pathLst>
            </a:custGeom>
            <a:solidFill>
              <a:srgbClr val="C6C23A"/>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3" name="Google Shape;1257;p53"/>
            <p:cNvSpPr/>
            <p:nvPr/>
          </p:nvSpPr>
          <p:spPr>
            <a:xfrm>
              <a:off x="5538085" y="3175973"/>
              <a:ext cx="56405" cy="78360"/>
            </a:xfrm>
            <a:custGeom>
              <a:avLst/>
              <a:gdLst/>
              <a:ahLst/>
              <a:cxnLst/>
              <a:rect l="l" t="t" r="r" b="b"/>
              <a:pathLst>
                <a:path w="984" h="1367" extrusionOk="0">
                  <a:moveTo>
                    <a:pt x="872" y="1"/>
                  </a:moveTo>
                  <a:cubicBezTo>
                    <a:pt x="703" y="1"/>
                    <a:pt x="0" y="666"/>
                    <a:pt x="175" y="1205"/>
                  </a:cubicBezTo>
                  <a:cubicBezTo>
                    <a:pt x="212" y="1319"/>
                    <a:pt x="259" y="1367"/>
                    <a:pt x="311" y="1367"/>
                  </a:cubicBezTo>
                  <a:cubicBezTo>
                    <a:pt x="578" y="1367"/>
                    <a:pt x="983" y="84"/>
                    <a:pt x="896" y="8"/>
                  </a:cubicBezTo>
                  <a:cubicBezTo>
                    <a:pt x="890" y="3"/>
                    <a:pt x="882" y="1"/>
                    <a:pt x="872" y="1"/>
                  </a:cubicBezTo>
                  <a:close/>
                </a:path>
              </a:pathLst>
            </a:custGeom>
            <a:solidFill>
              <a:srgbClr val="A8A23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4" name="Google Shape;1258;p53"/>
            <p:cNvSpPr/>
            <p:nvPr/>
          </p:nvSpPr>
          <p:spPr>
            <a:xfrm>
              <a:off x="5594605" y="3444183"/>
              <a:ext cx="56405" cy="78303"/>
            </a:xfrm>
            <a:custGeom>
              <a:avLst/>
              <a:gdLst/>
              <a:ahLst/>
              <a:cxnLst/>
              <a:rect l="l" t="t" r="r" b="b"/>
              <a:pathLst>
                <a:path w="984" h="1366" extrusionOk="0">
                  <a:moveTo>
                    <a:pt x="871" y="0"/>
                  </a:moveTo>
                  <a:cubicBezTo>
                    <a:pt x="702" y="0"/>
                    <a:pt x="0" y="665"/>
                    <a:pt x="175" y="1204"/>
                  </a:cubicBezTo>
                  <a:cubicBezTo>
                    <a:pt x="212" y="1318"/>
                    <a:pt x="259" y="1365"/>
                    <a:pt x="311" y="1365"/>
                  </a:cubicBezTo>
                  <a:cubicBezTo>
                    <a:pt x="578" y="1365"/>
                    <a:pt x="983" y="83"/>
                    <a:pt x="896" y="8"/>
                  </a:cubicBezTo>
                  <a:cubicBezTo>
                    <a:pt x="890" y="3"/>
                    <a:pt x="882" y="0"/>
                    <a:pt x="871" y="0"/>
                  </a:cubicBezTo>
                  <a:close/>
                </a:path>
              </a:pathLst>
            </a:custGeom>
            <a:solidFill>
              <a:srgbClr val="C6C23A"/>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5" name="Google Shape;1259;p53"/>
            <p:cNvSpPr/>
            <p:nvPr/>
          </p:nvSpPr>
          <p:spPr>
            <a:xfrm>
              <a:off x="5258180" y="3544038"/>
              <a:ext cx="56291" cy="78360"/>
            </a:xfrm>
            <a:custGeom>
              <a:avLst/>
              <a:gdLst/>
              <a:ahLst/>
              <a:cxnLst/>
              <a:rect l="l" t="t" r="r" b="b"/>
              <a:pathLst>
                <a:path w="982" h="1367" extrusionOk="0">
                  <a:moveTo>
                    <a:pt x="869" y="1"/>
                  </a:moveTo>
                  <a:cubicBezTo>
                    <a:pt x="700" y="1"/>
                    <a:pt x="0" y="666"/>
                    <a:pt x="174" y="1204"/>
                  </a:cubicBezTo>
                  <a:cubicBezTo>
                    <a:pt x="211" y="1318"/>
                    <a:pt x="258" y="1366"/>
                    <a:pt x="309" y="1366"/>
                  </a:cubicBezTo>
                  <a:cubicBezTo>
                    <a:pt x="577" y="1366"/>
                    <a:pt x="981" y="84"/>
                    <a:pt x="894" y="9"/>
                  </a:cubicBezTo>
                  <a:cubicBezTo>
                    <a:pt x="888" y="3"/>
                    <a:pt x="880" y="1"/>
                    <a:pt x="869"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6" name="Google Shape;1260;p53"/>
            <p:cNvSpPr/>
            <p:nvPr/>
          </p:nvSpPr>
          <p:spPr>
            <a:xfrm>
              <a:off x="5011694" y="3648307"/>
              <a:ext cx="45514" cy="84493"/>
            </a:xfrm>
            <a:custGeom>
              <a:avLst/>
              <a:gdLst/>
              <a:ahLst/>
              <a:cxnLst/>
              <a:rect l="l" t="t" r="r" b="b"/>
              <a:pathLst>
                <a:path w="794" h="1474" extrusionOk="0">
                  <a:moveTo>
                    <a:pt x="673" y="1"/>
                  </a:moveTo>
                  <a:cubicBezTo>
                    <a:pt x="526" y="1"/>
                    <a:pt x="0" y="871"/>
                    <a:pt x="327" y="1353"/>
                  </a:cubicBezTo>
                  <a:cubicBezTo>
                    <a:pt x="385" y="1437"/>
                    <a:pt x="435" y="1474"/>
                    <a:pt x="480" y="1474"/>
                  </a:cubicBezTo>
                  <a:cubicBezTo>
                    <a:pt x="758" y="1474"/>
                    <a:pt x="793" y="53"/>
                    <a:pt x="686" y="4"/>
                  </a:cubicBezTo>
                  <a:cubicBezTo>
                    <a:pt x="682" y="2"/>
                    <a:pt x="678" y="1"/>
                    <a:pt x="673"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7" name="Google Shape;1261;p53"/>
            <p:cNvSpPr/>
            <p:nvPr/>
          </p:nvSpPr>
          <p:spPr>
            <a:xfrm>
              <a:off x="4966009" y="3442922"/>
              <a:ext cx="83977" cy="37833"/>
            </a:xfrm>
            <a:custGeom>
              <a:avLst/>
              <a:gdLst/>
              <a:ahLst/>
              <a:cxnLst/>
              <a:rect l="l" t="t" r="r" b="b"/>
              <a:pathLst>
                <a:path w="1465" h="660" extrusionOk="0">
                  <a:moveTo>
                    <a:pt x="1042" y="1"/>
                  </a:moveTo>
                  <a:cubicBezTo>
                    <a:pt x="707" y="1"/>
                    <a:pt x="264" y="99"/>
                    <a:pt x="97" y="413"/>
                  </a:cubicBezTo>
                  <a:cubicBezTo>
                    <a:pt x="0" y="593"/>
                    <a:pt x="63" y="660"/>
                    <a:pt x="203" y="660"/>
                  </a:cubicBezTo>
                  <a:cubicBezTo>
                    <a:pt x="568" y="660"/>
                    <a:pt x="1464" y="204"/>
                    <a:pt x="1459" y="105"/>
                  </a:cubicBezTo>
                  <a:cubicBezTo>
                    <a:pt x="1457" y="48"/>
                    <a:pt x="1275" y="1"/>
                    <a:pt x="1042"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8" name="Google Shape;1262;p53"/>
            <p:cNvSpPr/>
            <p:nvPr/>
          </p:nvSpPr>
          <p:spPr>
            <a:xfrm>
              <a:off x="5318884" y="3357684"/>
              <a:ext cx="66150" cy="62825"/>
            </a:xfrm>
            <a:custGeom>
              <a:avLst/>
              <a:gdLst/>
              <a:ahLst/>
              <a:cxnLst/>
              <a:rect l="l" t="t" r="r" b="b"/>
              <a:pathLst>
                <a:path w="1154" h="1096" extrusionOk="0">
                  <a:moveTo>
                    <a:pt x="1039" y="0"/>
                  </a:moveTo>
                  <a:cubicBezTo>
                    <a:pt x="806" y="0"/>
                    <a:pt x="30" y="364"/>
                    <a:pt x="7" y="891"/>
                  </a:cubicBezTo>
                  <a:cubicBezTo>
                    <a:pt x="1" y="1037"/>
                    <a:pt x="42" y="1095"/>
                    <a:pt x="112" y="1095"/>
                  </a:cubicBezTo>
                  <a:cubicBezTo>
                    <a:pt x="396" y="1095"/>
                    <a:pt x="1153" y="119"/>
                    <a:pt x="1101" y="22"/>
                  </a:cubicBezTo>
                  <a:cubicBezTo>
                    <a:pt x="1093" y="7"/>
                    <a:pt x="1071" y="0"/>
                    <a:pt x="1039" y="0"/>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9" name="Google Shape;1263;p53"/>
            <p:cNvSpPr/>
            <p:nvPr/>
          </p:nvSpPr>
          <p:spPr>
            <a:xfrm>
              <a:off x="5045515" y="3288955"/>
              <a:ext cx="60074" cy="73602"/>
            </a:xfrm>
            <a:custGeom>
              <a:avLst/>
              <a:gdLst/>
              <a:ahLst/>
              <a:cxnLst/>
              <a:rect l="l" t="t" r="r" b="b"/>
              <a:pathLst>
                <a:path w="1048" h="1284" extrusionOk="0">
                  <a:moveTo>
                    <a:pt x="939" y="1"/>
                  </a:moveTo>
                  <a:cubicBezTo>
                    <a:pt x="752" y="1"/>
                    <a:pt x="1" y="559"/>
                    <a:pt x="103" y="1105"/>
                  </a:cubicBezTo>
                  <a:cubicBezTo>
                    <a:pt x="126" y="1231"/>
                    <a:pt x="170" y="1284"/>
                    <a:pt x="227" y="1284"/>
                  </a:cubicBezTo>
                  <a:cubicBezTo>
                    <a:pt x="497" y="1284"/>
                    <a:pt x="1048" y="97"/>
                    <a:pt x="973" y="12"/>
                  </a:cubicBezTo>
                  <a:cubicBezTo>
                    <a:pt x="966" y="4"/>
                    <a:pt x="954" y="1"/>
                    <a:pt x="939"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80" name="Google Shape;1264;p53"/>
            <p:cNvSpPr/>
            <p:nvPr/>
          </p:nvSpPr>
          <p:spPr>
            <a:xfrm>
              <a:off x="5335451" y="3782900"/>
              <a:ext cx="73831" cy="53826"/>
            </a:xfrm>
            <a:custGeom>
              <a:avLst/>
              <a:gdLst/>
              <a:ahLst/>
              <a:cxnLst/>
              <a:rect l="l" t="t" r="r" b="b"/>
              <a:pathLst>
                <a:path w="1288" h="939" extrusionOk="0">
                  <a:moveTo>
                    <a:pt x="1138" y="0"/>
                  </a:moveTo>
                  <a:cubicBezTo>
                    <a:pt x="852" y="0"/>
                    <a:pt x="133" y="237"/>
                    <a:pt x="33" y="718"/>
                  </a:cubicBezTo>
                  <a:cubicBezTo>
                    <a:pt x="0" y="876"/>
                    <a:pt x="42" y="938"/>
                    <a:pt x="127" y="938"/>
                  </a:cubicBezTo>
                  <a:cubicBezTo>
                    <a:pt x="431" y="938"/>
                    <a:pt x="1288" y="137"/>
                    <a:pt x="1252" y="36"/>
                  </a:cubicBezTo>
                  <a:cubicBezTo>
                    <a:pt x="1244" y="12"/>
                    <a:pt x="1202" y="0"/>
                    <a:pt x="1138" y="0"/>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81" name="Google Shape;1265;p53"/>
            <p:cNvSpPr/>
            <p:nvPr/>
          </p:nvSpPr>
          <p:spPr>
            <a:xfrm>
              <a:off x="5532983" y="3019369"/>
              <a:ext cx="71023" cy="57437"/>
            </a:xfrm>
            <a:custGeom>
              <a:avLst/>
              <a:gdLst/>
              <a:ahLst/>
              <a:cxnLst/>
              <a:rect l="l" t="t" r="r" b="b"/>
              <a:pathLst>
                <a:path w="1239" h="1002" extrusionOk="0">
                  <a:moveTo>
                    <a:pt x="1107" y="1"/>
                  </a:moveTo>
                  <a:cubicBezTo>
                    <a:pt x="843" y="1"/>
                    <a:pt x="94" y="284"/>
                    <a:pt x="22" y="787"/>
                  </a:cubicBezTo>
                  <a:cubicBezTo>
                    <a:pt x="0" y="940"/>
                    <a:pt x="42" y="1001"/>
                    <a:pt x="120" y="1001"/>
                  </a:cubicBezTo>
                  <a:cubicBezTo>
                    <a:pt x="415" y="1001"/>
                    <a:pt x="1238" y="130"/>
                    <a:pt x="1196" y="30"/>
                  </a:cubicBezTo>
                  <a:cubicBezTo>
                    <a:pt x="1188" y="10"/>
                    <a:pt x="1156" y="1"/>
                    <a:pt x="1107" y="1"/>
                  </a:cubicBezTo>
                  <a:close/>
                </a:path>
              </a:pathLst>
            </a:custGeom>
            <a:solidFill>
              <a:srgbClr val="C6C23A"/>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82" name="Google Shape;1266;p53"/>
            <p:cNvSpPr/>
            <p:nvPr/>
          </p:nvSpPr>
          <p:spPr>
            <a:xfrm>
              <a:off x="5779469" y="3027279"/>
              <a:ext cx="71023" cy="57380"/>
            </a:xfrm>
            <a:custGeom>
              <a:avLst/>
              <a:gdLst/>
              <a:ahLst/>
              <a:cxnLst/>
              <a:rect l="l" t="t" r="r" b="b"/>
              <a:pathLst>
                <a:path w="1239" h="1001" extrusionOk="0">
                  <a:moveTo>
                    <a:pt x="1106" y="0"/>
                  </a:moveTo>
                  <a:cubicBezTo>
                    <a:pt x="843" y="0"/>
                    <a:pt x="94" y="283"/>
                    <a:pt x="23" y="786"/>
                  </a:cubicBezTo>
                  <a:cubicBezTo>
                    <a:pt x="1" y="939"/>
                    <a:pt x="42" y="1001"/>
                    <a:pt x="120" y="1001"/>
                  </a:cubicBezTo>
                  <a:cubicBezTo>
                    <a:pt x="415" y="1001"/>
                    <a:pt x="1238" y="129"/>
                    <a:pt x="1195" y="29"/>
                  </a:cubicBezTo>
                  <a:cubicBezTo>
                    <a:pt x="1187" y="10"/>
                    <a:pt x="1155" y="0"/>
                    <a:pt x="1106" y="0"/>
                  </a:cubicBezTo>
                  <a:close/>
                </a:path>
              </a:pathLst>
            </a:custGeom>
            <a:solidFill>
              <a:srgbClr val="C6C23A"/>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83" name="Google Shape;1267;p53"/>
            <p:cNvSpPr/>
            <p:nvPr/>
          </p:nvSpPr>
          <p:spPr>
            <a:xfrm>
              <a:off x="5796207" y="2895782"/>
              <a:ext cx="89652" cy="30954"/>
            </a:xfrm>
            <a:custGeom>
              <a:avLst/>
              <a:gdLst/>
              <a:ahLst/>
              <a:cxnLst/>
              <a:rect l="l" t="t" r="r" b="b"/>
              <a:pathLst>
                <a:path w="1564" h="540" extrusionOk="0">
                  <a:moveTo>
                    <a:pt x="863" y="0"/>
                  </a:moveTo>
                  <a:cubicBezTo>
                    <a:pt x="596" y="0"/>
                    <a:pt x="317" y="67"/>
                    <a:pt x="159" y="268"/>
                  </a:cubicBezTo>
                  <a:cubicBezTo>
                    <a:pt x="1" y="470"/>
                    <a:pt x="118" y="540"/>
                    <a:pt x="339" y="540"/>
                  </a:cubicBezTo>
                  <a:cubicBezTo>
                    <a:pt x="755" y="540"/>
                    <a:pt x="1543" y="290"/>
                    <a:pt x="1553" y="201"/>
                  </a:cubicBezTo>
                  <a:cubicBezTo>
                    <a:pt x="1563" y="122"/>
                    <a:pt x="1224" y="0"/>
                    <a:pt x="863" y="0"/>
                  </a:cubicBezTo>
                  <a:close/>
                </a:path>
              </a:pathLst>
            </a:custGeom>
            <a:solidFill>
              <a:srgbClr val="A8A231"/>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84" name="Google Shape;1268;p53"/>
            <p:cNvSpPr/>
            <p:nvPr/>
          </p:nvSpPr>
          <p:spPr>
            <a:xfrm>
              <a:off x="5363424" y="2970129"/>
              <a:ext cx="71023" cy="57380"/>
            </a:xfrm>
            <a:custGeom>
              <a:avLst/>
              <a:gdLst/>
              <a:ahLst/>
              <a:cxnLst/>
              <a:rect l="l" t="t" r="r" b="b"/>
              <a:pathLst>
                <a:path w="1239" h="1001" extrusionOk="0">
                  <a:moveTo>
                    <a:pt x="1107" y="0"/>
                  </a:moveTo>
                  <a:cubicBezTo>
                    <a:pt x="843" y="0"/>
                    <a:pt x="95" y="284"/>
                    <a:pt x="22" y="786"/>
                  </a:cubicBezTo>
                  <a:cubicBezTo>
                    <a:pt x="1" y="939"/>
                    <a:pt x="42" y="1001"/>
                    <a:pt x="120" y="1001"/>
                  </a:cubicBezTo>
                  <a:cubicBezTo>
                    <a:pt x="416" y="1001"/>
                    <a:pt x="1238" y="129"/>
                    <a:pt x="1196" y="30"/>
                  </a:cubicBezTo>
                  <a:cubicBezTo>
                    <a:pt x="1188" y="10"/>
                    <a:pt x="1156" y="0"/>
                    <a:pt x="1107" y="0"/>
                  </a:cubicBezTo>
                  <a:close/>
                </a:path>
              </a:pathLst>
            </a:custGeom>
            <a:solidFill>
              <a:srgbClr val="C6C23A"/>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85" name="Google Shape;1269;p53"/>
            <p:cNvSpPr/>
            <p:nvPr/>
          </p:nvSpPr>
          <p:spPr>
            <a:xfrm>
              <a:off x="4837951" y="3489124"/>
              <a:ext cx="408824" cy="215533"/>
            </a:xfrm>
            <a:custGeom>
              <a:avLst/>
              <a:gdLst/>
              <a:ahLst/>
              <a:cxnLst/>
              <a:rect l="l" t="t" r="r" b="b"/>
              <a:pathLst>
                <a:path w="7132" h="3760" extrusionOk="0">
                  <a:moveTo>
                    <a:pt x="5405" y="0"/>
                  </a:moveTo>
                  <a:cubicBezTo>
                    <a:pt x="4006" y="0"/>
                    <a:pt x="1558" y="1277"/>
                    <a:pt x="1" y="3622"/>
                  </a:cubicBezTo>
                  <a:cubicBezTo>
                    <a:pt x="2166" y="1794"/>
                    <a:pt x="3426" y="1180"/>
                    <a:pt x="4141" y="1180"/>
                  </a:cubicBezTo>
                  <a:cubicBezTo>
                    <a:pt x="5605" y="1180"/>
                    <a:pt x="4782" y="3759"/>
                    <a:pt x="4782" y="3759"/>
                  </a:cubicBezTo>
                  <a:cubicBezTo>
                    <a:pt x="7131" y="1191"/>
                    <a:pt x="6757" y="0"/>
                    <a:pt x="5405" y="0"/>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86" name="Google Shape;1270;p53"/>
            <p:cNvSpPr/>
            <p:nvPr/>
          </p:nvSpPr>
          <p:spPr>
            <a:xfrm>
              <a:off x="6203023" y="1837443"/>
              <a:ext cx="567894" cy="247117"/>
            </a:xfrm>
            <a:custGeom>
              <a:avLst/>
              <a:gdLst/>
              <a:ahLst/>
              <a:cxnLst/>
              <a:rect l="l" t="t" r="r" b="b"/>
              <a:pathLst>
                <a:path w="9907" h="4311" extrusionOk="0">
                  <a:moveTo>
                    <a:pt x="9906" y="0"/>
                  </a:moveTo>
                  <a:cubicBezTo>
                    <a:pt x="7461" y="1375"/>
                    <a:pt x="4525" y="2246"/>
                    <a:pt x="1803" y="2246"/>
                  </a:cubicBezTo>
                  <a:cubicBezTo>
                    <a:pt x="1188" y="2246"/>
                    <a:pt x="585" y="2202"/>
                    <a:pt x="1" y="2109"/>
                  </a:cubicBezTo>
                  <a:lnTo>
                    <a:pt x="1" y="2109"/>
                  </a:lnTo>
                  <a:lnTo>
                    <a:pt x="1744" y="4310"/>
                  </a:lnTo>
                  <a:cubicBezTo>
                    <a:pt x="4600" y="4045"/>
                    <a:pt x="7631" y="2190"/>
                    <a:pt x="9906"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87" name="Google Shape;1271;p53"/>
            <p:cNvSpPr/>
            <p:nvPr/>
          </p:nvSpPr>
          <p:spPr>
            <a:xfrm>
              <a:off x="6355902" y="2940149"/>
              <a:ext cx="268785" cy="159700"/>
            </a:xfrm>
            <a:custGeom>
              <a:avLst/>
              <a:gdLst/>
              <a:ahLst/>
              <a:cxnLst/>
              <a:rect l="l" t="t" r="r" b="b"/>
              <a:pathLst>
                <a:path w="4689" h="2786" extrusionOk="0">
                  <a:moveTo>
                    <a:pt x="132" y="0"/>
                  </a:moveTo>
                  <a:lnTo>
                    <a:pt x="1" y="1475"/>
                  </a:lnTo>
                  <a:cubicBezTo>
                    <a:pt x="1169" y="2393"/>
                    <a:pt x="2960" y="2785"/>
                    <a:pt x="4602" y="2785"/>
                  </a:cubicBezTo>
                  <a:cubicBezTo>
                    <a:pt x="4630" y="2785"/>
                    <a:pt x="4659" y="2785"/>
                    <a:pt x="4688" y="2785"/>
                  </a:cubicBezTo>
                  <a:cubicBezTo>
                    <a:pt x="2929" y="2343"/>
                    <a:pt x="1164" y="1344"/>
                    <a:pt x="132" y="0"/>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88" name="Google Shape;1272;p53"/>
            <p:cNvSpPr/>
            <p:nvPr/>
          </p:nvSpPr>
          <p:spPr>
            <a:xfrm>
              <a:off x="6362035" y="1151240"/>
              <a:ext cx="386583" cy="256346"/>
            </a:xfrm>
            <a:custGeom>
              <a:avLst/>
              <a:gdLst/>
              <a:ahLst/>
              <a:cxnLst/>
              <a:rect l="l" t="t" r="r" b="b"/>
              <a:pathLst>
                <a:path w="6744" h="4472" extrusionOk="0">
                  <a:moveTo>
                    <a:pt x="5987" y="1"/>
                  </a:moveTo>
                  <a:cubicBezTo>
                    <a:pt x="4885" y="1927"/>
                    <a:pt x="3303" y="2890"/>
                    <a:pt x="1" y="4472"/>
                  </a:cubicBezTo>
                  <a:cubicBezTo>
                    <a:pt x="3441" y="3991"/>
                    <a:pt x="5298" y="2890"/>
                    <a:pt x="6743" y="1651"/>
                  </a:cubicBezTo>
                  <a:lnTo>
                    <a:pt x="5987" y="1"/>
                  </a:ln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89" name="Google Shape;1273;p53"/>
            <p:cNvSpPr/>
            <p:nvPr/>
          </p:nvSpPr>
          <p:spPr>
            <a:xfrm>
              <a:off x="6494793" y="2252800"/>
              <a:ext cx="412837" cy="228831"/>
            </a:xfrm>
            <a:custGeom>
              <a:avLst/>
              <a:gdLst/>
              <a:ahLst/>
              <a:cxnLst/>
              <a:rect l="l" t="t" r="r" b="b"/>
              <a:pathLst>
                <a:path w="7202" h="3992" extrusionOk="0">
                  <a:moveTo>
                    <a:pt x="7201" y="0"/>
                  </a:moveTo>
                  <a:lnTo>
                    <a:pt x="7201" y="0"/>
                  </a:lnTo>
                  <a:cubicBezTo>
                    <a:pt x="5642" y="2201"/>
                    <a:pt x="3646" y="3105"/>
                    <a:pt x="0" y="3449"/>
                  </a:cubicBezTo>
                  <a:cubicBezTo>
                    <a:pt x="1698" y="3817"/>
                    <a:pt x="2891" y="3992"/>
                    <a:pt x="3884" y="3992"/>
                  </a:cubicBezTo>
                  <a:cubicBezTo>
                    <a:pt x="4876" y="3992"/>
                    <a:pt x="5667" y="3817"/>
                    <a:pt x="6559" y="3486"/>
                  </a:cubicBezTo>
                  <a:lnTo>
                    <a:pt x="7201" y="0"/>
                  </a:ln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0" name="Google Shape;1274;p53"/>
            <p:cNvSpPr/>
            <p:nvPr/>
          </p:nvSpPr>
          <p:spPr>
            <a:xfrm>
              <a:off x="5887579" y="3948389"/>
              <a:ext cx="885174" cy="431180"/>
            </a:xfrm>
            <a:custGeom>
              <a:avLst/>
              <a:gdLst/>
              <a:ahLst/>
              <a:cxnLst/>
              <a:rect l="l" t="t" r="r" b="b"/>
              <a:pathLst>
                <a:path w="15442" h="7522" extrusionOk="0">
                  <a:moveTo>
                    <a:pt x="8070" y="1"/>
                  </a:moveTo>
                  <a:cubicBezTo>
                    <a:pt x="6998" y="1"/>
                    <a:pt x="5605" y="160"/>
                    <a:pt x="3822" y="524"/>
                  </a:cubicBezTo>
                  <a:lnTo>
                    <a:pt x="1376" y="1147"/>
                  </a:lnTo>
                  <a:cubicBezTo>
                    <a:pt x="1410" y="1148"/>
                    <a:pt x="1445" y="1148"/>
                    <a:pt x="1481" y="1148"/>
                  </a:cubicBezTo>
                  <a:cubicBezTo>
                    <a:pt x="2311" y="1148"/>
                    <a:pt x="3789" y="975"/>
                    <a:pt x="5034" y="975"/>
                  </a:cubicBezTo>
                  <a:cubicBezTo>
                    <a:pt x="7825" y="975"/>
                    <a:pt x="9450" y="1844"/>
                    <a:pt x="0" y="7476"/>
                  </a:cubicBezTo>
                  <a:lnTo>
                    <a:pt x="7659" y="7522"/>
                  </a:lnTo>
                  <a:cubicBezTo>
                    <a:pt x="7659" y="7522"/>
                    <a:pt x="15442" y="1"/>
                    <a:pt x="8070"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1" name="Google Shape;1275;p53"/>
            <p:cNvSpPr/>
            <p:nvPr/>
          </p:nvSpPr>
          <p:spPr>
            <a:xfrm>
              <a:off x="6003198" y="3965413"/>
              <a:ext cx="683170" cy="414155"/>
            </a:xfrm>
            <a:custGeom>
              <a:avLst/>
              <a:gdLst/>
              <a:ahLst/>
              <a:cxnLst/>
              <a:rect l="l" t="t" r="r" b="b"/>
              <a:pathLst>
                <a:path w="11918" h="7225" extrusionOk="0">
                  <a:moveTo>
                    <a:pt x="4802" y="1"/>
                  </a:moveTo>
                  <a:cubicBezTo>
                    <a:pt x="3940" y="1"/>
                    <a:pt x="2857" y="107"/>
                    <a:pt x="1514" y="345"/>
                  </a:cubicBezTo>
                  <a:lnTo>
                    <a:pt x="781" y="529"/>
                  </a:lnTo>
                  <a:cubicBezTo>
                    <a:pt x="1392" y="483"/>
                    <a:pt x="2717" y="333"/>
                    <a:pt x="3978" y="333"/>
                  </a:cubicBezTo>
                  <a:cubicBezTo>
                    <a:pt x="7141" y="333"/>
                    <a:pt x="9903" y="1277"/>
                    <a:pt x="1" y="7179"/>
                  </a:cubicBezTo>
                  <a:lnTo>
                    <a:pt x="4037" y="7225"/>
                  </a:lnTo>
                  <a:cubicBezTo>
                    <a:pt x="4037" y="7225"/>
                    <a:pt x="11917" y="1"/>
                    <a:pt x="4802"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2" name="Google Shape;1276;p53"/>
            <p:cNvSpPr/>
            <p:nvPr/>
          </p:nvSpPr>
          <p:spPr>
            <a:xfrm>
              <a:off x="5280307" y="3471239"/>
              <a:ext cx="257722" cy="340496"/>
            </a:xfrm>
            <a:custGeom>
              <a:avLst/>
              <a:gdLst/>
              <a:ahLst/>
              <a:cxnLst/>
              <a:rect l="l" t="t" r="r" b="b"/>
              <a:pathLst>
                <a:path w="4496" h="5940" extrusionOk="0">
                  <a:moveTo>
                    <a:pt x="4495" y="1"/>
                  </a:moveTo>
                  <a:cubicBezTo>
                    <a:pt x="551" y="1744"/>
                    <a:pt x="0" y="4632"/>
                    <a:pt x="161" y="5939"/>
                  </a:cubicBezTo>
                  <a:cubicBezTo>
                    <a:pt x="2451" y="3188"/>
                    <a:pt x="3744" y="2920"/>
                    <a:pt x="4161" y="2920"/>
                  </a:cubicBezTo>
                  <a:cubicBezTo>
                    <a:pt x="4262" y="2920"/>
                    <a:pt x="4311" y="2936"/>
                    <a:pt x="4311" y="2936"/>
                  </a:cubicBezTo>
                  <a:cubicBezTo>
                    <a:pt x="4160" y="2835"/>
                    <a:pt x="4016" y="2795"/>
                    <a:pt x="3874" y="2795"/>
                  </a:cubicBezTo>
                  <a:cubicBezTo>
                    <a:pt x="3309" y="2795"/>
                    <a:pt x="2784" y="3441"/>
                    <a:pt x="1995" y="3441"/>
                  </a:cubicBezTo>
                  <a:cubicBezTo>
                    <a:pt x="1984" y="3442"/>
                    <a:pt x="1975" y="3442"/>
                    <a:pt x="1966" y="3442"/>
                  </a:cubicBezTo>
                  <a:cubicBezTo>
                    <a:pt x="1260" y="3442"/>
                    <a:pt x="3906" y="838"/>
                    <a:pt x="4495"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3" name="Google Shape;1277;p53"/>
            <p:cNvSpPr/>
            <p:nvPr/>
          </p:nvSpPr>
          <p:spPr>
            <a:xfrm>
              <a:off x="5017427" y="3787657"/>
              <a:ext cx="209055" cy="123989"/>
            </a:xfrm>
            <a:custGeom>
              <a:avLst/>
              <a:gdLst/>
              <a:ahLst/>
              <a:cxnLst/>
              <a:rect l="l" t="t" r="r" b="b"/>
              <a:pathLst>
                <a:path w="3647" h="2163" extrusionOk="0">
                  <a:moveTo>
                    <a:pt x="2298" y="1"/>
                  </a:moveTo>
                  <a:cubicBezTo>
                    <a:pt x="1532" y="1"/>
                    <a:pt x="494" y="554"/>
                    <a:pt x="0" y="1509"/>
                  </a:cubicBezTo>
                  <a:cubicBezTo>
                    <a:pt x="704" y="863"/>
                    <a:pt x="1232" y="630"/>
                    <a:pt x="1628" y="630"/>
                  </a:cubicBezTo>
                  <a:cubicBezTo>
                    <a:pt x="2643" y="630"/>
                    <a:pt x="2786" y="2163"/>
                    <a:pt x="2786" y="2163"/>
                  </a:cubicBezTo>
                  <a:cubicBezTo>
                    <a:pt x="3647" y="657"/>
                    <a:pt x="3133" y="1"/>
                    <a:pt x="2298"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4" name="Google Shape;1278;p53"/>
            <p:cNvSpPr/>
            <p:nvPr/>
          </p:nvSpPr>
          <p:spPr>
            <a:xfrm>
              <a:off x="6855007" y="3822165"/>
              <a:ext cx="569843" cy="558722"/>
            </a:xfrm>
            <a:custGeom>
              <a:avLst/>
              <a:gdLst/>
              <a:ahLst/>
              <a:cxnLst/>
              <a:rect l="l" t="t" r="r" b="b"/>
              <a:pathLst>
                <a:path w="9941" h="9747" extrusionOk="0">
                  <a:moveTo>
                    <a:pt x="2821" y="1"/>
                  </a:moveTo>
                  <a:lnTo>
                    <a:pt x="4472" y="1216"/>
                  </a:lnTo>
                  <a:lnTo>
                    <a:pt x="1" y="5310"/>
                  </a:lnTo>
                  <a:lnTo>
                    <a:pt x="4265" y="9712"/>
                  </a:lnTo>
                  <a:lnTo>
                    <a:pt x="9941" y="9746"/>
                  </a:lnTo>
                  <a:lnTo>
                    <a:pt x="9941" y="9746"/>
                  </a:lnTo>
                  <a:lnTo>
                    <a:pt x="1880" y="5527"/>
                  </a:lnTo>
                  <a:lnTo>
                    <a:pt x="5366" y="1056"/>
                  </a:lnTo>
                  <a:lnTo>
                    <a:pt x="2821" y="1"/>
                  </a:ln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5" name="Google Shape;1279;p53"/>
            <p:cNvSpPr/>
            <p:nvPr/>
          </p:nvSpPr>
          <p:spPr>
            <a:xfrm>
              <a:off x="6918118" y="3822165"/>
              <a:ext cx="244480" cy="249869"/>
            </a:xfrm>
            <a:custGeom>
              <a:avLst/>
              <a:gdLst/>
              <a:ahLst/>
              <a:cxnLst/>
              <a:rect l="l" t="t" r="r" b="b"/>
              <a:pathLst>
                <a:path w="4265" h="4359" extrusionOk="0">
                  <a:moveTo>
                    <a:pt x="1720" y="1"/>
                  </a:moveTo>
                  <a:lnTo>
                    <a:pt x="3371" y="1216"/>
                  </a:lnTo>
                  <a:lnTo>
                    <a:pt x="0" y="4359"/>
                  </a:lnTo>
                  <a:lnTo>
                    <a:pt x="0" y="4359"/>
                  </a:lnTo>
                  <a:lnTo>
                    <a:pt x="1972" y="4083"/>
                  </a:lnTo>
                  <a:lnTo>
                    <a:pt x="4265" y="1056"/>
                  </a:lnTo>
                  <a:lnTo>
                    <a:pt x="1720" y="1"/>
                  </a:lnTo>
                  <a:close/>
                </a:path>
              </a:pathLst>
            </a:custGeom>
            <a:solidFill>
              <a:srgbClr val="FFE23F">
                <a:alpha val="6205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6" name="Google Shape;1280;p53"/>
            <p:cNvSpPr/>
            <p:nvPr/>
          </p:nvSpPr>
          <p:spPr>
            <a:xfrm>
              <a:off x="7613782" y="3692101"/>
              <a:ext cx="50558" cy="130065"/>
            </a:xfrm>
            <a:custGeom>
              <a:avLst/>
              <a:gdLst/>
              <a:ahLst/>
              <a:cxnLst/>
              <a:rect l="l" t="t" r="r" b="b"/>
              <a:pathLst>
                <a:path w="882" h="2269" extrusionOk="0">
                  <a:moveTo>
                    <a:pt x="643" y="1"/>
                  </a:moveTo>
                  <a:lnTo>
                    <a:pt x="1" y="2189"/>
                  </a:lnTo>
                  <a:lnTo>
                    <a:pt x="240" y="2269"/>
                  </a:lnTo>
                  <a:lnTo>
                    <a:pt x="882" y="82"/>
                  </a:lnTo>
                  <a:lnTo>
                    <a:pt x="643"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7" name="Google Shape;1281;p53"/>
            <p:cNvSpPr/>
            <p:nvPr/>
          </p:nvSpPr>
          <p:spPr>
            <a:xfrm>
              <a:off x="7545109" y="3720419"/>
              <a:ext cx="99340" cy="39610"/>
            </a:xfrm>
            <a:custGeom>
              <a:avLst/>
              <a:gdLst/>
              <a:ahLst/>
              <a:cxnLst/>
              <a:rect l="l" t="t" r="r" b="b"/>
              <a:pathLst>
                <a:path w="1733" h="691" extrusionOk="0">
                  <a:moveTo>
                    <a:pt x="79" y="1"/>
                  </a:moveTo>
                  <a:lnTo>
                    <a:pt x="0" y="240"/>
                  </a:lnTo>
                  <a:lnTo>
                    <a:pt x="1653" y="690"/>
                  </a:lnTo>
                  <a:lnTo>
                    <a:pt x="1733" y="452"/>
                  </a:lnTo>
                  <a:lnTo>
                    <a:pt x="79" y="1"/>
                  </a:lnTo>
                  <a:close/>
                </a:path>
              </a:pathLst>
            </a:custGeom>
            <a:solidFill>
              <a:schemeClr val="l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8" name="Google Shape;1282;p53"/>
            <p:cNvSpPr/>
            <p:nvPr/>
          </p:nvSpPr>
          <p:spPr>
            <a:xfrm>
              <a:off x="4614451" y="3634263"/>
              <a:ext cx="767778" cy="352304"/>
            </a:xfrm>
            <a:custGeom>
              <a:avLst/>
              <a:gdLst/>
              <a:ahLst/>
              <a:cxnLst/>
              <a:rect l="l" t="t" r="r" b="b"/>
              <a:pathLst>
                <a:path w="13394" h="6146" extrusionOk="0">
                  <a:moveTo>
                    <a:pt x="4791" y="0"/>
                  </a:moveTo>
                  <a:cubicBezTo>
                    <a:pt x="1" y="4782"/>
                    <a:pt x="6727" y="6145"/>
                    <a:pt x="10770" y="6145"/>
                  </a:cubicBezTo>
                  <a:cubicBezTo>
                    <a:pt x="12117" y="6145"/>
                    <a:pt x="13167" y="5994"/>
                    <a:pt x="13393" y="5767"/>
                  </a:cubicBezTo>
                  <a:cubicBezTo>
                    <a:pt x="13285" y="5604"/>
                    <a:pt x="13215" y="5419"/>
                    <a:pt x="13189" y="5226"/>
                  </a:cubicBezTo>
                  <a:cubicBezTo>
                    <a:pt x="12825" y="5257"/>
                    <a:pt x="12409" y="5273"/>
                    <a:pt x="11959" y="5273"/>
                  </a:cubicBezTo>
                  <a:cubicBezTo>
                    <a:pt x="8172" y="5273"/>
                    <a:pt x="2036" y="4078"/>
                    <a:pt x="5204" y="0"/>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9" name="Google Shape;1283;p53"/>
            <p:cNvSpPr/>
            <p:nvPr/>
          </p:nvSpPr>
          <p:spPr>
            <a:xfrm>
              <a:off x="4746178" y="3235760"/>
              <a:ext cx="392373" cy="416563"/>
            </a:xfrm>
            <a:custGeom>
              <a:avLst/>
              <a:gdLst/>
              <a:ahLst/>
              <a:cxnLst/>
              <a:rect l="l" t="t" r="r" b="b"/>
              <a:pathLst>
                <a:path w="6845" h="7267" extrusionOk="0">
                  <a:moveTo>
                    <a:pt x="6845" y="1"/>
                  </a:moveTo>
                  <a:lnTo>
                    <a:pt x="6845" y="1"/>
                  </a:lnTo>
                  <a:cubicBezTo>
                    <a:pt x="6226" y="121"/>
                    <a:pt x="5372" y="467"/>
                    <a:pt x="4279" y="1133"/>
                  </a:cubicBezTo>
                  <a:cubicBezTo>
                    <a:pt x="1" y="3742"/>
                    <a:pt x="394" y="6059"/>
                    <a:pt x="2464" y="7267"/>
                  </a:cubicBezTo>
                  <a:lnTo>
                    <a:pt x="2945" y="6511"/>
                  </a:lnTo>
                  <a:cubicBezTo>
                    <a:pt x="1431" y="5230"/>
                    <a:pt x="1511" y="3127"/>
                    <a:pt x="5346" y="789"/>
                  </a:cubicBezTo>
                  <a:cubicBezTo>
                    <a:pt x="5908" y="446"/>
                    <a:pt x="6408" y="188"/>
                    <a:pt x="6845"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0" name="Google Shape;1284;p53"/>
            <p:cNvSpPr/>
            <p:nvPr/>
          </p:nvSpPr>
          <p:spPr>
            <a:xfrm>
              <a:off x="5025265" y="3353270"/>
              <a:ext cx="206418" cy="90627"/>
            </a:xfrm>
            <a:custGeom>
              <a:avLst/>
              <a:gdLst/>
              <a:ahLst/>
              <a:cxnLst/>
              <a:rect l="l" t="t" r="r" b="b"/>
              <a:pathLst>
                <a:path w="3601" h="1581" extrusionOk="0">
                  <a:moveTo>
                    <a:pt x="2798" y="1"/>
                  </a:moveTo>
                  <a:cubicBezTo>
                    <a:pt x="2403" y="1"/>
                    <a:pt x="1567" y="323"/>
                    <a:pt x="0" y="1254"/>
                  </a:cubicBezTo>
                  <a:cubicBezTo>
                    <a:pt x="811" y="896"/>
                    <a:pt x="1558" y="643"/>
                    <a:pt x="2004" y="643"/>
                  </a:cubicBezTo>
                  <a:cubicBezTo>
                    <a:pt x="2458" y="643"/>
                    <a:pt x="2601" y="904"/>
                    <a:pt x="2185" y="1580"/>
                  </a:cubicBezTo>
                  <a:cubicBezTo>
                    <a:pt x="2588" y="1327"/>
                    <a:pt x="3601" y="1"/>
                    <a:pt x="2798" y="1"/>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1" name="Google Shape;1285;p53"/>
            <p:cNvSpPr/>
            <p:nvPr/>
          </p:nvSpPr>
          <p:spPr>
            <a:xfrm>
              <a:off x="5376663" y="3381034"/>
              <a:ext cx="181311" cy="59099"/>
            </a:xfrm>
            <a:custGeom>
              <a:avLst/>
              <a:gdLst/>
              <a:ahLst/>
              <a:cxnLst/>
              <a:rect l="l" t="t" r="r" b="b"/>
              <a:pathLst>
                <a:path w="3163" h="1031" extrusionOk="0">
                  <a:moveTo>
                    <a:pt x="2557" y="0"/>
                  </a:moveTo>
                  <a:cubicBezTo>
                    <a:pt x="2082" y="0"/>
                    <a:pt x="1275" y="281"/>
                    <a:pt x="0" y="1031"/>
                  </a:cubicBezTo>
                  <a:cubicBezTo>
                    <a:pt x="59" y="1012"/>
                    <a:pt x="120" y="992"/>
                    <a:pt x="176" y="975"/>
                  </a:cubicBezTo>
                  <a:cubicBezTo>
                    <a:pt x="320" y="924"/>
                    <a:pt x="467" y="883"/>
                    <a:pt x="618" y="851"/>
                  </a:cubicBezTo>
                  <a:cubicBezTo>
                    <a:pt x="1440" y="631"/>
                    <a:pt x="2067" y="536"/>
                    <a:pt x="2531" y="536"/>
                  </a:cubicBezTo>
                  <a:cubicBezTo>
                    <a:pt x="2772" y="536"/>
                    <a:pt x="2970" y="562"/>
                    <a:pt x="3129" y="608"/>
                  </a:cubicBezTo>
                  <a:cubicBezTo>
                    <a:pt x="3162" y="257"/>
                    <a:pt x="3011" y="0"/>
                    <a:pt x="2557" y="0"/>
                  </a:cubicBezTo>
                  <a:close/>
                </a:path>
              </a:pathLst>
            </a:custGeom>
            <a:solidFill>
              <a:srgbClr val="684338">
                <a:alpha val="4018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2" name="Google Shape;1286;p53"/>
            <p:cNvSpPr/>
            <p:nvPr/>
          </p:nvSpPr>
          <p:spPr>
            <a:xfrm>
              <a:off x="7454254" y="1711449"/>
              <a:ext cx="67641" cy="171452"/>
            </a:xfrm>
            <a:custGeom>
              <a:avLst/>
              <a:gdLst/>
              <a:ahLst/>
              <a:cxnLst/>
              <a:rect l="l" t="t" r="r" b="b"/>
              <a:pathLst>
                <a:path w="1180" h="2991" extrusionOk="0">
                  <a:moveTo>
                    <a:pt x="883" y="0"/>
                  </a:moveTo>
                  <a:cubicBezTo>
                    <a:pt x="353" y="1761"/>
                    <a:pt x="1" y="2991"/>
                    <a:pt x="69" y="2991"/>
                  </a:cubicBezTo>
                  <a:cubicBezTo>
                    <a:pt x="124" y="2991"/>
                    <a:pt x="452" y="2193"/>
                    <a:pt x="1180" y="232"/>
                  </a:cubicBezTo>
                  <a:lnTo>
                    <a:pt x="883" y="0"/>
                  </a:ln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3" name="Google Shape;1287;p53"/>
            <p:cNvSpPr/>
            <p:nvPr/>
          </p:nvSpPr>
          <p:spPr>
            <a:xfrm>
              <a:off x="7229264" y="1562641"/>
              <a:ext cx="71367" cy="177127"/>
            </a:xfrm>
            <a:custGeom>
              <a:avLst/>
              <a:gdLst/>
              <a:ahLst/>
              <a:cxnLst/>
              <a:rect l="l" t="t" r="r" b="b"/>
              <a:pathLst>
                <a:path w="1245" h="3090" extrusionOk="0">
                  <a:moveTo>
                    <a:pt x="872" y="1"/>
                  </a:moveTo>
                  <a:cubicBezTo>
                    <a:pt x="331" y="1793"/>
                    <a:pt x="0" y="3089"/>
                    <a:pt x="107" y="3089"/>
                  </a:cubicBezTo>
                  <a:cubicBezTo>
                    <a:pt x="190" y="3089"/>
                    <a:pt x="534" y="2316"/>
                    <a:pt x="1244" y="400"/>
                  </a:cubicBezTo>
                  <a:lnTo>
                    <a:pt x="872" y="1"/>
                  </a:ln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4" name="Google Shape;1288;p53"/>
            <p:cNvSpPr/>
            <p:nvPr/>
          </p:nvSpPr>
          <p:spPr>
            <a:xfrm>
              <a:off x="7183693" y="1421170"/>
              <a:ext cx="398277" cy="329834"/>
            </a:xfrm>
            <a:custGeom>
              <a:avLst/>
              <a:gdLst/>
              <a:ahLst/>
              <a:cxnLst/>
              <a:rect l="l" t="t" r="r" b="b"/>
              <a:pathLst>
                <a:path w="6948" h="5754" extrusionOk="0">
                  <a:moveTo>
                    <a:pt x="2315" y="1"/>
                  </a:moveTo>
                  <a:cubicBezTo>
                    <a:pt x="1438" y="1"/>
                    <a:pt x="696" y="574"/>
                    <a:pt x="384" y="2144"/>
                  </a:cubicBezTo>
                  <a:cubicBezTo>
                    <a:pt x="0" y="4077"/>
                    <a:pt x="4349" y="5753"/>
                    <a:pt x="6028" y="5753"/>
                  </a:cubicBezTo>
                  <a:cubicBezTo>
                    <a:pt x="6301" y="5753"/>
                    <a:pt x="6503" y="5709"/>
                    <a:pt x="6603" y="5615"/>
                  </a:cubicBezTo>
                  <a:lnTo>
                    <a:pt x="6922" y="3884"/>
                  </a:lnTo>
                  <a:cubicBezTo>
                    <a:pt x="6948" y="2908"/>
                    <a:pt x="4290" y="1"/>
                    <a:pt x="2315" y="1"/>
                  </a:cubicBezTo>
                  <a:close/>
                </a:path>
              </a:pathLst>
            </a:custGeom>
            <a:solidFill>
              <a:srgbClr val="D1CC8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5" name="Google Shape;1289;p53"/>
            <p:cNvSpPr/>
            <p:nvPr/>
          </p:nvSpPr>
          <p:spPr>
            <a:xfrm>
              <a:off x="7183693" y="1544068"/>
              <a:ext cx="391685" cy="206934"/>
            </a:xfrm>
            <a:custGeom>
              <a:avLst/>
              <a:gdLst/>
              <a:ahLst/>
              <a:cxnLst/>
              <a:rect l="l" t="t" r="r" b="b"/>
              <a:pathLst>
                <a:path w="6833" h="3610" extrusionOk="0">
                  <a:moveTo>
                    <a:pt x="384" y="0"/>
                  </a:moveTo>
                  <a:lnTo>
                    <a:pt x="384" y="0"/>
                  </a:lnTo>
                  <a:cubicBezTo>
                    <a:pt x="0" y="1933"/>
                    <a:pt x="4349" y="3609"/>
                    <a:pt x="6028" y="3609"/>
                  </a:cubicBezTo>
                  <a:cubicBezTo>
                    <a:pt x="6301" y="3609"/>
                    <a:pt x="6503" y="3565"/>
                    <a:pt x="6603" y="3471"/>
                  </a:cubicBezTo>
                  <a:lnTo>
                    <a:pt x="6833" y="1988"/>
                  </a:lnTo>
                  <a:lnTo>
                    <a:pt x="6833" y="1988"/>
                  </a:lnTo>
                  <a:cubicBezTo>
                    <a:pt x="6410" y="2140"/>
                    <a:pt x="5961" y="2861"/>
                    <a:pt x="4862" y="3104"/>
                  </a:cubicBezTo>
                  <a:cubicBezTo>
                    <a:pt x="4859" y="3104"/>
                    <a:pt x="4856" y="3104"/>
                    <a:pt x="4853" y="3104"/>
                  </a:cubicBezTo>
                  <a:cubicBezTo>
                    <a:pt x="3863" y="3104"/>
                    <a:pt x="1024" y="1849"/>
                    <a:pt x="384" y="0"/>
                  </a:cubicBez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6" name="Google Shape;1290;p53"/>
            <p:cNvSpPr/>
            <p:nvPr/>
          </p:nvSpPr>
          <p:spPr>
            <a:xfrm>
              <a:off x="7161050" y="1525038"/>
              <a:ext cx="68443" cy="174260"/>
            </a:xfrm>
            <a:custGeom>
              <a:avLst/>
              <a:gdLst/>
              <a:ahLst/>
              <a:cxnLst/>
              <a:rect l="l" t="t" r="r" b="b"/>
              <a:pathLst>
                <a:path w="1194" h="3040" extrusionOk="0">
                  <a:moveTo>
                    <a:pt x="886" y="0"/>
                  </a:moveTo>
                  <a:cubicBezTo>
                    <a:pt x="350" y="1777"/>
                    <a:pt x="0" y="3039"/>
                    <a:pt x="80" y="3039"/>
                  </a:cubicBezTo>
                  <a:cubicBezTo>
                    <a:pt x="143" y="3039"/>
                    <a:pt x="474" y="2253"/>
                    <a:pt x="1193" y="314"/>
                  </a:cubicBezTo>
                  <a:lnTo>
                    <a:pt x="886" y="0"/>
                  </a:lnTo>
                  <a:close/>
                </a:path>
              </a:pathLst>
            </a:custGeom>
            <a:solidFill>
              <a:srgbClr val="D1CC8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7" name="Google Shape;1291;p53"/>
            <p:cNvSpPr/>
            <p:nvPr/>
          </p:nvSpPr>
          <p:spPr>
            <a:xfrm>
              <a:off x="7371652" y="1687890"/>
              <a:ext cx="72112" cy="173630"/>
            </a:xfrm>
            <a:custGeom>
              <a:avLst/>
              <a:gdLst/>
              <a:ahLst/>
              <a:cxnLst/>
              <a:rect l="l" t="t" r="r" b="b"/>
              <a:pathLst>
                <a:path w="1258" h="3029" extrusionOk="0">
                  <a:moveTo>
                    <a:pt x="857" y="0"/>
                  </a:moveTo>
                  <a:cubicBezTo>
                    <a:pt x="322" y="1773"/>
                    <a:pt x="1" y="3029"/>
                    <a:pt x="105" y="3029"/>
                  </a:cubicBezTo>
                  <a:cubicBezTo>
                    <a:pt x="188" y="3029"/>
                    <a:pt x="537" y="2241"/>
                    <a:pt x="1257" y="298"/>
                  </a:cubicBezTo>
                  <a:lnTo>
                    <a:pt x="857" y="0"/>
                  </a:lnTo>
                  <a:close/>
                </a:path>
              </a:pathLst>
            </a:custGeom>
            <a:solidFill>
              <a:srgbClr val="D1CC8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8" name="Google Shape;1292;p53"/>
            <p:cNvSpPr/>
            <p:nvPr/>
          </p:nvSpPr>
          <p:spPr>
            <a:xfrm>
              <a:off x="7605355" y="1690813"/>
              <a:ext cx="95557" cy="35139"/>
            </a:xfrm>
            <a:custGeom>
              <a:avLst/>
              <a:gdLst/>
              <a:ahLst/>
              <a:cxnLst/>
              <a:rect l="l" t="t" r="r" b="b"/>
              <a:pathLst>
                <a:path w="1667" h="613" extrusionOk="0">
                  <a:moveTo>
                    <a:pt x="562" y="0"/>
                  </a:moveTo>
                  <a:cubicBezTo>
                    <a:pt x="348" y="0"/>
                    <a:pt x="128" y="56"/>
                    <a:pt x="1" y="196"/>
                  </a:cubicBezTo>
                  <a:lnTo>
                    <a:pt x="297" y="612"/>
                  </a:lnTo>
                  <a:cubicBezTo>
                    <a:pt x="1667" y="395"/>
                    <a:pt x="1134" y="0"/>
                    <a:pt x="562" y="0"/>
                  </a:cubicBezTo>
                  <a:close/>
                </a:path>
              </a:pathLst>
            </a:custGeom>
            <a:solidFill>
              <a:srgbClr val="D1CC8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9" name="Google Shape;1293;p53"/>
            <p:cNvSpPr/>
            <p:nvPr/>
          </p:nvSpPr>
          <p:spPr>
            <a:xfrm>
              <a:off x="7181056" y="1425641"/>
              <a:ext cx="318484" cy="261677"/>
            </a:xfrm>
            <a:custGeom>
              <a:avLst/>
              <a:gdLst/>
              <a:ahLst/>
              <a:cxnLst/>
              <a:rect l="l" t="t" r="r" b="b"/>
              <a:pathLst>
                <a:path w="5556" h="4565" extrusionOk="0">
                  <a:moveTo>
                    <a:pt x="2263" y="0"/>
                  </a:moveTo>
                  <a:cubicBezTo>
                    <a:pt x="1808" y="0"/>
                    <a:pt x="1385" y="212"/>
                    <a:pt x="1043" y="774"/>
                  </a:cubicBezTo>
                  <a:cubicBezTo>
                    <a:pt x="1" y="2486"/>
                    <a:pt x="1149" y="2995"/>
                    <a:pt x="2246" y="3821"/>
                  </a:cubicBezTo>
                  <a:cubicBezTo>
                    <a:pt x="2893" y="4308"/>
                    <a:pt x="3599" y="4564"/>
                    <a:pt x="4167" y="4564"/>
                  </a:cubicBezTo>
                  <a:cubicBezTo>
                    <a:pt x="4563" y="4564"/>
                    <a:pt x="4891" y="4440"/>
                    <a:pt x="5084" y="4183"/>
                  </a:cubicBezTo>
                  <a:cubicBezTo>
                    <a:pt x="5555" y="3557"/>
                    <a:pt x="5467" y="1810"/>
                    <a:pt x="4371" y="984"/>
                  </a:cubicBezTo>
                  <a:cubicBezTo>
                    <a:pt x="3710" y="487"/>
                    <a:pt x="2951" y="0"/>
                    <a:pt x="2263" y="0"/>
                  </a:cubicBezTo>
                  <a:close/>
                </a:path>
              </a:pathLst>
            </a:custGeom>
            <a:solidFill>
              <a:srgbClr val="F0E9A0"/>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0" name="Google Shape;1294;p53"/>
            <p:cNvSpPr/>
            <p:nvPr/>
          </p:nvSpPr>
          <p:spPr>
            <a:xfrm>
              <a:off x="7486239" y="1620422"/>
              <a:ext cx="165719" cy="148121"/>
            </a:xfrm>
            <a:custGeom>
              <a:avLst/>
              <a:gdLst/>
              <a:ahLst/>
              <a:cxnLst/>
              <a:rect l="l" t="t" r="r" b="b"/>
              <a:pathLst>
                <a:path w="2891" h="2584" extrusionOk="0">
                  <a:moveTo>
                    <a:pt x="736" y="0"/>
                  </a:moveTo>
                  <a:lnTo>
                    <a:pt x="736" y="0"/>
                  </a:lnTo>
                  <a:cubicBezTo>
                    <a:pt x="39" y="332"/>
                    <a:pt x="0" y="759"/>
                    <a:pt x="757" y="1577"/>
                  </a:cubicBezTo>
                  <a:cubicBezTo>
                    <a:pt x="1386" y="2307"/>
                    <a:pt x="1839" y="2584"/>
                    <a:pt x="2121" y="2584"/>
                  </a:cubicBezTo>
                  <a:cubicBezTo>
                    <a:pt x="2890" y="2584"/>
                    <a:pt x="2386" y="522"/>
                    <a:pt x="736" y="0"/>
                  </a:cubicBezTo>
                  <a:close/>
                </a:path>
              </a:pathLst>
            </a:custGeom>
            <a:solidFill>
              <a:srgbClr val="F0E9A0"/>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1" name="Google Shape;1295;p53"/>
            <p:cNvSpPr/>
            <p:nvPr/>
          </p:nvSpPr>
          <p:spPr>
            <a:xfrm>
              <a:off x="7536167" y="1735238"/>
              <a:ext cx="93550" cy="98595"/>
            </a:xfrm>
            <a:custGeom>
              <a:avLst/>
              <a:gdLst/>
              <a:ahLst/>
              <a:cxnLst/>
              <a:rect l="l" t="t" r="r" b="b"/>
              <a:pathLst>
                <a:path w="1632" h="1720" extrusionOk="0">
                  <a:moveTo>
                    <a:pt x="344" y="0"/>
                  </a:moveTo>
                  <a:lnTo>
                    <a:pt x="344" y="0"/>
                  </a:lnTo>
                  <a:cubicBezTo>
                    <a:pt x="1" y="851"/>
                    <a:pt x="543" y="1720"/>
                    <a:pt x="1015" y="1720"/>
                  </a:cubicBezTo>
                  <a:cubicBezTo>
                    <a:pt x="1340" y="1720"/>
                    <a:pt x="1631" y="1310"/>
                    <a:pt x="1580" y="201"/>
                  </a:cubicBezTo>
                  <a:lnTo>
                    <a:pt x="344" y="0"/>
                  </a:lnTo>
                  <a:close/>
                </a:path>
              </a:pathLst>
            </a:custGeom>
            <a:solidFill>
              <a:srgbClr val="F0E9A0"/>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2" name="Google Shape;1296;p53"/>
            <p:cNvSpPr/>
            <p:nvPr/>
          </p:nvSpPr>
          <p:spPr>
            <a:xfrm>
              <a:off x="7469903" y="1705832"/>
              <a:ext cx="92633" cy="36113"/>
            </a:xfrm>
            <a:custGeom>
              <a:avLst/>
              <a:gdLst/>
              <a:ahLst/>
              <a:cxnLst/>
              <a:rect l="l" t="t" r="r" b="b"/>
              <a:pathLst>
                <a:path w="1616" h="630" extrusionOk="0">
                  <a:moveTo>
                    <a:pt x="1296" y="1"/>
                  </a:moveTo>
                  <a:cubicBezTo>
                    <a:pt x="1" y="285"/>
                    <a:pt x="452" y="629"/>
                    <a:pt x="993" y="629"/>
                  </a:cubicBezTo>
                  <a:cubicBezTo>
                    <a:pt x="1229" y="629"/>
                    <a:pt x="1483" y="564"/>
                    <a:pt x="1616" y="399"/>
                  </a:cubicBezTo>
                  <a:lnTo>
                    <a:pt x="1296" y="1"/>
                  </a:lnTo>
                  <a:close/>
                </a:path>
              </a:pathLst>
            </a:custGeom>
            <a:solidFill>
              <a:srgbClr val="F0E9A0"/>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3" name="Google Shape;1297;p53"/>
            <p:cNvSpPr/>
            <p:nvPr/>
          </p:nvSpPr>
          <p:spPr>
            <a:xfrm>
              <a:off x="7391543" y="1562125"/>
              <a:ext cx="167668" cy="44998"/>
            </a:xfrm>
            <a:custGeom>
              <a:avLst/>
              <a:gdLst/>
              <a:ahLst/>
              <a:cxnLst/>
              <a:rect l="l" t="t" r="r" b="b"/>
              <a:pathLst>
                <a:path w="2925" h="785" extrusionOk="0">
                  <a:moveTo>
                    <a:pt x="1197" y="1"/>
                  </a:moveTo>
                  <a:cubicBezTo>
                    <a:pt x="379" y="1"/>
                    <a:pt x="1" y="510"/>
                    <a:pt x="2014" y="766"/>
                  </a:cubicBezTo>
                  <a:cubicBezTo>
                    <a:pt x="2113" y="779"/>
                    <a:pt x="2195" y="785"/>
                    <a:pt x="2262" y="785"/>
                  </a:cubicBezTo>
                  <a:cubicBezTo>
                    <a:pt x="2925" y="785"/>
                    <a:pt x="2141" y="224"/>
                    <a:pt x="2141" y="224"/>
                  </a:cubicBezTo>
                  <a:cubicBezTo>
                    <a:pt x="1828" y="64"/>
                    <a:pt x="1485" y="1"/>
                    <a:pt x="1197" y="1"/>
                  </a:cubicBez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4" name="Google Shape;1298;p53"/>
            <p:cNvSpPr/>
            <p:nvPr/>
          </p:nvSpPr>
          <p:spPr>
            <a:xfrm>
              <a:off x="7237633" y="1493912"/>
              <a:ext cx="79449" cy="82143"/>
            </a:xfrm>
            <a:custGeom>
              <a:avLst/>
              <a:gdLst/>
              <a:ahLst/>
              <a:cxnLst/>
              <a:rect l="l" t="t" r="r" b="b"/>
              <a:pathLst>
                <a:path w="1386" h="1433" extrusionOk="0">
                  <a:moveTo>
                    <a:pt x="574" y="1"/>
                  </a:moveTo>
                  <a:cubicBezTo>
                    <a:pt x="1" y="166"/>
                    <a:pt x="107" y="1432"/>
                    <a:pt x="510" y="1432"/>
                  </a:cubicBezTo>
                  <a:cubicBezTo>
                    <a:pt x="663" y="1432"/>
                    <a:pt x="858" y="1251"/>
                    <a:pt x="1074" y="761"/>
                  </a:cubicBezTo>
                  <a:cubicBezTo>
                    <a:pt x="1386" y="56"/>
                    <a:pt x="574" y="1"/>
                    <a:pt x="574" y="1"/>
                  </a:cubicBez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5" name="Google Shape;1299;p53"/>
            <p:cNvSpPr/>
            <p:nvPr/>
          </p:nvSpPr>
          <p:spPr>
            <a:xfrm>
              <a:off x="7333361" y="1496950"/>
              <a:ext cx="38521" cy="39839"/>
            </a:xfrm>
            <a:custGeom>
              <a:avLst/>
              <a:gdLst/>
              <a:ahLst/>
              <a:cxnLst/>
              <a:rect l="l" t="t" r="r" b="b"/>
              <a:pathLst>
                <a:path w="672" h="695" extrusionOk="0">
                  <a:moveTo>
                    <a:pt x="278" y="1"/>
                  </a:moveTo>
                  <a:cubicBezTo>
                    <a:pt x="0" y="81"/>
                    <a:pt x="52" y="694"/>
                    <a:pt x="247" y="694"/>
                  </a:cubicBezTo>
                  <a:cubicBezTo>
                    <a:pt x="321" y="694"/>
                    <a:pt x="415" y="607"/>
                    <a:pt x="520" y="369"/>
                  </a:cubicBezTo>
                  <a:cubicBezTo>
                    <a:pt x="671" y="28"/>
                    <a:pt x="278" y="1"/>
                    <a:pt x="278" y="1"/>
                  </a:cubicBez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6" name="Google Shape;1300;p53"/>
            <p:cNvSpPr/>
            <p:nvPr/>
          </p:nvSpPr>
          <p:spPr>
            <a:xfrm>
              <a:off x="7383002" y="1651490"/>
              <a:ext cx="95958" cy="44597"/>
            </a:xfrm>
            <a:custGeom>
              <a:avLst/>
              <a:gdLst/>
              <a:ahLst/>
              <a:cxnLst/>
              <a:rect l="l" t="t" r="r" b="b"/>
              <a:pathLst>
                <a:path w="1674" h="778" extrusionOk="0">
                  <a:moveTo>
                    <a:pt x="401" y="0"/>
                  </a:moveTo>
                  <a:cubicBezTo>
                    <a:pt x="1" y="0"/>
                    <a:pt x="22" y="512"/>
                    <a:pt x="22" y="512"/>
                  </a:cubicBezTo>
                  <a:cubicBezTo>
                    <a:pt x="100" y="702"/>
                    <a:pt x="325" y="778"/>
                    <a:pt x="558" y="778"/>
                  </a:cubicBezTo>
                  <a:cubicBezTo>
                    <a:pt x="1095" y="778"/>
                    <a:pt x="1673" y="377"/>
                    <a:pt x="602" y="35"/>
                  </a:cubicBezTo>
                  <a:cubicBezTo>
                    <a:pt x="526" y="11"/>
                    <a:pt x="459" y="0"/>
                    <a:pt x="401" y="0"/>
                  </a:cubicBez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7" name="Google Shape;1301;p53"/>
            <p:cNvSpPr/>
            <p:nvPr/>
          </p:nvSpPr>
          <p:spPr>
            <a:xfrm>
              <a:off x="7568096" y="1807636"/>
              <a:ext cx="45227" cy="24706"/>
            </a:xfrm>
            <a:custGeom>
              <a:avLst/>
              <a:gdLst/>
              <a:ahLst/>
              <a:cxnLst/>
              <a:rect l="l" t="t" r="r" b="b"/>
              <a:pathLst>
                <a:path w="789" h="431" extrusionOk="0">
                  <a:moveTo>
                    <a:pt x="341" y="0"/>
                  </a:moveTo>
                  <a:cubicBezTo>
                    <a:pt x="159" y="0"/>
                    <a:pt x="0" y="46"/>
                    <a:pt x="52" y="143"/>
                  </a:cubicBezTo>
                  <a:cubicBezTo>
                    <a:pt x="166" y="355"/>
                    <a:pt x="315" y="430"/>
                    <a:pt x="449" y="430"/>
                  </a:cubicBezTo>
                  <a:cubicBezTo>
                    <a:pt x="627" y="430"/>
                    <a:pt x="779" y="296"/>
                    <a:pt x="784" y="174"/>
                  </a:cubicBezTo>
                  <a:cubicBezTo>
                    <a:pt x="788" y="60"/>
                    <a:pt x="549" y="0"/>
                    <a:pt x="341" y="0"/>
                  </a:cubicBezTo>
                  <a:close/>
                </a:path>
              </a:pathLst>
            </a:custGeom>
            <a:solidFill>
              <a:srgbClr val="D1CC89"/>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8" name="Google Shape;1302;p53"/>
            <p:cNvSpPr/>
            <p:nvPr/>
          </p:nvSpPr>
          <p:spPr>
            <a:xfrm>
              <a:off x="7607648" y="1644841"/>
              <a:ext cx="34909" cy="56176"/>
            </a:xfrm>
            <a:custGeom>
              <a:avLst/>
              <a:gdLst/>
              <a:ahLst/>
              <a:cxnLst/>
              <a:rect l="l" t="t" r="r" b="b"/>
              <a:pathLst>
                <a:path w="609" h="980" extrusionOk="0">
                  <a:moveTo>
                    <a:pt x="536" y="1"/>
                  </a:moveTo>
                  <a:cubicBezTo>
                    <a:pt x="445" y="1"/>
                    <a:pt x="154" y="388"/>
                    <a:pt x="1" y="717"/>
                  </a:cubicBezTo>
                  <a:lnTo>
                    <a:pt x="191" y="980"/>
                  </a:lnTo>
                  <a:cubicBezTo>
                    <a:pt x="552" y="250"/>
                    <a:pt x="608" y="1"/>
                    <a:pt x="536" y="1"/>
                  </a:cubicBezTo>
                  <a:close/>
                </a:path>
              </a:pathLst>
            </a:custGeom>
            <a:solidFill>
              <a:srgbClr val="9F965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19" name="Google Shape;1303;p53"/>
            <p:cNvSpPr/>
            <p:nvPr/>
          </p:nvSpPr>
          <p:spPr>
            <a:xfrm>
              <a:off x="7543332" y="1652522"/>
              <a:ext cx="33992" cy="52278"/>
            </a:xfrm>
            <a:custGeom>
              <a:avLst/>
              <a:gdLst/>
              <a:ahLst/>
              <a:cxnLst/>
              <a:rect l="l" t="t" r="r" b="b"/>
              <a:pathLst>
                <a:path w="593" h="912" extrusionOk="0">
                  <a:moveTo>
                    <a:pt x="93" y="0"/>
                  </a:moveTo>
                  <a:cubicBezTo>
                    <a:pt x="0" y="0"/>
                    <a:pt x="107" y="525"/>
                    <a:pt x="268" y="883"/>
                  </a:cubicBezTo>
                  <a:lnTo>
                    <a:pt x="592" y="911"/>
                  </a:lnTo>
                  <a:cubicBezTo>
                    <a:pt x="307" y="235"/>
                    <a:pt x="156" y="0"/>
                    <a:pt x="93" y="0"/>
                  </a:cubicBezTo>
                  <a:close/>
                </a:path>
              </a:pathLst>
            </a:custGeom>
            <a:solidFill>
              <a:srgbClr val="9F9655"/>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0" name="Google Shape;1304;p53"/>
            <p:cNvSpPr/>
            <p:nvPr/>
          </p:nvSpPr>
          <p:spPr>
            <a:xfrm>
              <a:off x="7563281" y="1750944"/>
              <a:ext cx="11465" cy="12496"/>
            </a:xfrm>
            <a:custGeom>
              <a:avLst/>
              <a:gdLst/>
              <a:ahLst/>
              <a:cxnLst/>
              <a:rect l="l" t="t" r="r" b="b"/>
              <a:pathLst>
                <a:path w="200" h="218" extrusionOk="0">
                  <a:moveTo>
                    <a:pt x="1" y="1"/>
                  </a:moveTo>
                  <a:lnTo>
                    <a:pt x="1" y="1"/>
                  </a:lnTo>
                  <a:cubicBezTo>
                    <a:pt x="37" y="166"/>
                    <a:pt x="73" y="218"/>
                    <a:pt x="105" y="218"/>
                  </a:cubicBezTo>
                  <a:cubicBezTo>
                    <a:pt x="159" y="218"/>
                    <a:pt x="200" y="63"/>
                    <a:pt x="200" y="63"/>
                  </a:cubicBezTo>
                  <a:lnTo>
                    <a:pt x="1" y="1"/>
                  </a:ln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1" name="Google Shape;1305;p53"/>
            <p:cNvSpPr/>
            <p:nvPr/>
          </p:nvSpPr>
          <p:spPr>
            <a:xfrm>
              <a:off x="7604667" y="1753810"/>
              <a:ext cx="11407" cy="12439"/>
            </a:xfrm>
            <a:custGeom>
              <a:avLst/>
              <a:gdLst/>
              <a:ahLst/>
              <a:cxnLst/>
              <a:rect l="l" t="t" r="r" b="b"/>
              <a:pathLst>
                <a:path w="199" h="217" extrusionOk="0">
                  <a:moveTo>
                    <a:pt x="1" y="1"/>
                  </a:moveTo>
                  <a:lnTo>
                    <a:pt x="1" y="1"/>
                  </a:lnTo>
                  <a:cubicBezTo>
                    <a:pt x="37" y="165"/>
                    <a:pt x="73" y="217"/>
                    <a:pt x="105" y="217"/>
                  </a:cubicBezTo>
                  <a:cubicBezTo>
                    <a:pt x="159" y="217"/>
                    <a:pt x="199" y="62"/>
                    <a:pt x="199" y="62"/>
                  </a:cubicBezTo>
                  <a:lnTo>
                    <a:pt x="1" y="1"/>
                  </a:lnTo>
                  <a:close/>
                </a:path>
              </a:pathLst>
            </a:custGeom>
            <a:solidFill>
              <a:srgbClr val="B2AB6B"/>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2" name="Google Shape;1306;p53"/>
            <p:cNvSpPr/>
            <p:nvPr/>
          </p:nvSpPr>
          <p:spPr>
            <a:xfrm>
              <a:off x="5098882" y="868756"/>
              <a:ext cx="1178092" cy="312580"/>
            </a:xfrm>
            <a:custGeom>
              <a:avLst/>
              <a:gdLst/>
              <a:ahLst/>
              <a:cxnLst/>
              <a:rect l="l" t="t" r="r" b="b"/>
              <a:pathLst>
                <a:path w="20552" h="5453" extrusionOk="0">
                  <a:moveTo>
                    <a:pt x="17615" y="0"/>
                  </a:moveTo>
                  <a:cubicBezTo>
                    <a:pt x="11593" y="0"/>
                    <a:pt x="3788" y="2399"/>
                    <a:pt x="1" y="5433"/>
                  </a:cubicBezTo>
                  <a:cubicBezTo>
                    <a:pt x="321" y="5446"/>
                    <a:pt x="642" y="5452"/>
                    <a:pt x="964" y="5452"/>
                  </a:cubicBezTo>
                  <a:cubicBezTo>
                    <a:pt x="10352" y="5452"/>
                    <a:pt x="20551" y="225"/>
                    <a:pt x="20551" y="225"/>
                  </a:cubicBezTo>
                  <a:cubicBezTo>
                    <a:pt x="19646" y="72"/>
                    <a:pt x="18657" y="0"/>
                    <a:pt x="17615" y="0"/>
                  </a:cubicBezTo>
                  <a:close/>
                </a:path>
              </a:pathLst>
            </a:custGeom>
            <a:solidFill>
              <a:srgbClr val="684338">
                <a:alpha val="84310"/>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3" name="Google Shape;1307;p53"/>
            <p:cNvSpPr/>
            <p:nvPr/>
          </p:nvSpPr>
          <p:spPr>
            <a:xfrm>
              <a:off x="5864249" y="3914626"/>
              <a:ext cx="91716" cy="96932"/>
            </a:xfrm>
            <a:custGeom>
              <a:avLst/>
              <a:gdLst/>
              <a:ahLst/>
              <a:cxnLst/>
              <a:rect l="l" t="t" r="r" b="b"/>
              <a:pathLst>
                <a:path w="1600" h="1691" extrusionOk="0">
                  <a:moveTo>
                    <a:pt x="397" y="0"/>
                  </a:moveTo>
                  <a:cubicBezTo>
                    <a:pt x="1" y="0"/>
                    <a:pt x="689" y="923"/>
                    <a:pt x="1600" y="1690"/>
                  </a:cubicBezTo>
                  <a:lnTo>
                    <a:pt x="1600" y="613"/>
                  </a:lnTo>
                  <a:cubicBezTo>
                    <a:pt x="946" y="175"/>
                    <a:pt x="569" y="0"/>
                    <a:pt x="397"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4" name="Google Shape;1308;p53"/>
            <p:cNvSpPr/>
            <p:nvPr/>
          </p:nvSpPr>
          <p:spPr>
            <a:xfrm>
              <a:off x="6418555" y="1464104"/>
              <a:ext cx="378615" cy="215819"/>
            </a:xfrm>
            <a:custGeom>
              <a:avLst/>
              <a:gdLst/>
              <a:ahLst/>
              <a:cxnLst/>
              <a:rect l="l" t="t" r="r" b="b"/>
              <a:pathLst>
                <a:path w="6605" h="3765" extrusionOk="0">
                  <a:moveTo>
                    <a:pt x="6605" y="1"/>
                  </a:moveTo>
                  <a:lnTo>
                    <a:pt x="1" y="3761"/>
                  </a:lnTo>
                  <a:cubicBezTo>
                    <a:pt x="1" y="3761"/>
                    <a:pt x="71" y="3765"/>
                    <a:pt x="198" y="3765"/>
                  </a:cubicBezTo>
                  <a:cubicBezTo>
                    <a:pt x="1124" y="3765"/>
                    <a:pt x="5072" y="3551"/>
                    <a:pt x="6605" y="1"/>
                  </a:cubicBezTo>
                  <a:close/>
                </a:path>
              </a:pathLst>
            </a:custGeom>
            <a:solidFill>
              <a:srgbClr val="9E99A3">
                <a:alpha val="50449"/>
              </a:srgbClr>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5" name="Google Shape;1309;p53"/>
            <p:cNvSpPr/>
            <p:nvPr/>
          </p:nvSpPr>
          <p:spPr>
            <a:xfrm>
              <a:off x="7129924" y="2864484"/>
              <a:ext cx="488044" cy="246143"/>
            </a:xfrm>
            <a:custGeom>
              <a:avLst/>
              <a:gdLst/>
              <a:ahLst/>
              <a:cxnLst/>
              <a:rect l="l" t="t" r="r" b="b"/>
              <a:pathLst>
                <a:path w="8514" h="4294" extrusionOk="0">
                  <a:moveTo>
                    <a:pt x="2254" y="4293"/>
                  </a:moveTo>
                  <a:lnTo>
                    <a:pt x="8513" y="1266"/>
                  </a:lnTo>
                  <a:lnTo>
                    <a:pt x="8112" y="1014"/>
                  </a:lnTo>
                  <a:lnTo>
                    <a:pt x="8444" y="853"/>
                  </a:lnTo>
                  <a:lnTo>
                    <a:pt x="7087" y="0"/>
                  </a:lnTo>
                  <a:lnTo>
                    <a:pt x="0" y="2609"/>
                  </a:lnTo>
                  <a:lnTo>
                    <a:pt x="462" y="2877"/>
                  </a:lnTo>
                  <a:lnTo>
                    <a:pt x="69" y="3022"/>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6" name="Google Shape;1310;p53"/>
            <p:cNvSpPr/>
            <p:nvPr/>
          </p:nvSpPr>
          <p:spPr>
            <a:xfrm>
              <a:off x="6877821" y="3121861"/>
              <a:ext cx="81111" cy="230780"/>
            </a:xfrm>
            <a:custGeom>
              <a:avLst/>
              <a:gdLst/>
              <a:ahLst/>
              <a:cxnLst/>
              <a:rect l="l" t="t" r="r" b="b"/>
              <a:pathLst>
                <a:path w="1415" h="4026" extrusionOk="0">
                  <a:moveTo>
                    <a:pt x="877" y="69"/>
                  </a:moveTo>
                  <a:lnTo>
                    <a:pt x="0" y="1"/>
                  </a:lnTo>
                  <a:lnTo>
                    <a:pt x="85" y="4026"/>
                  </a:lnTo>
                  <a:lnTo>
                    <a:pt x="1414" y="3835"/>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7" name="Google Shape;1311;p53"/>
            <p:cNvSpPr/>
            <p:nvPr/>
          </p:nvSpPr>
          <p:spPr>
            <a:xfrm>
              <a:off x="6748960" y="3379237"/>
              <a:ext cx="222641" cy="176496"/>
            </a:xfrm>
            <a:custGeom>
              <a:avLst/>
              <a:gdLst/>
              <a:ahLst/>
              <a:cxnLst/>
              <a:rect l="l" t="t" r="r" b="b"/>
              <a:pathLst>
                <a:path w="3884" h="3079" extrusionOk="0">
                  <a:moveTo>
                    <a:pt x="1" y="644"/>
                  </a:moveTo>
                  <a:lnTo>
                    <a:pt x="3207" y="3078"/>
                  </a:lnTo>
                  <a:lnTo>
                    <a:pt x="3884" y="1918"/>
                  </a:lnTo>
                  <a:lnTo>
                    <a:pt x="600" y="1"/>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8" name="Google Shape;1312;p53"/>
            <p:cNvSpPr/>
            <p:nvPr/>
          </p:nvSpPr>
          <p:spPr>
            <a:xfrm>
              <a:off x="6578312" y="3661033"/>
              <a:ext cx="105588" cy="161993"/>
            </a:xfrm>
            <a:custGeom>
              <a:avLst/>
              <a:gdLst/>
              <a:ahLst/>
              <a:cxnLst/>
              <a:rect l="l" t="t" r="r" b="b"/>
              <a:pathLst>
                <a:path w="1842" h="2826" extrusionOk="0">
                  <a:moveTo>
                    <a:pt x="1" y="2428"/>
                  </a:moveTo>
                  <a:lnTo>
                    <a:pt x="708" y="2826"/>
                  </a:lnTo>
                  <a:lnTo>
                    <a:pt x="1842" y="429"/>
                  </a:lnTo>
                  <a:lnTo>
                    <a:pt x="1620" y="0"/>
                  </a:lnTo>
                  <a:lnTo>
                    <a:pt x="1118" y="339"/>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9" name="Google Shape;1313;p53"/>
            <p:cNvSpPr/>
            <p:nvPr/>
          </p:nvSpPr>
          <p:spPr>
            <a:xfrm>
              <a:off x="6417580" y="3593909"/>
              <a:ext cx="157178" cy="101174"/>
            </a:xfrm>
            <a:custGeom>
              <a:avLst/>
              <a:gdLst/>
              <a:ahLst/>
              <a:cxnLst/>
              <a:rect l="l" t="t" r="r" b="b"/>
              <a:pathLst>
                <a:path w="2742" h="1765" extrusionOk="0">
                  <a:moveTo>
                    <a:pt x="336" y="1765"/>
                  </a:moveTo>
                  <a:lnTo>
                    <a:pt x="2666" y="501"/>
                  </a:lnTo>
                  <a:lnTo>
                    <a:pt x="2742" y="23"/>
                  </a:lnTo>
                  <a:lnTo>
                    <a:pt x="2137" y="0"/>
                  </a:lnTo>
                  <a:lnTo>
                    <a:pt x="0" y="1025"/>
                  </a:ln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0" name="Google Shape;1314;p53"/>
            <p:cNvSpPr/>
            <p:nvPr/>
          </p:nvSpPr>
          <p:spPr>
            <a:xfrm>
              <a:off x="5289363" y="3162330"/>
              <a:ext cx="100716" cy="65978"/>
            </a:xfrm>
            <a:custGeom>
              <a:avLst/>
              <a:gdLst/>
              <a:ahLst/>
              <a:cxnLst/>
              <a:rect l="l" t="t" r="r" b="b"/>
              <a:pathLst>
                <a:path w="1757" h="1151" extrusionOk="0">
                  <a:moveTo>
                    <a:pt x="382" y="517"/>
                  </a:moveTo>
                  <a:cubicBezTo>
                    <a:pt x="1" y="1150"/>
                    <a:pt x="1757" y="414"/>
                    <a:pt x="1757" y="277"/>
                  </a:cubicBezTo>
                  <a:cubicBezTo>
                    <a:pt x="1757" y="138"/>
                    <a:pt x="691" y="1"/>
                    <a:pt x="382" y="517"/>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1" name="Google Shape;1315;p53"/>
            <p:cNvSpPr/>
            <p:nvPr/>
          </p:nvSpPr>
          <p:spPr>
            <a:xfrm>
              <a:off x="5537454" y="3171272"/>
              <a:ext cx="58010" cy="114072"/>
            </a:xfrm>
            <a:custGeom>
              <a:avLst/>
              <a:gdLst/>
              <a:ahLst/>
              <a:cxnLst/>
              <a:rect l="l" t="t" r="r" b="b"/>
              <a:pathLst>
                <a:path w="1012" h="1990" extrusionOk="0">
                  <a:moveTo>
                    <a:pt x="186" y="1287"/>
                  </a:moveTo>
                  <a:cubicBezTo>
                    <a:pt x="414" y="1990"/>
                    <a:pt x="1011" y="181"/>
                    <a:pt x="907" y="90"/>
                  </a:cubicBezTo>
                  <a:cubicBezTo>
                    <a:pt x="804" y="1"/>
                    <a:pt x="0" y="715"/>
                    <a:pt x="186" y="1287"/>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2" name="Google Shape;1316;p53"/>
            <p:cNvSpPr/>
            <p:nvPr/>
          </p:nvSpPr>
          <p:spPr>
            <a:xfrm>
              <a:off x="5593974" y="3439425"/>
              <a:ext cx="58010" cy="114072"/>
            </a:xfrm>
            <a:custGeom>
              <a:avLst/>
              <a:gdLst/>
              <a:ahLst/>
              <a:cxnLst/>
              <a:rect l="l" t="t" r="r" b="b"/>
              <a:pathLst>
                <a:path w="1012" h="1990" extrusionOk="0">
                  <a:moveTo>
                    <a:pt x="907" y="91"/>
                  </a:moveTo>
                  <a:cubicBezTo>
                    <a:pt x="804" y="0"/>
                    <a:pt x="0" y="715"/>
                    <a:pt x="186" y="1287"/>
                  </a:cubicBezTo>
                  <a:cubicBezTo>
                    <a:pt x="414" y="1989"/>
                    <a:pt x="1011" y="182"/>
                    <a:pt x="907" y="9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3" name="Google Shape;1317;p53"/>
            <p:cNvSpPr/>
            <p:nvPr/>
          </p:nvSpPr>
          <p:spPr>
            <a:xfrm>
              <a:off x="5528283" y="3013808"/>
              <a:ext cx="76354" cy="92576"/>
            </a:xfrm>
            <a:custGeom>
              <a:avLst/>
              <a:gdLst/>
              <a:ahLst/>
              <a:cxnLst/>
              <a:rect l="l" t="t" r="r" b="b"/>
              <a:pathLst>
                <a:path w="1332" h="1615" extrusionOk="0">
                  <a:moveTo>
                    <a:pt x="104" y="884"/>
                  </a:moveTo>
                  <a:cubicBezTo>
                    <a:pt x="0" y="1615"/>
                    <a:pt x="1331" y="254"/>
                    <a:pt x="1278" y="127"/>
                  </a:cubicBezTo>
                  <a:cubicBezTo>
                    <a:pt x="1224" y="1"/>
                    <a:pt x="190" y="288"/>
                    <a:pt x="104" y="884"/>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4" name="Google Shape;1318;p53"/>
            <p:cNvSpPr/>
            <p:nvPr/>
          </p:nvSpPr>
          <p:spPr>
            <a:xfrm>
              <a:off x="5774711" y="3021662"/>
              <a:ext cx="76411" cy="92576"/>
            </a:xfrm>
            <a:custGeom>
              <a:avLst/>
              <a:gdLst/>
              <a:ahLst/>
              <a:cxnLst/>
              <a:rect l="l" t="t" r="r" b="b"/>
              <a:pathLst>
                <a:path w="1333" h="1615" extrusionOk="0">
                  <a:moveTo>
                    <a:pt x="106" y="884"/>
                  </a:moveTo>
                  <a:cubicBezTo>
                    <a:pt x="1" y="1615"/>
                    <a:pt x="1333" y="254"/>
                    <a:pt x="1278" y="127"/>
                  </a:cubicBezTo>
                  <a:cubicBezTo>
                    <a:pt x="1226" y="1"/>
                    <a:pt x="190" y="288"/>
                    <a:pt x="106" y="884"/>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5" name="Google Shape;1319;p53"/>
            <p:cNvSpPr/>
            <p:nvPr/>
          </p:nvSpPr>
          <p:spPr>
            <a:xfrm>
              <a:off x="5779125" y="2883974"/>
              <a:ext cx="107136" cy="60475"/>
            </a:xfrm>
            <a:custGeom>
              <a:avLst/>
              <a:gdLst/>
              <a:ahLst/>
              <a:cxnLst/>
              <a:rect l="l" t="t" r="r" b="b"/>
              <a:pathLst>
                <a:path w="1869" h="1055" extrusionOk="0">
                  <a:moveTo>
                    <a:pt x="1851" y="406"/>
                  </a:moveTo>
                  <a:cubicBezTo>
                    <a:pt x="1869" y="270"/>
                    <a:pt x="829" y="1"/>
                    <a:pt x="457" y="474"/>
                  </a:cubicBezTo>
                  <a:cubicBezTo>
                    <a:pt x="0" y="1055"/>
                    <a:pt x="1835" y="543"/>
                    <a:pt x="1851" y="406"/>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6" name="Google Shape;1320;p53"/>
            <p:cNvSpPr/>
            <p:nvPr/>
          </p:nvSpPr>
          <p:spPr>
            <a:xfrm>
              <a:off x="5358723" y="2964511"/>
              <a:ext cx="76354" cy="92633"/>
            </a:xfrm>
            <a:custGeom>
              <a:avLst/>
              <a:gdLst/>
              <a:ahLst/>
              <a:cxnLst/>
              <a:rect l="l" t="t" r="r" b="b"/>
              <a:pathLst>
                <a:path w="1332" h="1616" extrusionOk="0">
                  <a:moveTo>
                    <a:pt x="1278" y="127"/>
                  </a:moveTo>
                  <a:cubicBezTo>
                    <a:pt x="1224" y="0"/>
                    <a:pt x="190" y="289"/>
                    <a:pt x="104" y="883"/>
                  </a:cubicBezTo>
                  <a:cubicBezTo>
                    <a:pt x="1" y="1615"/>
                    <a:pt x="1331" y="253"/>
                    <a:pt x="1278" y="127"/>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37" name="Google Shape;1321;p53"/>
            <p:cNvSpPr/>
            <p:nvPr/>
          </p:nvSpPr>
          <p:spPr>
            <a:xfrm>
              <a:off x="7142249" y="1251382"/>
              <a:ext cx="569040" cy="703462"/>
            </a:xfrm>
            <a:custGeom>
              <a:avLst/>
              <a:gdLst/>
              <a:ahLst/>
              <a:cxnLst/>
              <a:rect l="l" t="t" r="r" b="b"/>
              <a:pathLst>
                <a:path w="9927" h="12272" extrusionOk="0">
                  <a:moveTo>
                    <a:pt x="1212" y="5915"/>
                  </a:moveTo>
                  <a:cubicBezTo>
                    <a:pt x="1360" y="6247"/>
                    <a:pt x="1629" y="6564"/>
                    <a:pt x="1974" y="6857"/>
                  </a:cubicBezTo>
                  <a:cubicBezTo>
                    <a:pt x="1465" y="8689"/>
                    <a:pt x="1410" y="9325"/>
                    <a:pt x="2281" y="7095"/>
                  </a:cubicBezTo>
                  <a:cubicBezTo>
                    <a:pt x="2957" y="7585"/>
                    <a:pt x="3828" y="7996"/>
                    <a:pt x="4662" y="8281"/>
                  </a:cubicBezTo>
                  <a:cubicBezTo>
                    <a:pt x="3906" y="10864"/>
                    <a:pt x="3761" y="11893"/>
                    <a:pt x="5072" y="8412"/>
                  </a:cubicBezTo>
                  <a:cubicBezTo>
                    <a:pt x="5453" y="8526"/>
                    <a:pt x="5815" y="8609"/>
                    <a:pt x="6136" y="8660"/>
                  </a:cubicBezTo>
                  <a:cubicBezTo>
                    <a:pt x="5357" y="11274"/>
                    <a:pt x="5124" y="12272"/>
                    <a:pt x="6457" y="8701"/>
                  </a:cubicBezTo>
                  <a:cubicBezTo>
                    <a:pt x="6745" y="8727"/>
                    <a:pt x="6982" y="8717"/>
                    <a:pt x="7146" y="8669"/>
                  </a:cubicBezTo>
                  <a:cubicBezTo>
                    <a:pt x="6842" y="10006"/>
                    <a:pt x="8529" y="11188"/>
                    <a:pt x="8454" y="8731"/>
                  </a:cubicBezTo>
                  <a:cubicBezTo>
                    <a:pt x="8484" y="8605"/>
                    <a:pt x="8480" y="8445"/>
                    <a:pt x="8442" y="8266"/>
                  </a:cubicBezTo>
                  <a:cubicBezTo>
                    <a:pt x="9926" y="8013"/>
                    <a:pt x="8993" y="7543"/>
                    <a:pt x="8380" y="7697"/>
                  </a:cubicBezTo>
                  <a:cubicBezTo>
                    <a:pt x="9053" y="6294"/>
                    <a:pt x="8418" y="6974"/>
                    <a:pt x="8138" y="7542"/>
                  </a:cubicBezTo>
                  <a:cubicBezTo>
                    <a:pt x="7999" y="7318"/>
                    <a:pt x="7827" y="7116"/>
                    <a:pt x="7628" y="6942"/>
                  </a:cubicBezTo>
                  <a:lnTo>
                    <a:pt x="7645" y="6846"/>
                  </a:lnTo>
                  <a:cubicBezTo>
                    <a:pt x="7682" y="5436"/>
                    <a:pt x="2122" y="1"/>
                    <a:pt x="1107" y="5106"/>
                  </a:cubicBezTo>
                  <a:cubicBezTo>
                    <a:pt x="1104" y="5120"/>
                    <a:pt x="1104" y="5134"/>
                    <a:pt x="1102" y="5149"/>
                  </a:cubicBezTo>
                  <a:cubicBezTo>
                    <a:pt x="293" y="7854"/>
                    <a:pt x="0" y="9117"/>
                    <a:pt x="1212" y="5915"/>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176" name="Google Shape;1857;p60"/>
          <p:cNvGrpSpPr/>
          <p:nvPr/>
        </p:nvGrpSpPr>
        <p:grpSpPr>
          <a:xfrm rot="5277" flipH="1">
            <a:off x="1268730" y="2937112"/>
            <a:ext cx="2811228" cy="2045124"/>
            <a:chOff x="6562100" y="781949"/>
            <a:chExt cx="1449415" cy="968914"/>
          </a:xfrm>
        </p:grpSpPr>
        <p:sp>
          <p:nvSpPr>
            <p:cNvPr id="177" name="Google Shape;1858;p60"/>
            <p:cNvSpPr/>
            <p:nvPr/>
          </p:nvSpPr>
          <p:spPr>
            <a:xfrm>
              <a:off x="6562100" y="1194107"/>
              <a:ext cx="729607" cy="556757"/>
            </a:xfrm>
            <a:custGeom>
              <a:avLst/>
              <a:gdLst/>
              <a:ahLst/>
              <a:cxnLst/>
              <a:rect l="l" t="t" r="r" b="b"/>
              <a:pathLst>
                <a:path w="22802" h="17400" extrusionOk="0">
                  <a:moveTo>
                    <a:pt x="10547" y="0"/>
                  </a:moveTo>
                  <a:cubicBezTo>
                    <a:pt x="8129" y="0"/>
                    <a:pt x="5878" y="1106"/>
                    <a:pt x="3524" y="3072"/>
                  </a:cubicBezTo>
                  <a:lnTo>
                    <a:pt x="3521" y="3077"/>
                  </a:lnTo>
                  <a:cubicBezTo>
                    <a:pt x="1597" y="5423"/>
                    <a:pt x="58" y="8169"/>
                    <a:pt x="31" y="11142"/>
                  </a:cubicBezTo>
                  <a:cubicBezTo>
                    <a:pt x="0" y="14568"/>
                    <a:pt x="2477" y="16924"/>
                    <a:pt x="5786" y="17320"/>
                  </a:cubicBezTo>
                  <a:cubicBezTo>
                    <a:pt x="6238" y="17374"/>
                    <a:pt x="6691" y="17400"/>
                    <a:pt x="7143" y="17400"/>
                  </a:cubicBezTo>
                  <a:cubicBezTo>
                    <a:pt x="9048" y="17400"/>
                    <a:pt x="10948" y="16942"/>
                    <a:pt x="12775" y="16231"/>
                  </a:cubicBezTo>
                  <a:cubicBezTo>
                    <a:pt x="18947" y="12895"/>
                    <a:pt x="22802" y="6132"/>
                    <a:pt x="16527" y="2060"/>
                  </a:cubicBezTo>
                  <a:cubicBezTo>
                    <a:pt x="14354" y="650"/>
                    <a:pt x="12401" y="0"/>
                    <a:pt x="10547"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78" name="Google Shape;1859;p60"/>
            <p:cNvSpPr/>
            <p:nvPr/>
          </p:nvSpPr>
          <p:spPr>
            <a:xfrm>
              <a:off x="6601425" y="1194107"/>
              <a:ext cx="690282" cy="545045"/>
            </a:xfrm>
            <a:custGeom>
              <a:avLst/>
              <a:gdLst/>
              <a:ahLst/>
              <a:cxnLst/>
              <a:rect l="l" t="t" r="r" b="b"/>
              <a:pathLst>
                <a:path w="21573" h="17034" extrusionOk="0">
                  <a:moveTo>
                    <a:pt x="9319" y="0"/>
                  </a:moveTo>
                  <a:cubicBezTo>
                    <a:pt x="6900" y="0"/>
                    <a:pt x="4649" y="1106"/>
                    <a:pt x="2295" y="3074"/>
                  </a:cubicBezTo>
                  <a:lnTo>
                    <a:pt x="2292" y="3077"/>
                  </a:lnTo>
                  <a:cubicBezTo>
                    <a:pt x="1410" y="4151"/>
                    <a:pt x="613" y="5310"/>
                    <a:pt x="1" y="6537"/>
                  </a:cubicBezTo>
                  <a:cubicBezTo>
                    <a:pt x="1465" y="4259"/>
                    <a:pt x="5827" y="1763"/>
                    <a:pt x="9262" y="1763"/>
                  </a:cubicBezTo>
                  <a:cubicBezTo>
                    <a:pt x="10398" y="1763"/>
                    <a:pt x="11432" y="2036"/>
                    <a:pt x="12227" y="2680"/>
                  </a:cubicBezTo>
                  <a:cubicBezTo>
                    <a:pt x="20704" y="9556"/>
                    <a:pt x="9649" y="16623"/>
                    <a:pt x="8981" y="17033"/>
                  </a:cubicBezTo>
                  <a:cubicBezTo>
                    <a:pt x="9847" y="16832"/>
                    <a:pt x="10704" y="16559"/>
                    <a:pt x="11546" y="16231"/>
                  </a:cubicBezTo>
                  <a:cubicBezTo>
                    <a:pt x="17718" y="12895"/>
                    <a:pt x="21573" y="6132"/>
                    <a:pt x="15298" y="2060"/>
                  </a:cubicBezTo>
                  <a:cubicBezTo>
                    <a:pt x="13125" y="650"/>
                    <a:pt x="11172" y="0"/>
                    <a:pt x="9319" y="0"/>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79" name="Google Shape;1860;p60"/>
            <p:cNvSpPr/>
            <p:nvPr/>
          </p:nvSpPr>
          <p:spPr>
            <a:xfrm>
              <a:off x="6674826" y="813050"/>
              <a:ext cx="1152934" cy="900410"/>
            </a:xfrm>
            <a:custGeom>
              <a:avLst/>
              <a:gdLst/>
              <a:ahLst/>
              <a:cxnLst/>
              <a:rect l="l" t="t" r="r" b="b"/>
              <a:pathLst>
                <a:path w="36032" h="28140" extrusionOk="0">
                  <a:moveTo>
                    <a:pt x="27592" y="0"/>
                  </a:moveTo>
                  <a:cubicBezTo>
                    <a:pt x="26183" y="2081"/>
                    <a:pt x="24160" y="3616"/>
                    <a:pt x="22174" y="5163"/>
                  </a:cubicBezTo>
                  <a:cubicBezTo>
                    <a:pt x="19966" y="6880"/>
                    <a:pt x="17529" y="8660"/>
                    <a:pt x="14892" y="9662"/>
                  </a:cubicBezTo>
                  <a:cubicBezTo>
                    <a:pt x="14375" y="9858"/>
                    <a:pt x="13821" y="10013"/>
                    <a:pt x="13373" y="10013"/>
                  </a:cubicBezTo>
                  <a:cubicBezTo>
                    <a:pt x="12694" y="10013"/>
                    <a:pt x="12261" y="9656"/>
                    <a:pt x="12576" y="8546"/>
                  </a:cubicBezTo>
                  <a:cubicBezTo>
                    <a:pt x="13436" y="5520"/>
                    <a:pt x="16494" y="2880"/>
                    <a:pt x="18637" y="664"/>
                  </a:cubicBezTo>
                  <a:lnTo>
                    <a:pt x="18637" y="664"/>
                  </a:lnTo>
                  <a:cubicBezTo>
                    <a:pt x="13195" y="4076"/>
                    <a:pt x="7593" y="7466"/>
                    <a:pt x="2909" y="11903"/>
                  </a:cubicBezTo>
                  <a:cubicBezTo>
                    <a:pt x="1935" y="12826"/>
                    <a:pt x="924" y="13858"/>
                    <a:pt x="1" y="14983"/>
                  </a:cubicBezTo>
                  <a:cubicBezTo>
                    <a:pt x="2355" y="13016"/>
                    <a:pt x="4606" y="11910"/>
                    <a:pt x="7024" y="11910"/>
                  </a:cubicBezTo>
                  <a:cubicBezTo>
                    <a:pt x="8878" y="11910"/>
                    <a:pt x="10831" y="12560"/>
                    <a:pt x="13004" y="13970"/>
                  </a:cubicBezTo>
                  <a:cubicBezTo>
                    <a:pt x="19279" y="18041"/>
                    <a:pt x="15424" y="24804"/>
                    <a:pt x="9252" y="28140"/>
                  </a:cubicBezTo>
                  <a:cubicBezTo>
                    <a:pt x="11850" y="27126"/>
                    <a:pt x="14304" y="25594"/>
                    <a:pt x="16431" y="24116"/>
                  </a:cubicBezTo>
                  <a:cubicBezTo>
                    <a:pt x="23764" y="19025"/>
                    <a:pt x="29902" y="12325"/>
                    <a:pt x="36032" y="5894"/>
                  </a:cubicBezTo>
                  <a:lnTo>
                    <a:pt x="36032" y="5894"/>
                  </a:lnTo>
                  <a:cubicBezTo>
                    <a:pt x="33042" y="8084"/>
                    <a:pt x="32687" y="8700"/>
                    <a:pt x="29622" y="10781"/>
                  </a:cubicBezTo>
                  <a:cubicBezTo>
                    <a:pt x="28509" y="11532"/>
                    <a:pt x="26578" y="13239"/>
                    <a:pt x="25121" y="13254"/>
                  </a:cubicBezTo>
                  <a:cubicBezTo>
                    <a:pt x="25111" y="13254"/>
                    <a:pt x="25101" y="13254"/>
                    <a:pt x="25091" y="13254"/>
                  </a:cubicBezTo>
                  <a:cubicBezTo>
                    <a:pt x="23147" y="13254"/>
                    <a:pt x="25420" y="11470"/>
                    <a:pt x="26047" y="11013"/>
                  </a:cubicBezTo>
                  <a:lnTo>
                    <a:pt x="26047" y="11013"/>
                  </a:lnTo>
                  <a:cubicBezTo>
                    <a:pt x="24998" y="11717"/>
                    <a:pt x="22084" y="13971"/>
                    <a:pt x="20422" y="13971"/>
                  </a:cubicBezTo>
                  <a:cubicBezTo>
                    <a:pt x="20220" y="13971"/>
                    <a:pt x="20035" y="13938"/>
                    <a:pt x="19876" y="13864"/>
                  </a:cubicBezTo>
                  <a:cubicBezTo>
                    <a:pt x="18494" y="13220"/>
                    <a:pt x="21097" y="11080"/>
                    <a:pt x="21721" y="10605"/>
                  </a:cubicBezTo>
                  <a:lnTo>
                    <a:pt x="21721" y="10605"/>
                  </a:lnTo>
                  <a:cubicBezTo>
                    <a:pt x="21225" y="10881"/>
                    <a:pt x="19714" y="11936"/>
                    <a:pt x="18829" y="11936"/>
                  </a:cubicBezTo>
                  <a:cubicBezTo>
                    <a:pt x="18677" y="11936"/>
                    <a:pt x="18543" y="11905"/>
                    <a:pt x="18437" y="11833"/>
                  </a:cubicBezTo>
                  <a:cubicBezTo>
                    <a:pt x="17522" y="11221"/>
                    <a:pt x="19384" y="10005"/>
                    <a:pt x="19833" y="9549"/>
                  </a:cubicBezTo>
                  <a:cubicBezTo>
                    <a:pt x="23002" y="6337"/>
                    <a:pt x="23820" y="5574"/>
                    <a:pt x="27592" y="0"/>
                  </a:cubicBezTo>
                  <a:close/>
                </a:path>
              </a:pathLst>
            </a:custGeom>
            <a:solidFill>
              <a:srgbClr val="EA572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0" name="Google Shape;1861;p60"/>
            <p:cNvSpPr/>
            <p:nvPr/>
          </p:nvSpPr>
          <p:spPr>
            <a:xfrm>
              <a:off x="6674826" y="813050"/>
              <a:ext cx="1152934" cy="900410"/>
            </a:xfrm>
            <a:custGeom>
              <a:avLst/>
              <a:gdLst/>
              <a:ahLst/>
              <a:cxnLst/>
              <a:rect l="l" t="t" r="r" b="b"/>
              <a:pathLst>
                <a:path w="36032" h="28140" extrusionOk="0">
                  <a:moveTo>
                    <a:pt x="22174" y="5163"/>
                  </a:moveTo>
                  <a:cubicBezTo>
                    <a:pt x="24160" y="3616"/>
                    <a:pt x="26183" y="2081"/>
                    <a:pt x="27592" y="0"/>
                  </a:cubicBezTo>
                  <a:cubicBezTo>
                    <a:pt x="23820" y="5574"/>
                    <a:pt x="23002" y="6337"/>
                    <a:pt x="19833" y="9549"/>
                  </a:cubicBezTo>
                  <a:cubicBezTo>
                    <a:pt x="19384" y="10005"/>
                    <a:pt x="17522" y="11221"/>
                    <a:pt x="18437" y="11833"/>
                  </a:cubicBezTo>
                  <a:cubicBezTo>
                    <a:pt x="19164" y="12322"/>
                    <a:pt x="21139" y="10929"/>
                    <a:pt x="21721" y="10605"/>
                  </a:cubicBezTo>
                  <a:cubicBezTo>
                    <a:pt x="21097" y="11080"/>
                    <a:pt x="18494" y="13220"/>
                    <a:pt x="19876" y="13864"/>
                  </a:cubicBezTo>
                  <a:cubicBezTo>
                    <a:pt x="21345" y="14545"/>
                    <a:pt x="24870" y="11803"/>
                    <a:pt x="26047" y="11013"/>
                  </a:cubicBezTo>
                  <a:cubicBezTo>
                    <a:pt x="25417" y="11472"/>
                    <a:pt x="23124" y="13272"/>
                    <a:pt x="25121" y="13254"/>
                  </a:cubicBezTo>
                  <a:cubicBezTo>
                    <a:pt x="26578" y="13239"/>
                    <a:pt x="28509" y="11532"/>
                    <a:pt x="29622" y="10781"/>
                  </a:cubicBezTo>
                  <a:cubicBezTo>
                    <a:pt x="32687" y="8700"/>
                    <a:pt x="33042" y="8084"/>
                    <a:pt x="36032" y="5894"/>
                  </a:cubicBezTo>
                  <a:cubicBezTo>
                    <a:pt x="29902" y="12325"/>
                    <a:pt x="23764" y="19025"/>
                    <a:pt x="16431" y="24116"/>
                  </a:cubicBezTo>
                  <a:cubicBezTo>
                    <a:pt x="14304" y="25594"/>
                    <a:pt x="11850" y="27126"/>
                    <a:pt x="9252" y="28140"/>
                  </a:cubicBezTo>
                  <a:cubicBezTo>
                    <a:pt x="15424" y="24804"/>
                    <a:pt x="19279" y="18041"/>
                    <a:pt x="13004" y="13970"/>
                  </a:cubicBezTo>
                  <a:cubicBezTo>
                    <a:pt x="7995" y="10721"/>
                    <a:pt x="4160" y="11508"/>
                    <a:pt x="1" y="14983"/>
                  </a:cubicBezTo>
                  <a:cubicBezTo>
                    <a:pt x="924" y="13858"/>
                    <a:pt x="1935" y="12826"/>
                    <a:pt x="2909" y="11903"/>
                  </a:cubicBezTo>
                  <a:cubicBezTo>
                    <a:pt x="7593" y="7466"/>
                    <a:pt x="13195" y="4076"/>
                    <a:pt x="18637" y="664"/>
                  </a:cubicBezTo>
                  <a:cubicBezTo>
                    <a:pt x="16494" y="2880"/>
                    <a:pt x="13436" y="5520"/>
                    <a:pt x="12576" y="8546"/>
                  </a:cubicBezTo>
                  <a:cubicBezTo>
                    <a:pt x="12052" y="10389"/>
                    <a:pt x="13593" y="10155"/>
                    <a:pt x="14892" y="9662"/>
                  </a:cubicBezTo>
                  <a:cubicBezTo>
                    <a:pt x="17529" y="8660"/>
                    <a:pt x="19966" y="6880"/>
                    <a:pt x="22174" y="5163"/>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1" name="Google Shape;1862;p60"/>
            <p:cNvSpPr/>
            <p:nvPr/>
          </p:nvSpPr>
          <p:spPr>
            <a:xfrm>
              <a:off x="7487268" y="1165373"/>
              <a:ext cx="21022" cy="16575"/>
            </a:xfrm>
            <a:custGeom>
              <a:avLst/>
              <a:gdLst/>
              <a:ahLst/>
              <a:cxnLst/>
              <a:rect l="l" t="t" r="r" b="b"/>
              <a:pathLst>
                <a:path w="657" h="518" extrusionOk="0">
                  <a:moveTo>
                    <a:pt x="656" y="1"/>
                  </a:moveTo>
                  <a:cubicBezTo>
                    <a:pt x="503" y="105"/>
                    <a:pt x="306" y="244"/>
                    <a:pt x="81" y="402"/>
                  </a:cubicBezTo>
                  <a:cubicBezTo>
                    <a:pt x="54" y="441"/>
                    <a:pt x="27" y="479"/>
                    <a:pt x="0" y="518"/>
                  </a:cubicBezTo>
                  <a:cubicBezTo>
                    <a:pt x="261" y="297"/>
                    <a:pt x="506" y="111"/>
                    <a:pt x="656" y="1"/>
                  </a:cubicBezTo>
                  <a:close/>
                </a:path>
              </a:pathLst>
            </a:custGeom>
            <a:solidFill>
              <a:srgbClr val="7C563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2" name="Google Shape;1863;p60"/>
            <p:cNvSpPr/>
            <p:nvPr/>
          </p:nvSpPr>
          <p:spPr>
            <a:xfrm>
              <a:off x="6674826" y="1120257"/>
              <a:ext cx="710249" cy="593202"/>
            </a:xfrm>
            <a:custGeom>
              <a:avLst/>
              <a:gdLst/>
              <a:ahLst/>
              <a:cxnLst/>
              <a:rect l="l" t="t" r="r" b="b"/>
              <a:pathLst>
                <a:path w="22197" h="18539" extrusionOk="0">
                  <a:moveTo>
                    <a:pt x="8863" y="1"/>
                  </a:moveTo>
                  <a:cubicBezTo>
                    <a:pt x="7282" y="1"/>
                    <a:pt x="5437" y="523"/>
                    <a:pt x="3402" y="1848"/>
                  </a:cubicBezTo>
                  <a:cubicBezTo>
                    <a:pt x="3237" y="1999"/>
                    <a:pt x="3071" y="2148"/>
                    <a:pt x="2909" y="2302"/>
                  </a:cubicBezTo>
                  <a:cubicBezTo>
                    <a:pt x="1935" y="3225"/>
                    <a:pt x="924" y="4256"/>
                    <a:pt x="1" y="5382"/>
                  </a:cubicBezTo>
                  <a:cubicBezTo>
                    <a:pt x="2356" y="3415"/>
                    <a:pt x="4606" y="2309"/>
                    <a:pt x="7025" y="2309"/>
                  </a:cubicBezTo>
                  <a:cubicBezTo>
                    <a:pt x="8878" y="2309"/>
                    <a:pt x="10831" y="2958"/>
                    <a:pt x="13004" y="4368"/>
                  </a:cubicBezTo>
                  <a:cubicBezTo>
                    <a:pt x="19279" y="8440"/>
                    <a:pt x="15424" y="15203"/>
                    <a:pt x="9252" y="18539"/>
                  </a:cubicBezTo>
                  <a:cubicBezTo>
                    <a:pt x="11850" y="17525"/>
                    <a:pt x="14305" y="15993"/>
                    <a:pt x="16431" y="14515"/>
                  </a:cubicBezTo>
                  <a:cubicBezTo>
                    <a:pt x="17252" y="13945"/>
                    <a:pt x="18056" y="13352"/>
                    <a:pt x="18849" y="12743"/>
                  </a:cubicBezTo>
                  <a:cubicBezTo>
                    <a:pt x="19313" y="11867"/>
                    <a:pt x="22196" y="5309"/>
                    <a:pt x="15230" y="5309"/>
                  </a:cubicBezTo>
                  <a:cubicBezTo>
                    <a:pt x="15036" y="5309"/>
                    <a:pt x="14834" y="5314"/>
                    <a:pt x="14625" y="5324"/>
                  </a:cubicBezTo>
                  <a:cubicBezTo>
                    <a:pt x="15053" y="3178"/>
                    <a:pt x="12763" y="1"/>
                    <a:pt x="8863" y="1"/>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3" name="Google Shape;1864;p60"/>
            <p:cNvSpPr/>
            <p:nvPr/>
          </p:nvSpPr>
          <p:spPr>
            <a:xfrm>
              <a:off x="7494275" y="781949"/>
              <a:ext cx="276522" cy="317607"/>
            </a:xfrm>
            <a:custGeom>
              <a:avLst/>
              <a:gdLst/>
              <a:ahLst/>
              <a:cxnLst/>
              <a:rect l="l" t="t" r="r" b="b"/>
              <a:pathLst>
                <a:path w="8642" h="9926" extrusionOk="0">
                  <a:moveTo>
                    <a:pt x="8641" y="0"/>
                  </a:moveTo>
                  <a:cubicBezTo>
                    <a:pt x="8579" y="142"/>
                    <a:pt x="7544" y="2453"/>
                    <a:pt x="4512" y="5087"/>
                  </a:cubicBezTo>
                  <a:cubicBezTo>
                    <a:pt x="1385" y="7803"/>
                    <a:pt x="1" y="8337"/>
                    <a:pt x="395" y="9569"/>
                  </a:cubicBezTo>
                  <a:cubicBezTo>
                    <a:pt x="472" y="9809"/>
                    <a:pt x="670" y="9926"/>
                    <a:pt x="957" y="9926"/>
                  </a:cubicBezTo>
                  <a:cubicBezTo>
                    <a:pt x="2574" y="9926"/>
                    <a:pt x="7021" y="6234"/>
                    <a:pt x="8641" y="0"/>
                  </a:cubicBezTo>
                  <a:close/>
                </a:path>
              </a:pathLst>
            </a:custGeom>
            <a:solidFill>
              <a:srgbClr val="EA572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4" name="Google Shape;1865;p60"/>
            <p:cNvSpPr/>
            <p:nvPr/>
          </p:nvSpPr>
          <p:spPr>
            <a:xfrm>
              <a:off x="7494275" y="781949"/>
              <a:ext cx="276522" cy="357092"/>
            </a:xfrm>
            <a:custGeom>
              <a:avLst/>
              <a:gdLst/>
              <a:ahLst/>
              <a:cxnLst/>
              <a:rect l="l" t="t" r="r" b="b"/>
              <a:pathLst>
                <a:path w="8642" h="11160" extrusionOk="0">
                  <a:moveTo>
                    <a:pt x="4512" y="5087"/>
                  </a:moveTo>
                  <a:cubicBezTo>
                    <a:pt x="7544" y="2453"/>
                    <a:pt x="8579" y="142"/>
                    <a:pt x="8641" y="0"/>
                  </a:cubicBezTo>
                  <a:cubicBezTo>
                    <a:pt x="6733" y="7343"/>
                    <a:pt x="902" y="11159"/>
                    <a:pt x="395" y="9569"/>
                  </a:cubicBezTo>
                  <a:cubicBezTo>
                    <a:pt x="1" y="8337"/>
                    <a:pt x="1385" y="7803"/>
                    <a:pt x="4512" y="5087"/>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5" name="Google Shape;1866;p60"/>
            <p:cNvSpPr/>
            <p:nvPr/>
          </p:nvSpPr>
          <p:spPr>
            <a:xfrm>
              <a:off x="7129763" y="813146"/>
              <a:ext cx="260492" cy="241293"/>
            </a:xfrm>
            <a:custGeom>
              <a:avLst/>
              <a:gdLst/>
              <a:ahLst/>
              <a:cxnLst/>
              <a:rect l="l" t="t" r="r" b="b"/>
              <a:pathLst>
                <a:path w="8141" h="7541" extrusionOk="0">
                  <a:moveTo>
                    <a:pt x="8141" y="1"/>
                  </a:moveTo>
                  <a:cubicBezTo>
                    <a:pt x="8011" y="145"/>
                    <a:pt x="3890" y="4766"/>
                    <a:pt x="1513" y="6096"/>
                  </a:cubicBezTo>
                  <a:cubicBezTo>
                    <a:pt x="27" y="6928"/>
                    <a:pt x="1" y="7540"/>
                    <a:pt x="637" y="7540"/>
                  </a:cubicBezTo>
                  <a:cubicBezTo>
                    <a:pt x="1036" y="7540"/>
                    <a:pt x="1693" y="7301"/>
                    <a:pt x="2416" y="6726"/>
                  </a:cubicBezTo>
                  <a:cubicBezTo>
                    <a:pt x="4294" y="5231"/>
                    <a:pt x="6554" y="2853"/>
                    <a:pt x="8141" y="1"/>
                  </a:cubicBezTo>
                  <a:close/>
                </a:path>
              </a:pathLst>
            </a:custGeom>
            <a:solidFill>
              <a:srgbClr val="EA572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6" name="Google Shape;1867;p60"/>
            <p:cNvSpPr/>
            <p:nvPr/>
          </p:nvSpPr>
          <p:spPr>
            <a:xfrm>
              <a:off x="7100869" y="813146"/>
              <a:ext cx="289385" cy="263019"/>
            </a:xfrm>
            <a:custGeom>
              <a:avLst/>
              <a:gdLst/>
              <a:ahLst/>
              <a:cxnLst/>
              <a:rect l="l" t="t" r="r" b="b"/>
              <a:pathLst>
                <a:path w="9044" h="8220" extrusionOk="0">
                  <a:moveTo>
                    <a:pt x="2416" y="6096"/>
                  </a:moveTo>
                  <a:cubicBezTo>
                    <a:pt x="4793" y="4766"/>
                    <a:pt x="8914" y="145"/>
                    <a:pt x="9044" y="1"/>
                  </a:cubicBezTo>
                  <a:cubicBezTo>
                    <a:pt x="7457" y="2853"/>
                    <a:pt x="5197" y="5231"/>
                    <a:pt x="3319" y="6726"/>
                  </a:cubicBezTo>
                  <a:cubicBezTo>
                    <a:pt x="1442" y="8220"/>
                    <a:pt x="1" y="7449"/>
                    <a:pt x="2416" y="6096"/>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7" name="Google Shape;1868;p60"/>
            <p:cNvSpPr/>
            <p:nvPr/>
          </p:nvSpPr>
          <p:spPr>
            <a:xfrm>
              <a:off x="6601521" y="1308721"/>
              <a:ext cx="463900" cy="414240"/>
            </a:xfrm>
            <a:custGeom>
              <a:avLst/>
              <a:gdLst/>
              <a:ahLst/>
              <a:cxnLst/>
              <a:rect l="l" t="t" r="r" b="b"/>
              <a:pathLst>
                <a:path w="14498" h="12946" extrusionOk="0">
                  <a:moveTo>
                    <a:pt x="9596" y="1"/>
                  </a:moveTo>
                  <a:cubicBezTo>
                    <a:pt x="8276" y="1"/>
                    <a:pt x="2998" y="576"/>
                    <a:pt x="1524" y="2992"/>
                  </a:cubicBezTo>
                  <a:cubicBezTo>
                    <a:pt x="1" y="5489"/>
                    <a:pt x="507" y="11897"/>
                    <a:pt x="3812" y="12784"/>
                  </a:cubicBezTo>
                  <a:cubicBezTo>
                    <a:pt x="4221" y="12894"/>
                    <a:pt x="4651" y="12945"/>
                    <a:pt x="5095" y="12945"/>
                  </a:cubicBezTo>
                  <a:cubicBezTo>
                    <a:pt x="8269" y="12945"/>
                    <a:pt x="12107" y="10318"/>
                    <a:pt x="13456" y="7689"/>
                  </a:cubicBezTo>
                  <a:cubicBezTo>
                    <a:pt x="14498" y="5657"/>
                    <a:pt x="12990" y="1"/>
                    <a:pt x="9596" y="1"/>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8" name="Google Shape;1869;p60"/>
            <p:cNvSpPr/>
            <p:nvPr/>
          </p:nvSpPr>
          <p:spPr>
            <a:xfrm>
              <a:off x="6693324" y="1514623"/>
              <a:ext cx="131635" cy="112335"/>
            </a:xfrm>
            <a:custGeom>
              <a:avLst/>
              <a:gdLst/>
              <a:ahLst/>
              <a:cxnLst/>
              <a:rect l="l" t="t" r="r" b="b"/>
              <a:pathLst>
                <a:path w="3799" h="3242" extrusionOk="0">
                  <a:moveTo>
                    <a:pt x="2607" y="0"/>
                  </a:moveTo>
                  <a:cubicBezTo>
                    <a:pt x="1720" y="0"/>
                    <a:pt x="0" y="754"/>
                    <a:pt x="28" y="1956"/>
                  </a:cubicBezTo>
                  <a:cubicBezTo>
                    <a:pt x="42" y="2534"/>
                    <a:pt x="1036" y="3241"/>
                    <a:pt x="2002" y="3241"/>
                  </a:cubicBezTo>
                  <a:cubicBezTo>
                    <a:pt x="2373" y="3241"/>
                    <a:pt x="2739" y="3137"/>
                    <a:pt x="3045" y="2882"/>
                  </a:cubicBezTo>
                  <a:cubicBezTo>
                    <a:pt x="3664" y="2364"/>
                    <a:pt x="3798" y="777"/>
                    <a:pt x="3045" y="113"/>
                  </a:cubicBezTo>
                  <a:cubicBezTo>
                    <a:pt x="2958" y="37"/>
                    <a:pt x="2803" y="0"/>
                    <a:pt x="2607" y="0"/>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89" name="Google Shape;1870;p60"/>
            <p:cNvSpPr/>
            <p:nvPr/>
          </p:nvSpPr>
          <p:spPr>
            <a:xfrm>
              <a:off x="6929748" y="1502977"/>
              <a:ext cx="101272" cy="86553"/>
            </a:xfrm>
            <a:custGeom>
              <a:avLst/>
              <a:gdLst/>
              <a:ahLst/>
              <a:cxnLst/>
              <a:rect l="l" t="t" r="r" b="b"/>
              <a:pathLst>
                <a:path w="3165" h="2705" extrusionOk="0">
                  <a:moveTo>
                    <a:pt x="1645" y="1"/>
                  </a:moveTo>
                  <a:cubicBezTo>
                    <a:pt x="1114" y="1"/>
                    <a:pt x="536" y="208"/>
                    <a:pt x="279" y="727"/>
                  </a:cubicBezTo>
                  <a:cubicBezTo>
                    <a:pt x="1" y="1287"/>
                    <a:pt x="399" y="2456"/>
                    <a:pt x="1140" y="2693"/>
                  </a:cubicBezTo>
                  <a:cubicBezTo>
                    <a:pt x="1164" y="2700"/>
                    <a:pt x="1191" y="2704"/>
                    <a:pt x="1221" y="2704"/>
                  </a:cubicBezTo>
                  <a:cubicBezTo>
                    <a:pt x="1768" y="2704"/>
                    <a:pt x="3164" y="1423"/>
                    <a:pt x="2708" y="444"/>
                  </a:cubicBezTo>
                  <a:cubicBezTo>
                    <a:pt x="2582" y="175"/>
                    <a:pt x="2133" y="1"/>
                    <a:pt x="1645"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0" name="Google Shape;1871;p60"/>
            <p:cNvSpPr/>
            <p:nvPr/>
          </p:nvSpPr>
          <p:spPr>
            <a:xfrm>
              <a:off x="6798847" y="1361997"/>
              <a:ext cx="65339" cy="59995"/>
            </a:xfrm>
            <a:custGeom>
              <a:avLst/>
              <a:gdLst/>
              <a:ahLst/>
              <a:cxnLst/>
              <a:rect l="l" t="t" r="r" b="b"/>
              <a:pathLst>
                <a:path w="2042" h="1875" extrusionOk="0">
                  <a:moveTo>
                    <a:pt x="1060" y="1"/>
                  </a:moveTo>
                  <a:cubicBezTo>
                    <a:pt x="645" y="1"/>
                    <a:pt x="1" y="844"/>
                    <a:pt x="363" y="1469"/>
                  </a:cubicBezTo>
                  <a:cubicBezTo>
                    <a:pt x="501" y="1704"/>
                    <a:pt x="888" y="1874"/>
                    <a:pt x="1253" y="1874"/>
                  </a:cubicBezTo>
                  <a:cubicBezTo>
                    <a:pt x="1450" y="1874"/>
                    <a:pt x="1641" y="1825"/>
                    <a:pt x="1783" y="1710"/>
                  </a:cubicBezTo>
                  <a:cubicBezTo>
                    <a:pt x="2041" y="1500"/>
                    <a:pt x="1855" y="114"/>
                    <a:pt x="1102" y="4"/>
                  </a:cubicBezTo>
                  <a:cubicBezTo>
                    <a:pt x="1088" y="2"/>
                    <a:pt x="1074" y="1"/>
                    <a:pt x="1060"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1" name="Google Shape;1872;p60"/>
            <p:cNvSpPr/>
            <p:nvPr/>
          </p:nvSpPr>
          <p:spPr>
            <a:xfrm>
              <a:off x="7311091" y="1427591"/>
              <a:ext cx="360612" cy="249964"/>
            </a:xfrm>
            <a:custGeom>
              <a:avLst/>
              <a:gdLst/>
              <a:ahLst/>
              <a:cxnLst/>
              <a:rect l="l" t="t" r="r" b="b"/>
              <a:pathLst>
                <a:path w="11270" h="7812" extrusionOk="0">
                  <a:moveTo>
                    <a:pt x="6980" y="1"/>
                  </a:moveTo>
                  <a:cubicBezTo>
                    <a:pt x="5445" y="1"/>
                    <a:pt x="4023" y="1137"/>
                    <a:pt x="2476" y="2587"/>
                  </a:cubicBezTo>
                  <a:cubicBezTo>
                    <a:pt x="1227" y="4336"/>
                    <a:pt x="0" y="7352"/>
                    <a:pt x="3109" y="7757"/>
                  </a:cubicBezTo>
                  <a:cubicBezTo>
                    <a:pt x="3395" y="7794"/>
                    <a:pt x="3683" y="7812"/>
                    <a:pt x="3973" y="7812"/>
                  </a:cubicBezTo>
                  <a:cubicBezTo>
                    <a:pt x="5215" y="7812"/>
                    <a:pt x="6495" y="7487"/>
                    <a:pt x="7740" y="6976"/>
                  </a:cubicBezTo>
                  <a:cubicBezTo>
                    <a:pt x="11019" y="4774"/>
                    <a:pt x="11269" y="1288"/>
                    <a:pt x="8017" y="176"/>
                  </a:cubicBezTo>
                  <a:cubicBezTo>
                    <a:pt x="7664" y="56"/>
                    <a:pt x="7319" y="1"/>
                    <a:pt x="6980" y="1"/>
                  </a:cubicBezTo>
                  <a:close/>
                </a:path>
              </a:pathLst>
            </a:custGeom>
            <a:solidFill>
              <a:schemeClr val="accent2"/>
            </a:solidFill>
            <a:ln>
              <a:noFill/>
            </a:ln>
          </p:spPr>
          <p:txBody>
            <a:bodyPr spcFirstLastPara="1" wrap="square" lIns="18290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2" name="Google Shape;1873;p60"/>
            <p:cNvSpPr/>
            <p:nvPr/>
          </p:nvSpPr>
          <p:spPr>
            <a:xfrm>
              <a:off x="7420937" y="1427591"/>
              <a:ext cx="242125" cy="184050"/>
            </a:xfrm>
            <a:custGeom>
              <a:avLst/>
              <a:gdLst/>
              <a:ahLst/>
              <a:cxnLst/>
              <a:rect l="l" t="t" r="r" b="b"/>
              <a:pathLst>
                <a:path w="7567" h="5752" extrusionOk="0">
                  <a:moveTo>
                    <a:pt x="3548" y="1"/>
                  </a:moveTo>
                  <a:cubicBezTo>
                    <a:pt x="2334" y="1"/>
                    <a:pt x="1190" y="712"/>
                    <a:pt x="1" y="1726"/>
                  </a:cubicBezTo>
                  <a:cubicBezTo>
                    <a:pt x="626" y="1460"/>
                    <a:pt x="1281" y="1313"/>
                    <a:pt x="1932" y="1313"/>
                  </a:cubicBezTo>
                  <a:cubicBezTo>
                    <a:pt x="2741" y="1313"/>
                    <a:pt x="3545" y="1541"/>
                    <a:pt x="4276" y="2053"/>
                  </a:cubicBezTo>
                  <a:cubicBezTo>
                    <a:pt x="5651" y="3015"/>
                    <a:pt x="5959" y="4352"/>
                    <a:pt x="5718" y="5751"/>
                  </a:cubicBezTo>
                  <a:cubicBezTo>
                    <a:pt x="7567" y="3652"/>
                    <a:pt x="7280" y="1097"/>
                    <a:pt x="4584" y="176"/>
                  </a:cubicBezTo>
                  <a:cubicBezTo>
                    <a:pt x="4232" y="56"/>
                    <a:pt x="3887" y="1"/>
                    <a:pt x="3548" y="1"/>
                  </a:cubicBezTo>
                  <a:close/>
                </a:path>
              </a:pathLst>
            </a:custGeom>
            <a:solidFill>
              <a:schemeClr val="accent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3" name="Google Shape;1874;p60"/>
            <p:cNvSpPr/>
            <p:nvPr/>
          </p:nvSpPr>
          <p:spPr>
            <a:xfrm>
              <a:off x="7390284" y="1136543"/>
              <a:ext cx="621231" cy="514264"/>
            </a:xfrm>
            <a:custGeom>
              <a:avLst/>
              <a:gdLst/>
              <a:ahLst/>
              <a:cxnLst/>
              <a:rect l="l" t="t" r="r" b="b"/>
              <a:pathLst>
                <a:path w="19415" h="16072" extrusionOk="0">
                  <a:moveTo>
                    <a:pt x="19414" y="0"/>
                  </a:moveTo>
                  <a:lnTo>
                    <a:pt x="19414" y="0"/>
                  </a:lnTo>
                  <a:cubicBezTo>
                    <a:pt x="18817" y="670"/>
                    <a:pt x="14041" y="6290"/>
                    <a:pt x="12103" y="6290"/>
                  </a:cubicBezTo>
                  <a:cubicBezTo>
                    <a:pt x="11838" y="6290"/>
                    <a:pt x="11626" y="6184"/>
                    <a:pt x="11485" y="5946"/>
                  </a:cubicBezTo>
                  <a:cubicBezTo>
                    <a:pt x="10606" y="4456"/>
                    <a:pt x="13438" y="2610"/>
                    <a:pt x="14474" y="2218"/>
                  </a:cubicBezTo>
                  <a:lnTo>
                    <a:pt x="14474" y="2218"/>
                  </a:lnTo>
                  <a:cubicBezTo>
                    <a:pt x="8872" y="2990"/>
                    <a:pt x="3226" y="7171"/>
                    <a:pt x="1" y="11682"/>
                  </a:cubicBezTo>
                  <a:cubicBezTo>
                    <a:pt x="1547" y="10233"/>
                    <a:pt x="2970" y="9096"/>
                    <a:pt x="4504" y="9096"/>
                  </a:cubicBezTo>
                  <a:cubicBezTo>
                    <a:pt x="4844" y="9096"/>
                    <a:pt x="5189" y="9152"/>
                    <a:pt x="5542" y="9272"/>
                  </a:cubicBezTo>
                  <a:cubicBezTo>
                    <a:pt x="8794" y="10383"/>
                    <a:pt x="8544" y="13870"/>
                    <a:pt x="5265" y="16071"/>
                  </a:cubicBezTo>
                  <a:cubicBezTo>
                    <a:pt x="7409" y="15191"/>
                    <a:pt x="9439" y="13761"/>
                    <a:pt x="10963" y="12497"/>
                  </a:cubicBezTo>
                  <a:cubicBezTo>
                    <a:pt x="14983" y="9164"/>
                    <a:pt x="17335" y="4691"/>
                    <a:pt x="19414" y="0"/>
                  </a:cubicBezTo>
                  <a:close/>
                </a:path>
              </a:pathLst>
            </a:custGeom>
            <a:solidFill>
              <a:srgbClr val="EA572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4" name="Google Shape;1875;p60"/>
            <p:cNvSpPr/>
            <p:nvPr/>
          </p:nvSpPr>
          <p:spPr>
            <a:xfrm>
              <a:off x="7390284" y="1136543"/>
              <a:ext cx="621231" cy="514264"/>
            </a:xfrm>
            <a:custGeom>
              <a:avLst/>
              <a:gdLst/>
              <a:ahLst/>
              <a:cxnLst/>
              <a:rect l="l" t="t" r="r" b="b"/>
              <a:pathLst>
                <a:path w="19415" h="16072" extrusionOk="0">
                  <a:moveTo>
                    <a:pt x="11485" y="5946"/>
                  </a:moveTo>
                  <a:cubicBezTo>
                    <a:pt x="12655" y="7922"/>
                    <a:pt x="18735" y="761"/>
                    <a:pt x="19414" y="0"/>
                  </a:cubicBezTo>
                  <a:cubicBezTo>
                    <a:pt x="17335" y="4691"/>
                    <a:pt x="14983" y="9164"/>
                    <a:pt x="10963" y="12497"/>
                  </a:cubicBezTo>
                  <a:cubicBezTo>
                    <a:pt x="9439" y="13761"/>
                    <a:pt x="7409" y="15191"/>
                    <a:pt x="5265" y="16071"/>
                  </a:cubicBezTo>
                  <a:cubicBezTo>
                    <a:pt x="8544" y="13870"/>
                    <a:pt x="8794" y="10383"/>
                    <a:pt x="5542" y="9272"/>
                  </a:cubicBezTo>
                  <a:cubicBezTo>
                    <a:pt x="3593" y="8609"/>
                    <a:pt x="1889" y="9912"/>
                    <a:pt x="1" y="11682"/>
                  </a:cubicBezTo>
                  <a:cubicBezTo>
                    <a:pt x="3226" y="7171"/>
                    <a:pt x="8872" y="2990"/>
                    <a:pt x="14474" y="2218"/>
                  </a:cubicBezTo>
                  <a:cubicBezTo>
                    <a:pt x="13438" y="2610"/>
                    <a:pt x="10606" y="4456"/>
                    <a:pt x="11485" y="5946"/>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5" name="Google Shape;1876;p60"/>
            <p:cNvSpPr/>
            <p:nvPr/>
          </p:nvSpPr>
          <p:spPr>
            <a:xfrm>
              <a:off x="7390284" y="1361069"/>
              <a:ext cx="416063" cy="289769"/>
            </a:xfrm>
            <a:custGeom>
              <a:avLst/>
              <a:gdLst/>
              <a:ahLst/>
              <a:cxnLst/>
              <a:rect l="l" t="t" r="r" b="b"/>
              <a:pathLst>
                <a:path w="13003" h="9056" extrusionOk="0">
                  <a:moveTo>
                    <a:pt x="5858" y="0"/>
                  </a:moveTo>
                  <a:cubicBezTo>
                    <a:pt x="5324" y="0"/>
                    <a:pt x="4669" y="129"/>
                    <a:pt x="3871" y="441"/>
                  </a:cubicBezTo>
                  <a:cubicBezTo>
                    <a:pt x="2379" y="1742"/>
                    <a:pt x="1059" y="3186"/>
                    <a:pt x="1" y="4666"/>
                  </a:cubicBezTo>
                  <a:cubicBezTo>
                    <a:pt x="1548" y="3216"/>
                    <a:pt x="2970" y="2080"/>
                    <a:pt x="4505" y="2080"/>
                  </a:cubicBezTo>
                  <a:cubicBezTo>
                    <a:pt x="4844" y="2080"/>
                    <a:pt x="5189" y="2135"/>
                    <a:pt x="5542" y="2255"/>
                  </a:cubicBezTo>
                  <a:cubicBezTo>
                    <a:pt x="8794" y="3367"/>
                    <a:pt x="8544" y="6853"/>
                    <a:pt x="5265" y="9055"/>
                  </a:cubicBezTo>
                  <a:cubicBezTo>
                    <a:pt x="7409" y="8174"/>
                    <a:pt x="9439" y="6744"/>
                    <a:pt x="10963" y="5480"/>
                  </a:cubicBezTo>
                  <a:cubicBezTo>
                    <a:pt x="11684" y="4881"/>
                    <a:pt x="12366" y="4236"/>
                    <a:pt x="13003" y="3548"/>
                  </a:cubicBezTo>
                  <a:cubicBezTo>
                    <a:pt x="12656" y="2531"/>
                    <a:pt x="11423" y="1863"/>
                    <a:pt x="10130" y="1863"/>
                  </a:cubicBezTo>
                  <a:cubicBezTo>
                    <a:pt x="9368" y="1863"/>
                    <a:pt x="8585" y="2095"/>
                    <a:pt x="7950" y="2624"/>
                  </a:cubicBezTo>
                  <a:cubicBezTo>
                    <a:pt x="8189" y="1906"/>
                    <a:pt x="7914" y="0"/>
                    <a:pt x="5858" y="0"/>
                  </a:cubicBezTo>
                  <a:close/>
                </a:path>
              </a:pathLst>
            </a:custGeom>
            <a:solidFill>
              <a:schemeClr val="accent3"/>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6" name="Google Shape;1877;p60"/>
            <p:cNvSpPr/>
            <p:nvPr/>
          </p:nvSpPr>
          <p:spPr>
            <a:xfrm>
              <a:off x="7367278" y="1493250"/>
              <a:ext cx="228238" cy="156052"/>
            </a:xfrm>
            <a:custGeom>
              <a:avLst/>
              <a:gdLst/>
              <a:ahLst/>
              <a:cxnLst/>
              <a:rect l="l" t="t" r="r" b="b"/>
              <a:pathLst>
                <a:path w="7133" h="4877" extrusionOk="0">
                  <a:moveTo>
                    <a:pt x="4319" y="0"/>
                  </a:moveTo>
                  <a:cubicBezTo>
                    <a:pt x="3012" y="0"/>
                    <a:pt x="900" y="1307"/>
                    <a:pt x="397" y="3017"/>
                  </a:cubicBezTo>
                  <a:cubicBezTo>
                    <a:pt x="0" y="4366"/>
                    <a:pt x="1266" y="4876"/>
                    <a:pt x="2753" y="4876"/>
                  </a:cubicBezTo>
                  <a:cubicBezTo>
                    <a:pt x="4357" y="4876"/>
                    <a:pt x="6218" y="4283"/>
                    <a:pt x="6531" y="3507"/>
                  </a:cubicBezTo>
                  <a:cubicBezTo>
                    <a:pt x="7133" y="2012"/>
                    <a:pt x="5626" y="0"/>
                    <a:pt x="4319" y="0"/>
                  </a:cubicBezTo>
                  <a:close/>
                </a:path>
              </a:pathLst>
            </a:custGeom>
            <a:solidFill>
              <a:schemeClr val="accent6"/>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7" name="Google Shape;1878;p60"/>
            <p:cNvSpPr/>
            <p:nvPr/>
          </p:nvSpPr>
          <p:spPr>
            <a:xfrm>
              <a:off x="7402571" y="1558652"/>
              <a:ext cx="65371" cy="59963"/>
            </a:xfrm>
            <a:custGeom>
              <a:avLst/>
              <a:gdLst/>
              <a:ahLst/>
              <a:cxnLst/>
              <a:rect l="l" t="t" r="r" b="b"/>
              <a:pathLst>
                <a:path w="2043" h="1874" extrusionOk="0">
                  <a:moveTo>
                    <a:pt x="1062" y="1"/>
                  </a:moveTo>
                  <a:cubicBezTo>
                    <a:pt x="647" y="1"/>
                    <a:pt x="1" y="845"/>
                    <a:pt x="365" y="1468"/>
                  </a:cubicBezTo>
                  <a:cubicBezTo>
                    <a:pt x="503" y="1704"/>
                    <a:pt x="889" y="1874"/>
                    <a:pt x="1255" y="1874"/>
                  </a:cubicBezTo>
                  <a:cubicBezTo>
                    <a:pt x="1451" y="1874"/>
                    <a:pt x="1642" y="1824"/>
                    <a:pt x="1784" y="1709"/>
                  </a:cubicBezTo>
                  <a:cubicBezTo>
                    <a:pt x="2043" y="1501"/>
                    <a:pt x="1857" y="114"/>
                    <a:pt x="1102" y="4"/>
                  </a:cubicBezTo>
                  <a:cubicBezTo>
                    <a:pt x="1089" y="2"/>
                    <a:pt x="1075" y="1"/>
                    <a:pt x="1062"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198" name="Google Shape;1879;p60"/>
            <p:cNvSpPr/>
            <p:nvPr/>
          </p:nvSpPr>
          <p:spPr>
            <a:xfrm>
              <a:off x="7459750" y="1524991"/>
              <a:ext cx="27870" cy="23742"/>
            </a:xfrm>
            <a:custGeom>
              <a:avLst/>
              <a:gdLst/>
              <a:ahLst/>
              <a:cxnLst/>
              <a:rect l="l" t="t" r="r" b="b"/>
              <a:pathLst>
                <a:path w="871" h="742" extrusionOk="0">
                  <a:moveTo>
                    <a:pt x="556" y="1"/>
                  </a:moveTo>
                  <a:cubicBezTo>
                    <a:pt x="398" y="1"/>
                    <a:pt x="1" y="317"/>
                    <a:pt x="103" y="593"/>
                  </a:cubicBezTo>
                  <a:cubicBezTo>
                    <a:pt x="136" y="679"/>
                    <a:pt x="281" y="741"/>
                    <a:pt x="434" y="741"/>
                  </a:cubicBezTo>
                  <a:cubicBezTo>
                    <a:pt x="568" y="741"/>
                    <a:pt x="708" y="693"/>
                    <a:pt x="782" y="569"/>
                  </a:cubicBezTo>
                  <a:cubicBezTo>
                    <a:pt x="871" y="420"/>
                    <a:pt x="788" y="88"/>
                    <a:pt x="587" y="6"/>
                  </a:cubicBezTo>
                  <a:cubicBezTo>
                    <a:pt x="578" y="2"/>
                    <a:pt x="568" y="1"/>
                    <a:pt x="556" y="1"/>
                  </a:cubicBezTo>
                  <a:close/>
                </a:path>
              </a:pathLst>
            </a:custGeom>
            <a:solidFill>
              <a:schemeClr val="dk2"/>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335196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D0E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2570584-9242-FA30-84DE-D406F83E9A45}"/>
              </a:ext>
            </a:extLst>
          </p:cNvPr>
          <p:cNvPicPr>
            <a:picLocks noChangeAspect="1"/>
          </p:cNvPicPr>
          <p:nvPr/>
        </p:nvPicPr>
        <p:blipFill>
          <a:blip r:embed="rId2"/>
          <a:stretch>
            <a:fillRect/>
          </a:stretch>
        </p:blipFill>
        <p:spPr>
          <a:xfrm>
            <a:off x="35000" y="1"/>
            <a:ext cx="4529396" cy="3467033"/>
          </a:xfrm>
          <a:prstGeom prst="rect">
            <a:avLst/>
          </a:prstGeom>
        </p:spPr>
      </p:pic>
      <p:sp>
        <p:nvSpPr>
          <p:cNvPr id="3" name="Rectangle 2">
            <a:extLst>
              <a:ext uri="{FF2B5EF4-FFF2-40B4-BE49-F238E27FC236}">
                <a16:creationId xmlns:a16="http://schemas.microsoft.com/office/drawing/2014/main" xmlns="" id="{F6D2A246-676F-9471-CA4A-630A2F4CAA6F}"/>
              </a:ext>
            </a:extLst>
          </p:cNvPr>
          <p:cNvSpPr/>
          <p:nvPr/>
        </p:nvSpPr>
        <p:spPr>
          <a:xfrm>
            <a:off x="2983085" y="3034739"/>
            <a:ext cx="3132348" cy="2052228"/>
          </a:xfrm>
          <a:prstGeom prst="rect">
            <a:avLst/>
          </a:prstGeom>
          <a:solidFill>
            <a:srgbClr val="92D050"/>
          </a:solidFill>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buClr>
                <a:srgbClr val="000000"/>
              </a:buClr>
              <a:defRPr/>
            </a:pPr>
            <a:r>
              <a:rPr lang="en-US" sz="10800" kern="0" dirty="0">
                <a:solidFill>
                  <a:prstClr val="black"/>
                </a:solidFill>
                <a:latin typeface="Times New Roman" panose="02020603050405020304" pitchFamily="18" charset="0"/>
                <a:cs typeface="Times New Roman" panose="02020603050405020304" pitchFamily="18" charset="0"/>
                <a:sym typeface="Arial"/>
              </a:rPr>
              <a:t>2</a:t>
            </a:r>
            <a:r>
              <a:rPr lang="en-US" sz="10800" kern="0" dirty="0" smtClean="0">
                <a:solidFill>
                  <a:prstClr val="black"/>
                </a:solidFill>
                <a:latin typeface="Times New Roman" panose="02020603050405020304" pitchFamily="18" charset="0"/>
                <a:cs typeface="Times New Roman" panose="02020603050405020304" pitchFamily="18" charset="0"/>
                <a:sym typeface="Arial"/>
              </a:rPr>
              <a:t>0</a:t>
            </a:r>
            <a:endParaRPr lang="vi-VN" sz="10800"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xmlns="" id="{C4E363C8-E8E0-1853-9077-1B8491E9EA6C}"/>
              </a:ext>
            </a:extLst>
          </p:cNvPr>
          <p:cNvSpPr/>
          <p:nvPr/>
        </p:nvSpPr>
        <p:spPr>
          <a:xfrm>
            <a:off x="7719138" y="3034739"/>
            <a:ext cx="3132348" cy="2052228"/>
          </a:xfrm>
          <a:prstGeom prst="rect">
            <a:avLst/>
          </a:prstGeom>
          <a:solidFill>
            <a:srgbClr val="92D050"/>
          </a:solidFill>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buClr>
                <a:srgbClr val="000000"/>
              </a:buClr>
              <a:defRPr/>
            </a:pPr>
            <a:r>
              <a:rPr lang="en-US" sz="10800" kern="0" dirty="0" smtClean="0">
                <a:solidFill>
                  <a:prstClr val="black"/>
                </a:solidFill>
                <a:latin typeface="Times New Roman" panose="02020603050405020304" pitchFamily="18" charset="0"/>
                <a:cs typeface="Times New Roman" panose="02020603050405020304" pitchFamily="18" charset="0"/>
                <a:sym typeface="Arial"/>
              </a:rPr>
              <a:t>50</a:t>
            </a:r>
            <a:endParaRPr lang="vi-VN" sz="10800"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xmlns="" id="{66F96BDF-2469-A998-D0D3-8C42A92EBE25}"/>
              </a:ext>
            </a:extLst>
          </p:cNvPr>
          <p:cNvSpPr/>
          <p:nvPr/>
        </p:nvSpPr>
        <p:spPr>
          <a:xfrm>
            <a:off x="12276222" y="3102803"/>
            <a:ext cx="3132348" cy="2052228"/>
          </a:xfrm>
          <a:prstGeom prst="rect">
            <a:avLst/>
          </a:prstGeom>
          <a:solidFill>
            <a:srgbClr val="92D050"/>
          </a:solidFill>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buClr>
                <a:srgbClr val="000000"/>
              </a:buClr>
              <a:defRPr/>
            </a:pPr>
            <a:endParaRPr lang="vi-VN" sz="10800"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xmlns="" id="{FC16BF7D-AA49-5B46-FF61-4ABD9BFB3962}"/>
              </a:ext>
            </a:extLst>
          </p:cNvPr>
          <p:cNvSpPr/>
          <p:nvPr/>
        </p:nvSpPr>
        <p:spPr>
          <a:xfrm>
            <a:off x="2983085" y="6043814"/>
            <a:ext cx="3132348" cy="2052228"/>
          </a:xfrm>
          <a:prstGeom prst="rect">
            <a:avLst/>
          </a:prstGeom>
          <a:solidFill>
            <a:srgbClr val="92D050"/>
          </a:solidFill>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buClr>
                <a:srgbClr val="000000"/>
              </a:buClr>
              <a:defRPr/>
            </a:pPr>
            <a:r>
              <a:rPr lang="en-US" sz="10800" kern="0" dirty="0">
                <a:solidFill>
                  <a:prstClr val="black"/>
                </a:solidFill>
                <a:latin typeface="Times New Roman" panose="02020603050405020304" pitchFamily="18" charset="0"/>
                <a:cs typeface="Times New Roman" panose="02020603050405020304" pitchFamily="18" charset="0"/>
                <a:sym typeface="Arial"/>
              </a:rPr>
              <a:t>4</a:t>
            </a:r>
            <a:r>
              <a:rPr lang="en-US" sz="10800" kern="0" dirty="0" smtClean="0">
                <a:solidFill>
                  <a:prstClr val="black"/>
                </a:solidFill>
                <a:latin typeface="Times New Roman" panose="02020603050405020304" pitchFamily="18" charset="0"/>
                <a:cs typeface="Times New Roman" panose="02020603050405020304" pitchFamily="18" charset="0"/>
                <a:sym typeface="Arial"/>
              </a:rPr>
              <a:t>0</a:t>
            </a:r>
            <a:endParaRPr lang="vi-VN" sz="10800"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xmlns="" id="{766CA3B2-F4A3-42C8-8BA4-E4BFF04797F7}"/>
              </a:ext>
            </a:extLst>
          </p:cNvPr>
          <p:cNvSpPr/>
          <p:nvPr/>
        </p:nvSpPr>
        <p:spPr>
          <a:xfrm>
            <a:off x="7719138" y="6043814"/>
            <a:ext cx="3132348" cy="2052228"/>
          </a:xfrm>
          <a:prstGeom prst="rect">
            <a:avLst/>
          </a:prstGeom>
          <a:solidFill>
            <a:srgbClr val="92D050"/>
          </a:solidFill>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buClr>
                <a:srgbClr val="000000"/>
              </a:buClr>
              <a:defRPr/>
            </a:pPr>
            <a:endParaRPr lang="vi-VN" sz="10800" kern="0" dirty="0">
              <a:solidFill>
                <a:prstClr val="black"/>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xmlns="" id="{443DB146-C0FB-FF04-3742-FF422D3E5000}"/>
              </a:ext>
            </a:extLst>
          </p:cNvPr>
          <p:cNvSpPr/>
          <p:nvPr/>
        </p:nvSpPr>
        <p:spPr>
          <a:xfrm>
            <a:off x="12276222" y="6111878"/>
            <a:ext cx="3132348" cy="2052228"/>
          </a:xfrm>
          <a:prstGeom prst="rect">
            <a:avLst/>
          </a:prstGeom>
          <a:solidFill>
            <a:srgbClr val="92D050"/>
          </a:solidFill>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buClr>
                <a:srgbClr val="000000"/>
              </a:buClr>
              <a:defRPr/>
            </a:pPr>
            <a:r>
              <a:rPr lang="en-US" sz="10800" kern="0" dirty="0">
                <a:solidFill>
                  <a:prstClr val="black"/>
                </a:solidFill>
                <a:latin typeface="Times New Roman" panose="02020603050405020304" pitchFamily="18" charset="0"/>
                <a:cs typeface="Times New Roman" panose="02020603050405020304" pitchFamily="18" charset="0"/>
                <a:sym typeface="Arial"/>
              </a:rPr>
              <a:t>1</a:t>
            </a:r>
            <a:r>
              <a:rPr lang="en-US" sz="10800" kern="0" dirty="0" smtClean="0">
                <a:solidFill>
                  <a:prstClr val="black"/>
                </a:solidFill>
                <a:latin typeface="Times New Roman" panose="02020603050405020304" pitchFamily="18" charset="0"/>
                <a:cs typeface="Times New Roman" panose="02020603050405020304" pitchFamily="18" charset="0"/>
                <a:sym typeface="Arial"/>
              </a:rPr>
              <a:t>0</a:t>
            </a:r>
            <a:endParaRPr lang="vi-VN" sz="10800" kern="0" dirty="0">
              <a:solidFill>
                <a:prstClr val="black"/>
              </a:solidFill>
              <a:latin typeface="Times New Roman" panose="02020603050405020304" pitchFamily="18" charset="0"/>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xmlns="" id="{5E37991D-2138-6832-AA00-7999A4A18EFA}"/>
              </a:ext>
            </a:extLst>
          </p:cNvPr>
          <p:cNvPicPr>
            <a:picLocks noChangeAspect="1"/>
          </p:cNvPicPr>
          <p:nvPr/>
        </p:nvPicPr>
        <p:blipFill>
          <a:blip r:embed="rId3"/>
          <a:stretch>
            <a:fillRect/>
          </a:stretch>
        </p:blipFill>
        <p:spPr>
          <a:xfrm>
            <a:off x="7707854" y="6032143"/>
            <a:ext cx="3132348" cy="2055114"/>
          </a:xfrm>
          <a:prstGeom prst="rect">
            <a:avLst/>
          </a:prstGeom>
        </p:spPr>
      </p:pic>
      <p:pic>
        <p:nvPicPr>
          <p:cNvPr id="15" name="Picture 14">
            <a:extLst>
              <a:ext uri="{FF2B5EF4-FFF2-40B4-BE49-F238E27FC236}">
                <a16:creationId xmlns:a16="http://schemas.microsoft.com/office/drawing/2014/main" xmlns="" id="{67947492-8FDE-6817-6BBB-0F208782DC96}"/>
              </a:ext>
            </a:extLst>
          </p:cNvPr>
          <p:cNvPicPr>
            <a:picLocks noChangeAspect="1"/>
          </p:cNvPicPr>
          <p:nvPr/>
        </p:nvPicPr>
        <p:blipFill rotWithShape="1">
          <a:blip r:embed="rId4"/>
          <a:srcRect b="8000"/>
          <a:stretch/>
        </p:blipFill>
        <p:spPr>
          <a:xfrm>
            <a:off x="12290259" y="3134107"/>
            <a:ext cx="3104274" cy="2020924"/>
          </a:xfrm>
          <a:prstGeom prst="rect">
            <a:avLst/>
          </a:prstGeom>
        </p:spPr>
      </p:pic>
      <p:sp>
        <p:nvSpPr>
          <p:cNvPr id="22" name="Rectangle 21">
            <a:hlinkClick r:id="rId5" action="ppaction://hlinksldjump"/>
            <a:extLst>
              <a:ext uri="{FF2B5EF4-FFF2-40B4-BE49-F238E27FC236}">
                <a16:creationId xmlns:a16="http://schemas.microsoft.com/office/drawing/2014/main" xmlns="" id="{A4C0466F-DD71-5CA7-A6B7-26F567D64959}"/>
              </a:ext>
            </a:extLst>
          </p:cNvPr>
          <p:cNvSpPr/>
          <p:nvPr/>
        </p:nvSpPr>
        <p:spPr>
          <a:xfrm>
            <a:off x="2998222" y="3034739"/>
            <a:ext cx="3132348" cy="2052228"/>
          </a:xfrm>
          <a:prstGeom prst="rect">
            <a:avLst/>
          </a:prstGeom>
          <a:solidFill>
            <a:schemeClr val="tx2">
              <a:lumMod val="40000"/>
              <a:lumOff val="60000"/>
            </a:schemeClr>
          </a:solidFill>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buClr>
                <a:srgbClr val="000000"/>
              </a:buClr>
              <a:defRPr/>
            </a:pPr>
            <a:r>
              <a:rPr lang="en-US" sz="12000" kern="0" dirty="0">
                <a:solidFill>
                  <a:sysClr val="windowText" lastClr="000000"/>
                </a:solidFill>
                <a:latin typeface="Times New Roman" panose="02020603050405020304" pitchFamily="18" charset="0"/>
                <a:cs typeface="Times New Roman" panose="02020603050405020304" pitchFamily="18" charset="0"/>
                <a:sym typeface="Arial"/>
              </a:rPr>
              <a:t>1</a:t>
            </a:r>
            <a:endParaRPr lang="vi-VN" sz="12000" kern="0" dirty="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23" name="Rectangle 22">
            <a:hlinkClick r:id="rId5" action="ppaction://hlinksldjump"/>
            <a:extLst>
              <a:ext uri="{FF2B5EF4-FFF2-40B4-BE49-F238E27FC236}">
                <a16:creationId xmlns:a16="http://schemas.microsoft.com/office/drawing/2014/main" xmlns="" id="{D79639CB-7225-6A3E-0DAB-FB004216EC1B}"/>
              </a:ext>
            </a:extLst>
          </p:cNvPr>
          <p:cNvSpPr/>
          <p:nvPr/>
        </p:nvSpPr>
        <p:spPr>
          <a:xfrm>
            <a:off x="7730422" y="3041842"/>
            <a:ext cx="3132348" cy="2052228"/>
          </a:xfrm>
          <a:prstGeom prst="rect">
            <a:avLst/>
          </a:prstGeom>
          <a:solidFill>
            <a:schemeClr val="tx2">
              <a:lumMod val="40000"/>
              <a:lumOff val="60000"/>
            </a:schemeClr>
          </a:solidFill>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buClr>
                <a:srgbClr val="000000"/>
              </a:buClr>
              <a:defRPr/>
            </a:pPr>
            <a:r>
              <a:rPr lang="en-US" sz="12000" kern="0" dirty="0">
                <a:solidFill>
                  <a:sysClr val="windowText" lastClr="000000"/>
                </a:solidFill>
                <a:latin typeface="Times New Roman" panose="02020603050405020304" pitchFamily="18" charset="0"/>
                <a:cs typeface="Times New Roman" panose="02020603050405020304" pitchFamily="18" charset="0"/>
                <a:sym typeface="Arial"/>
              </a:rPr>
              <a:t>2</a:t>
            </a:r>
            <a:endParaRPr lang="vi-VN" sz="12000" kern="0" dirty="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24" name="Rectangle 23">
            <a:hlinkClick r:id="rId6" action="ppaction://hlinksldjump"/>
            <a:extLst>
              <a:ext uri="{FF2B5EF4-FFF2-40B4-BE49-F238E27FC236}">
                <a16:creationId xmlns:a16="http://schemas.microsoft.com/office/drawing/2014/main" xmlns="" id="{CF8F91C2-DF2A-4CD5-3F54-11AE81622983}"/>
              </a:ext>
            </a:extLst>
          </p:cNvPr>
          <p:cNvSpPr/>
          <p:nvPr/>
        </p:nvSpPr>
        <p:spPr>
          <a:xfrm>
            <a:off x="12262185" y="3118455"/>
            <a:ext cx="3132348" cy="2052228"/>
          </a:xfrm>
          <a:prstGeom prst="rect">
            <a:avLst/>
          </a:prstGeom>
          <a:solidFill>
            <a:schemeClr val="tx2">
              <a:lumMod val="40000"/>
              <a:lumOff val="60000"/>
            </a:schemeClr>
          </a:solidFill>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buClr>
                <a:srgbClr val="000000"/>
              </a:buClr>
              <a:defRPr/>
            </a:pPr>
            <a:r>
              <a:rPr lang="en-US" sz="12000" kern="0" dirty="0">
                <a:solidFill>
                  <a:sysClr val="windowText" lastClr="000000"/>
                </a:solidFill>
                <a:latin typeface="Times New Roman" panose="02020603050405020304" pitchFamily="18" charset="0"/>
                <a:cs typeface="Times New Roman" panose="02020603050405020304" pitchFamily="18" charset="0"/>
                <a:sym typeface="Arial"/>
              </a:rPr>
              <a:t>3</a:t>
            </a:r>
            <a:endParaRPr lang="vi-VN" sz="12000" kern="0" dirty="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25" name="Rectangle 24">
            <a:hlinkClick r:id="rId7" action="ppaction://hlinksldjump"/>
            <a:extLst>
              <a:ext uri="{FF2B5EF4-FFF2-40B4-BE49-F238E27FC236}">
                <a16:creationId xmlns:a16="http://schemas.microsoft.com/office/drawing/2014/main" xmlns="" id="{71711195-0575-71E5-302C-06A46002420D}"/>
              </a:ext>
            </a:extLst>
          </p:cNvPr>
          <p:cNvSpPr/>
          <p:nvPr/>
        </p:nvSpPr>
        <p:spPr>
          <a:xfrm>
            <a:off x="2971801" y="6025343"/>
            <a:ext cx="3132348" cy="2052228"/>
          </a:xfrm>
          <a:prstGeom prst="rect">
            <a:avLst/>
          </a:prstGeom>
          <a:solidFill>
            <a:schemeClr val="tx2">
              <a:lumMod val="40000"/>
              <a:lumOff val="60000"/>
            </a:schemeClr>
          </a:solidFill>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buClr>
                <a:srgbClr val="000000"/>
              </a:buClr>
              <a:defRPr/>
            </a:pPr>
            <a:r>
              <a:rPr lang="en-US" sz="12000" kern="0" dirty="0">
                <a:solidFill>
                  <a:sysClr val="windowText" lastClr="000000"/>
                </a:solidFill>
                <a:latin typeface="Times New Roman" panose="02020603050405020304" pitchFamily="18" charset="0"/>
                <a:cs typeface="Times New Roman" panose="02020603050405020304" pitchFamily="18" charset="0"/>
                <a:sym typeface="Arial"/>
              </a:rPr>
              <a:t>4</a:t>
            </a:r>
            <a:endParaRPr lang="vi-VN" sz="12000" kern="0" dirty="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26" name="Rectangle 25">
            <a:hlinkClick r:id="rId8" action="ppaction://hlinksldjump"/>
            <a:extLst>
              <a:ext uri="{FF2B5EF4-FFF2-40B4-BE49-F238E27FC236}">
                <a16:creationId xmlns:a16="http://schemas.microsoft.com/office/drawing/2014/main" xmlns="" id="{CB3C33CE-8439-60A5-C518-0703A674BD86}"/>
              </a:ext>
            </a:extLst>
          </p:cNvPr>
          <p:cNvSpPr/>
          <p:nvPr/>
        </p:nvSpPr>
        <p:spPr>
          <a:xfrm>
            <a:off x="7719138" y="6021421"/>
            <a:ext cx="3132348" cy="2052228"/>
          </a:xfrm>
          <a:prstGeom prst="rect">
            <a:avLst/>
          </a:prstGeom>
          <a:solidFill>
            <a:schemeClr val="tx2">
              <a:lumMod val="40000"/>
              <a:lumOff val="60000"/>
            </a:schemeClr>
          </a:solidFill>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buClr>
                <a:srgbClr val="000000"/>
              </a:buClr>
              <a:defRPr/>
            </a:pPr>
            <a:r>
              <a:rPr lang="en-US" sz="12000" kern="0" dirty="0">
                <a:solidFill>
                  <a:sysClr val="windowText" lastClr="000000"/>
                </a:solidFill>
                <a:latin typeface="Times New Roman" panose="02020603050405020304" pitchFamily="18" charset="0"/>
                <a:cs typeface="Times New Roman" panose="02020603050405020304" pitchFamily="18" charset="0"/>
                <a:sym typeface="Arial"/>
              </a:rPr>
              <a:t>5</a:t>
            </a:r>
            <a:endParaRPr lang="vi-VN" sz="12000" kern="0" dirty="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27" name="Rectangle 26">
            <a:hlinkClick r:id="rId9" action="ppaction://hlinksldjump"/>
            <a:extLst>
              <a:ext uri="{FF2B5EF4-FFF2-40B4-BE49-F238E27FC236}">
                <a16:creationId xmlns:a16="http://schemas.microsoft.com/office/drawing/2014/main" xmlns="" id="{07916397-9C2B-DAF9-BBFE-CCCBD47F9D1F}"/>
              </a:ext>
            </a:extLst>
          </p:cNvPr>
          <p:cNvSpPr/>
          <p:nvPr/>
        </p:nvSpPr>
        <p:spPr>
          <a:xfrm>
            <a:off x="12264938" y="6111878"/>
            <a:ext cx="3132348" cy="2052228"/>
          </a:xfrm>
          <a:prstGeom prst="rect">
            <a:avLst/>
          </a:prstGeom>
          <a:solidFill>
            <a:schemeClr val="tx2">
              <a:lumMod val="40000"/>
              <a:lumOff val="60000"/>
            </a:schemeClr>
          </a:solidFill>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buClr>
                <a:srgbClr val="000000"/>
              </a:buClr>
              <a:defRPr/>
            </a:pPr>
            <a:r>
              <a:rPr lang="en-US" sz="12000" kern="0" dirty="0">
                <a:solidFill>
                  <a:sysClr val="windowText" lastClr="000000"/>
                </a:solidFill>
                <a:latin typeface="Times New Roman" panose="02020603050405020304" pitchFamily="18" charset="0"/>
                <a:cs typeface="Times New Roman" panose="02020603050405020304" pitchFamily="18" charset="0"/>
                <a:sym typeface="Arial"/>
              </a:rPr>
              <a:t>6</a:t>
            </a:r>
            <a:endParaRPr lang="vi-VN" sz="12000" kern="0" dirty="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28" name="Google Shape;756;p32">
            <a:extLst>
              <a:ext uri="{FF2B5EF4-FFF2-40B4-BE49-F238E27FC236}">
                <a16:creationId xmlns:a16="http://schemas.microsoft.com/office/drawing/2014/main" xmlns="" id="{33FDC0A8-6B2B-33AB-B272-7FB8FE5E413B}"/>
              </a:ext>
            </a:extLst>
          </p:cNvPr>
          <p:cNvSpPr txBox="1">
            <a:spLocks noGrp="1"/>
          </p:cNvSpPr>
          <p:nvPr>
            <p:ph type="title"/>
          </p:nvPr>
        </p:nvSpPr>
        <p:spPr>
          <a:xfrm>
            <a:off x="4785600" y="696720"/>
            <a:ext cx="8716800" cy="1683600"/>
          </a:xfrm>
          <a:prstGeom prst="rect">
            <a:avLst/>
          </a:prstGeom>
        </p:spPr>
        <p:txBody>
          <a:bodyPr spcFirstLastPara="1" vert="horz" wrap="square" lIns="182850" tIns="182850" rIns="182850" bIns="182850" rtlCol="0" anchor="ctr" anchorCtr="0">
            <a:noAutofit/>
          </a:bodyPr>
          <a:lstStyle/>
          <a:p>
            <a:r>
              <a:rPr lang="en" sz="7001" b="1" dirty="0">
                <a:solidFill>
                  <a:srgbClr val="F26648"/>
                </a:solidFill>
                <a:latin typeface="Times New Roman" panose="02020603050405020304" pitchFamily="18" charset="0"/>
                <a:cs typeface="Times New Roman" panose="02020603050405020304" pitchFamily="18" charset="0"/>
              </a:rPr>
              <a:t>PICK A BOX</a:t>
            </a:r>
            <a:endParaRPr sz="7001" b="1" dirty="0">
              <a:solidFill>
                <a:srgbClr val="F26648"/>
              </a:solidFill>
              <a:latin typeface="Times New Roman" panose="02020603050405020304" pitchFamily="18" charset="0"/>
              <a:cs typeface="Times New Roman" panose="02020603050405020304" pitchFamily="18" charset="0"/>
            </a:endParaRPr>
          </a:p>
        </p:txBody>
      </p:sp>
      <p:pic>
        <p:nvPicPr>
          <p:cNvPr id="30" name="Picture 2" descr="2018 Moovel Group Gmbh - Move Forward Png Transparent PNG - 500x298 - Free  Download on NicePNG">
            <a:hlinkClick r:id="rId8" action="ppaction://hlinksldjump"/>
            <a:extLst>
              <a:ext uri="{FF2B5EF4-FFF2-40B4-BE49-F238E27FC236}">
                <a16:creationId xmlns:a16="http://schemas.microsoft.com/office/drawing/2014/main" xmlns="" id="{F5B1A984-6AFA-A2F9-75D8-6F284D9541B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54079" y1="49342" x2="54079" y2="49342"/>
                        <a14:foregroundMark x1="70091" y1="49342" x2="70091" y2="49342"/>
                        <a14:foregroundMark x1="59215" y1="35526" x2="59215" y2="72368"/>
                        <a14:foregroundMark x1="62538" y1="41447" x2="62538" y2="75000"/>
                        <a14:foregroundMark x1="28399" y1="46711" x2="67976" y2="47368"/>
                      </a14:backgroundRemoval>
                    </a14:imgEffect>
                  </a14:imgLayer>
                </a14:imgProps>
              </a:ext>
              <a:ext uri="{28A0092B-C50C-407E-A947-70E740481C1C}">
                <a14:useLocalDpi xmlns:a14="http://schemas.microsoft.com/office/drawing/2010/main" val="0"/>
              </a:ext>
            </a:extLst>
          </a:blip>
          <a:srcRect/>
          <a:stretch>
            <a:fillRect/>
          </a:stretch>
        </p:blipFill>
        <p:spPr bwMode="auto">
          <a:xfrm>
            <a:off x="15408572" y="237827"/>
            <a:ext cx="2978750" cy="136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12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8" presetClass="exit" presetSubtype="12" fill="hold" grpId="0" nodeType="clickEffect">
                                  <p:stCondLst>
                                    <p:cond delay="0"/>
                                  </p:stCondLst>
                                  <p:childTnLst>
                                    <p:animEffect transition="out" filter="strips(downLeft)">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8" presetClass="exit" presetSubtype="12" fill="hold" grpId="0" nodeType="clickEffect">
                                  <p:stCondLst>
                                    <p:cond delay="0"/>
                                  </p:stCondLst>
                                  <p:childTnLst>
                                    <p:animEffect transition="out" filter="strips(downLeft)">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8" presetClass="exit" presetSubtype="12" fill="hold" grpId="0" nodeType="clickEffect">
                                  <p:stCondLst>
                                    <p:cond delay="0"/>
                                  </p:stCondLst>
                                  <p:childTnLst>
                                    <p:animEffect transition="out" filter="strips(downLeft)">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8" presetClass="exit" presetSubtype="12" fill="hold" grpId="0" nodeType="clickEffect">
                                  <p:stCondLst>
                                    <p:cond delay="0"/>
                                  </p:stCondLst>
                                  <p:childTnLst>
                                    <p:animEffect transition="out" filter="strips(downLeft)">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8" presetClass="exit" presetSubtype="12" fill="hold" grpId="0" nodeType="clickEffect">
                                  <p:stCondLst>
                                    <p:cond delay="0"/>
                                  </p:stCondLst>
                                  <p:childTnLst>
                                    <p:animEffect transition="out" filter="strips(downLeft)">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D0E8"/>
        </a:solidFill>
        <a:effectLst/>
      </p:bgPr>
    </p:bg>
    <p:spTree>
      <p:nvGrpSpPr>
        <p:cNvPr id="1" name=""/>
        <p:cNvGrpSpPr/>
        <p:nvPr/>
      </p:nvGrpSpPr>
      <p:grpSpPr>
        <a:xfrm>
          <a:off x="0" y="0"/>
          <a:ext cx="0" cy="0"/>
          <a:chOff x="0" y="0"/>
          <a:chExt cx="0" cy="0"/>
        </a:xfrm>
      </p:grpSpPr>
      <p:pic>
        <p:nvPicPr>
          <p:cNvPr id="8" name="Picture 2" descr="Logo Tổ Chức Nhiếp Ảnh Thương Hiệu - quay trở lại nút png tải về - Miễn phí  trong suốt Văn Bản png Tải về.">
            <a:hlinkClick r:id="rId2" action="ppaction://hlinksldjump"/>
            <a:extLst>
              <a:ext uri="{FF2B5EF4-FFF2-40B4-BE49-F238E27FC236}">
                <a16:creationId xmlns:a16="http://schemas.microsoft.com/office/drawing/2014/main" xmlns="" id="{88804E34-7F25-951E-CB72-BF0721FC863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2556" y1="42453" x2="42556" y2="42453"/>
                        <a14:foregroundMark x1="29111" y1="68962" x2="29111" y2="68962"/>
                        <a14:foregroundMark x1="41889" y1="69340" x2="41889" y2="69340"/>
                        <a14:foregroundMark x1="45778" y1="69906" x2="45778" y2="69906"/>
                        <a14:foregroundMark x1="55000" y1="68396" x2="55000" y2="68396"/>
                        <a14:foregroundMark x1="68111" y1="66604" x2="68111" y2="66604"/>
                        <a14:foregroundMark x1="68111" y1="64528" x2="68111" y2="64528"/>
                        <a14:foregroundMark x1="68778" y1="64528" x2="68778" y2="64528"/>
                      </a14:backgroundRemoval>
                    </a14:imgEffect>
                  </a14:imgLayer>
                </a14:imgProps>
              </a:ext>
              <a:ext uri="{28A0092B-C50C-407E-A947-70E740481C1C}">
                <a14:useLocalDpi xmlns:a14="http://schemas.microsoft.com/office/drawing/2010/main" val="0"/>
              </a:ext>
            </a:extLst>
          </a:blip>
          <a:srcRect/>
          <a:stretch>
            <a:fillRect/>
          </a:stretch>
        </p:blipFill>
        <p:spPr bwMode="auto">
          <a:xfrm>
            <a:off x="352115" y="7615765"/>
            <a:ext cx="2499576" cy="29438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D1A7F7C-1CD4-AA4C-4BB6-851157BE09D8}"/>
              </a:ext>
            </a:extLst>
          </p:cNvPr>
          <p:cNvSpPr txBox="1"/>
          <p:nvPr/>
        </p:nvSpPr>
        <p:spPr>
          <a:xfrm>
            <a:off x="1552611" y="1177043"/>
            <a:ext cx="16730223" cy="3970318"/>
          </a:xfrm>
          <a:prstGeom prst="rect">
            <a:avLst/>
          </a:prstGeom>
          <a:noFill/>
        </p:spPr>
        <p:txBody>
          <a:bodyPr wrap="square">
            <a:spAutoFit/>
          </a:bodyPr>
          <a:lstStyle/>
          <a:p>
            <a:pPr>
              <a:lnSpc>
                <a:spcPct val="150000"/>
              </a:lnSpc>
            </a:pPr>
            <a:r>
              <a:rPr lang="en-US" sz="5600" b="1" dirty="0" smtClean="0">
                <a:solidFill>
                  <a:srgbClr val="00B050"/>
                </a:solidFill>
                <a:latin typeface="Times New Roman" panose="02020603050405020304" pitchFamily="18" charset="0"/>
                <a:cs typeface="Times New Roman" panose="02020603050405020304" pitchFamily="18" charset="0"/>
              </a:rPr>
              <a:t>The </a:t>
            </a:r>
            <a:r>
              <a:rPr lang="en-US" sz="5600" b="1" dirty="0">
                <a:solidFill>
                  <a:srgbClr val="00B050"/>
                </a:solidFill>
                <a:latin typeface="Times New Roman" panose="02020603050405020304" pitchFamily="18" charset="0"/>
                <a:cs typeface="Times New Roman" panose="02020603050405020304" pitchFamily="18" charset="0"/>
              </a:rPr>
              <a:t>flood </a:t>
            </a:r>
            <a:r>
              <a:rPr lang="en-US" sz="5600" b="1" dirty="0" smtClean="0">
                <a:solidFill>
                  <a:srgbClr val="00B050"/>
                </a:solidFill>
                <a:latin typeface="Times New Roman" panose="02020603050405020304" pitchFamily="18" charset="0"/>
                <a:cs typeface="Times New Roman" panose="02020603050405020304" pitchFamily="18" charset="0"/>
              </a:rPr>
              <a:t>_________ Nu Village </a:t>
            </a:r>
            <a:r>
              <a:rPr lang="en-US" sz="5600" b="1" dirty="0">
                <a:solidFill>
                  <a:srgbClr val="00B050"/>
                </a:solidFill>
                <a:latin typeface="Times New Roman" panose="02020603050405020304" pitchFamily="18" charset="0"/>
                <a:cs typeface="Times New Roman" panose="02020603050405020304" pitchFamily="18" charset="0"/>
              </a:rPr>
              <a:t>in Lao </a:t>
            </a:r>
            <a:r>
              <a:rPr lang="en-US" sz="5600" b="1" dirty="0" err="1">
                <a:solidFill>
                  <a:srgbClr val="00B050"/>
                </a:solidFill>
                <a:latin typeface="Times New Roman" panose="02020603050405020304" pitchFamily="18" charset="0"/>
                <a:cs typeface="Times New Roman" panose="02020603050405020304" pitchFamily="18" charset="0"/>
              </a:rPr>
              <a:t>Cai</a:t>
            </a:r>
            <a:r>
              <a:rPr lang="en-US" sz="5600" b="1" dirty="0">
                <a:solidFill>
                  <a:srgbClr val="00B050"/>
                </a:solidFill>
                <a:latin typeface="Times New Roman" panose="02020603050405020304" pitchFamily="18" charset="0"/>
                <a:cs typeface="Times New Roman" panose="02020603050405020304" pitchFamily="18" charset="0"/>
              </a:rPr>
              <a:t> </a:t>
            </a:r>
            <a:r>
              <a:rPr lang="en-US" sz="5600" b="1" dirty="0" smtClean="0">
                <a:solidFill>
                  <a:srgbClr val="00B050"/>
                </a:solidFill>
                <a:latin typeface="Times New Roman" panose="02020603050405020304" pitchFamily="18" charset="0"/>
                <a:cs typeface="Times New Roman" panose="02020603050405020304" pitchFamily="18" charset="0"/>
              </a:rPr>
              <a:t>in </a:t>
            </a:r>
            <a:r>
              <a:rPr lang="en-US" sz="5600" b="1" dirty="0">
                <a:solidFill>
                  <a:srgbClr val="00B050"/>
                </a:solidFill>
                <a:latin typeface="Times New Roman" panose="02020603050405020304" pitchFamily="18" charset="0"/>
                <a:cs typeface="Times New Roman" panose="02020603050405020304" pitchFamily="18" charset="0"/>
              </a:rPr>
              <a:t>September 2024.</a:t>
            </a:r>
            <a:endParaRPr lang="en-US" sz="5600" b="1" dirty="0" smtClean="0">
              <a:solidFill>
                <a:srgbClr val="00B050"/>
              </a:solidFill>
              <a:latin typeface="Times New Roman" panose="02020603050405020304" pitchFamily="18" charset="0"/>
              <a:cs typeface="Times New Roman" panose="02020603050405020304" pitchFamily="18" charset="0"/>
            </a:endParaRPr>
          </a:p>
          <a:p>
            <a:pPr>
              <a:lnSpc>
                <a:spcPct val="150000"/>
              </a:lnSpc>
            </a:pPr>
            <a:r>
              <a:rPr lang="en-US" sz="5600" dirty="0" smtClean="0">
                <a:solidFill>
                  <a:srgbClr val="1FB0E6"/>
                </a:solidFill>
                <a:latin typeface="Times New Roman" panose="02020603050405020304" pitchFamily="18" charset="0"/>
                <a:cs typeface="Times New Roman" panose="02020603050405020304" pitchFamily="18" charset="0"/>
              </a:rPr>
              <a:t>A</a:t>
            </a:r>
            <a:r>
              <a:rPr lang="en-US" sz="5600" dirty="0">
                <a:solidFill>
                  <a:srgbClr val="1FB0E6"/>
                </a:solidFill>
                <a:latin typeface="Times New Roman" panose="02020603050405020304" pitchFamily="18" charset="0"/>
                <a:cs typeface="Times New Roman" panose="02020603050405020304" pitchFamily="18" charset="0"/>
              </a:rPr>
              <a:t>. </a:t>
            </a:r>
            <a:r>
              <a:rPr lang="en-US" sz="5600" dirty="0" smtClean="0">
                <a:solidFill>
                  <a:srgbClr val="242021"/>
                </a:solidFill>
                <a:latin typeface="Times New Roman" panose="02020603050405020304" pitchFamily="18" charset="0"/>
                <a:cs typeface="Times New Roman" panose="02020603050405020304" pitchFamily="18" charset="0"/>
              </a:rPr>
              <a:t>went </a:t>
            </a:r>
            <a:r>
              <a:rPr lang="en-US" sz="5600" dirty="0">
                <a:solidFill>
                  <a:srgbClr val="242021"/>
                </a:solidFill>
                <a:latin typeface="Times New Roman" panose="02020603050405020304" pitchFamily="18" charset="0"/>
                <a:cs typeface="Times New Roman" panose="02020603050405020304" pitchFamily="18" charset="0"/>
              </a:rPr>
              <a:t>			</a:t>
            </a:r>
            <a:r>
              <a:rPr lang="en-US" sz="5600" dirty="0">
                <a:solidFill>
                  <a:srgbClr val="1FB0E6"/>
                </a:solidFill>
                <a:latin typeface="Times New Roman" panose="02020603050405020304" pitchFamily="18" charset="0"/>
                <a:cs typeface="Times New Roman" panose="02020603050405020304" pitchFamily="18" charset="0"/>
              </a:rPr>
              <a:t>B. </a:t>
            </a:r>
            <a:r>
              <a:rPr lang="en-US" sz="5600" dirty="0" smtClean="0">
                <a:solidFill>
                  <a:srgbClr val="242021"/>
                </a:solidFill>
                <a:latin typeface="Times New Roman" panose="02020603050405020304" pitchFamily="18" charset="0"/>
                <a:cs typeface="Times New Roman" panose="02020603050405020304" pitchFamily="18" charset="0"/>
              </a:rPr>
              <a:t>destroyed</a:t>
            </a:r>
            <a:r>
              <a:rPr lang="en-US" sz="5600" dirty="0">
                <a:solidFill>
                  <a:srgbClr val="242021"/>
                </a:solidFill>
                <a:latin typeface="Times New Roman" panose="02020603050405020304" pitchFamily="18" charset="0"/>
                <a:cs typeface="Times New Roman" panose="02020603050405020304" pitchFamily="18" charset="0"/>
              </a:rPr>
              <a:t>			</a:t>
            </a:r>
            <a:r>
              <a:rPr lang="en-US" sz="5600" dirty="0">
                <a:solidFill>
                  <a:srgbClr val="1FB0E6"/>
                </a:solidFill>
                <a:latin typeface="Times New Roman" panose="02020603050405020304" pitchFamily="18" charset="0"/>
                <a:cs typeface="Times New Roman" panose="02020603050405020304" pitchFamily="18" charset="0"/>
              </a:rPr>
              <a:t>C. </a:t>
            </a:r>
            <a:r>
              <a:rPr lang="en-US" sz="5600" dirty="0" smtClean="0">
                <a:solidFill>
                  <a:srgbClr val="242021"/>
                </a:solidFill>
                <a:latin typeface="Times New Roman" panose="02020603050405020304" pitchFamily="18" charset="0"/>
                <a:cs typeface="Times New Roman" panose="02020603050405020304" pitchFamily="18" charset="0"/>
              </a:rPr>
              <a:t>moved</a:t>
            </a:r>
            <a:endParaRPr lang="en-US" sz="56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D4062BCC-DD7C-8003-146B-E57A44F5BA67}"/>
              </a:ext>
            </a:extLst>
          </p:cNvPr>
          <p:cNvSpPr txBox="1"/>
          <p:nvPr/>
        </p:nvSpPr>
        <p:spPr>
          <a:xfrm>
            <a:off x="332742" y="433435"/>
            <a:ext cx="16546379" cy="954107"/>
          </a:xfrm>
          <a:prstGeom prst="rect">
            <a:avLst/>
          </a:prstGeom>
          <a:noFill/>
        </p:spPr>
        <p:txBody>
          <a:bodyPr wrap="square" rtlCol="0">
            <a:spAutoFit/>
          </a:bodyPr>
          <a:lstStyle/>
          <a:p>
            <a:pPr algn="ctr"/>
            <a:r>
              <a:rPr lang="en-US" sz="5600" b="1" dirty="0" smtClean="0">
                <a:solidFill>
                  <a:srgbClr val="F16649"/>
                </a:solidFill>
                <a:latin typeface="Times New Roman" panose="02020603050405020304" pitchFamily="18" charset="0"/>
                <a:cs typeface="Times New Roman" panose="02020603050405020304" pitchFamily="18" charset="0"/>
              </a:rPr>
              <a:t>2. Choose </a:t>
            </a:r>
            <a:r>
              <a:rPr lang="en-US" sz="5600" b="1" dirty="0">
                <a:solidFill>
                  <a:srgbClr val="F16649"/>
                </a:solidFill>
                <a:latin typeface="Times New Roman" panose="02020603050405020304" pitchFamily="18" charset="0"/>
                <a:cs typeface="Times New Roman" panose="02020603050405020304" pitchFamily="18" charset="0"/>
              </a:rPr>
              <a:t>A, B, or C to complete </a:t>
            </a:r>
            <a:r>
              <a:rPr lang="en-US" sz="5600" b="1" dirty="0" smtClean="0">
                <a:solidFill>
                  <a:srgbClr val="F16649"/>
                </a:solidFill>
                <a:latin typeface="Times New Roman" panose="02020603050405020304" pitchFamily="18" charset="0"/>
                <a:cs typeface="Times New Roman" panose="02020603050405020304" pitchFamily="18" charset="0"/>
              </a:rPr>
              <a:t>the </a:t>
            </a:r>
            <a:r>
              <a:rPr lang="en-US" sz="5600" b="1" dirty="0">
                <a:solidFill>
                  <a:srgbClr val="F16649"/>
                </a:solidFill>
                <a:latin typeface="Times New Roman" panose="02020603050405020304" pitchFamily="18" charset="0"/>
                <a:cs typeface="Times New Roman" panose="02020603050405020304" pitchFamily="18" charset="0"/>
              </a:rPr>
              <a:t>sentence. </a:t>
            </a:r>
          </a:p>
        </p:txBody>
      </p:sp>
      <p:sp>
        <p:nvSpPr>
          <p:cNvPr id="18" name="Oval 17">
            <a:extLst>
              <a:ext uri="{FF2B5EF4-FFF2-40B4-BE49-F238E27FC236}">
                <a16:creationId xmlns:a16="http://schemas.microsoft.com/office/drawing/2014/main" xmlns="" id="{1F6AE7AE-4E1C-71F7-2F1A-8DAA4BAD9E00}"/>
              </a:ext>
            </a:extLst>
          </p:cNvPr>
          <p:cNvSpPr/>
          <p:nvPr/>
        </p:nvSpPr>
        <p:spPr>
          <a:xfrm>
            <a:off x="6019800" y="4107738"/>
            <a:ext cx="842078" cy="8382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Freeform 9"/>
          <p:cNvSpPr/>
          <p:nvPr/>
        </p:nvSpPr>
        <p:spPr>
          <a:xfrm>
            <a:off x="14660040" y="7124700"/>
            <a:ext cx="3366750" cy="3105353"/>
          </a:xfrm>
          <a:custGeom>
            <a:avLst/>
            <a:gdLst/>
            <a:ahLst/>
            <a:cxnLst/>
            <a:rect l="l" t="t" r="r" b="b"/>
            <a:pathLst>
              <a:path w="8357850" h="6477333">
                <a:moveTo>
                  <a:pt x="0" y="0"/>
                </a:moveTo>
                <a:lnTo>
                  <a:pt x="8357850" y="0"/>
                </a:lnTo>
                <a:lnTo>
                  <a:pt x="8357850" y="6477333"/>
                </a:lnTo>
                <a:lnTo>
                  <a:pt x="0" y="6477333"/>
                </a:lnTo>
                <a:lnTo>
                  <a:pt x="0" y="0"/>
                </a:lnTo>
                <a:close/>
              </a:path>
            </a:pathLst>
          </a:custGeom>
          <a:blipFill>
            <a:blip r:embed="rId5"/>
            <a:stretch>
              <a:fillRect/>
            </a:stretch>
          </a:blipFill>
        </p:spPr>
      </p:sp>
      <p:pic>
        <p:nvPicPr>
          <p:cNvPr id="2" name="Picture 1"/>
          <p:cNvPicPr>
            <a:picLocks noChangeAspect="1"/>
          </p:cNvPicPr>
          <p:nvPr/>
        </p:nvPicPr>
        <p:blipFill>
          <a:blip r:embed="rId6"/>
          <a:stretch>
            <a:fillRect/>
          </a:stretch>
        </p:blipFill>
        <p:spPr>
          <a:xfrm>
            <a:off x="4648200" y="5360305"/>
            <a:ext cx="8784109" cy="4611657"/>
          </a:xfrm>
          <a:prstGeom prst="rect">
            <a:avLst/>
          </a:prstGeom>
        </p:spPr>
      </p:pic>
    </p:spTree>
    <p:extLst>
      <p:ext uri="{BB962C8B-B14F-4D97-AF65-F5344CB8AC3E}">
        <p14:creationId xmlns:p14="http://schemas.microsoft.com/office/powerpoint/2010/main" val="289513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8"/>
                                        </p:tgtEl>
                                      </p:cBhvr>
                                    </p:animEffect>
                                    <p:animScale>
                                      <p:cBhvr>
                                        <p:cTn id="1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D0E8"/>
        </a:solidFill>
        <a:effectLst/>
      </p:bgPr>
    </p:bg>
    <p:spTree>
      <p:nvGrpSpPr>
        <p:cNvPr id="1" name=""/>
        <p:cNvGrpSpPr/>
        <p:nvPr/>
      </p:nvGrpSpPr>
      <p:grpSpPr>
        <a:xfrm>
          <a:off x="0" y="0"/>
          <a:ext cx="0" cy="0"/>
          <a:chOff x="0" y="0"/>
          <a:chExt cx="0" cy="0"/>
        </a:xfrm>
      </p:grpSpPr>
      <p:pic>
        <p:nvPicPr>
          <p:cNvPr id="8" name="Picture 2" descr="Logo Tổ Chức Nhiếp Ảnh Thương Hiệu - quay trở lại nút png tải về - Miễn phí  trong suốt Văn Bản png Tải về.">
            <a:hlinkClick r:id="rId2" action="ppaction://hlinksldjump"/>
            <a:extLst>
              <a:ext uri="{FF2B5EF4-FFF2-40B4-BE49-F238E27FC236}">
                <a16:creationId xmlns:a16="http://schemas.microsoft.com/office/drawing/2014/main" xmlns="" id="{88804E34-7F25-951E-CB72-BF0721FC863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2556" y1="42453" x2="42556" y2="42453"/>
                        <a14:foregroundMark x1="29111" y1="68962" x2="29111" y2="68962"/>
                        <a14:foregroundMark x1="41889" y1="69340" x2="41889" y2="69340"/>
                        <a14:foregroundMark x1="45778" y1="69906" x2="45778" y2="69906"/>
                        <a14:foregroundMark x1="55000" y1="68396" x2="55000" y2="68396"/>
                        <a14:foregroundMark x1="68111" y1="66604" x2="68111" y2="66604"/>
                        <a14:foregroundMark x1="68111" y1="64528" x2="68111" y2="64528"/>
                        <a14:foregroundMark x1="68778" y1="64528" x2="68778" y2="64528"/>
                      </a14:backgroundRemoval>
                    </a14:imgEffect>
                  </a14:imgLayer>
                </a14:imgProps>
              </a:ext>
              <a:ext uri="{28A0092B-C50C-407E-A947-70E740481C1C}">
                <a14:useLocalDpi xmlns:a14="http://schemas.microsoft.com/office/drawing/2010/main" val="0"/>
              </a:ext>
            </a:extLst>
          </a:blip>
          <a:srcRect/>
          <a:stretch>
            <a:fillRect/>
          </a:stretch>
        </p:blipFill>
        <p:spPr bwMode="auto">
          <a:xfrm>
            <a:off x="352115" y="7615765"/>
            <a:ext cx="2499576" cy="29438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D1A7F7C-1CD4-AA4C-4BB6-851157BE09D8}"/>
              </a:ext>
            </a:extLst>
          </p:cNvPr>
          <p:cNvSpPr txBox="1"/>
          <p:nvPr/>
        </p:nvSpPr>
        <p:spPr>
          <a:xfrm>
            <a:off x="914400" y="1797814"/>
            <a:ext cx="16730223" cy="2677656"/>
          </a:xfrm>
          <a:prstGeom prst="rect">
            <a:avLst/>
          </a:prstGeom>
          <a:noFill/>
        </p:spPr>
        <p:txBody>
          <a:bodyPr wrap="square">
            <a:spAutoFit/>
          </a:bodyPr>
          <a:lstStyle/>
          <a:p>
            <a:pPr>
              <a:lnSpc>
                <a:spcPct val="150000"/>
              </a:lnSpc>
            </a:pPr>
            <a:r>
              <a:rPr lang="en-US" sz="5600" b="1" dirty="0" smtClean="0">
                <a:solidFill>
                  <a:srgbClr val="00B050"/>
                </a:solidFill>
                <a:latin typeface="Times New Roman" panose="02020603050405020304" pitchFamily="18" charset="0"/>
                <a:cs typeface="Times New Roman" panose="02020603050405020304" pitchFamily="18" charset="0"/>
              </a:rPr>
              <a:t>The power went out, so we used ________ for lighting.</a:t>
            </a:r>
          </a:p>
          <a:p>
            <a:pPr>
              <a:lnSpc>
                <a:spcPct val="150000"/>
              </a:lnSpc>
            </a:pPr>
            <a:r>
              <a:rPr lang="en-US" sz="5600" dirty="0" smtClean="0">
                <a:solidFill>
                  <a:srgbClr val="1FB0E6"/>
                </a:solidFill>
                <a:latin typeface="Times New Roman" panose="02020603050405020304" pitchFamily="18" charset="0"/>
                <a:cs typeface="Times New Roman" panose="02020603050405020304" pitchFamily="18" charset="0"/>
              </a:rPr>
              <a:t>A</a:t>
            </a:r>
            <a:r>
              <a:rPr lang="en-US" sz="5600" dirty="0">
                <a:solidFill>
                  <a:srgbClr val="1FB0E6"/>
                </a:solidFill>
                <a:latin typeface="Times New Roman" panose="02020603050405020304" pitchFamily="18" charset="0"/>
                <a:cs typeface="Times New Roman" panose="02020603050405020304" pitchFamily="18" charset="0"/>
              </a:rPr>
              <a:t>. </a:t>
            </a:r>
            <a:r>
              <a:rPr lang="en-US" sz="5600" dirty="0" smtClean="0">
                <a:solidFill>
                  <a:srgbClr val="242021"/>
                </a:solidFill>
                <a:latin typeface="Times New Roman" panose="02020603050405020304" pitchFamily="18" charset="0"/>
                <a:cs typeface="Times New Roman" panose="02020603050405020304" pitchFamily="18" charset="0"/>
              </a:rPr>
              <a:t>clothing</a:t>
            </a:r>
            <a:r>
              <a:rPr lang="en-US" sz="5600" dirty="0">
                <a:solidFill>
                  <a:srgbClr val="242021"/>
                </a:solidFill>
                <a:latin typeface="Times New Roman" panose="02020603050405020304" pitchFamily="18" charset="0"/>
                <a:cs typeface="Times New Roman" panose="02020603050405020304" pitchFamily="18" charset="0"/>
              </a:rPr>
              <a:t>			</a:t>
            </a:r>
            <a:r>
              <a:rPr lang="en-US" sz="5600" dirty="0" smtClean="0">
                <a:solidFill>
                  <a:srgbClr val="242021"/>
                </a:solidFill>
                <a:latin typeface="Times New Roman" panose="02020603050405020304" pitchFamily="18" charset="0"/>
                <a:cs typeface="Times New Roman" panose="02020603050405020304" pitchFamily="18" charset="0"/>
              </a:rPr>
              <a:t>	</a:t>
            </a:r>
            <a:r>
              <a:rPr lang="en-US" sz="5600" dirty="0" smtClean="0">
                <a:solidFill>
                  <a:srgbClr val="1FB0E6"/>
                </a:solidFill>
                <a:latin typeface="Times New Roman" panose="02020603050405020304" pitchFamily="18" charset="0"/>
                <a:cs typeface="Times New Roman" panose="02020603050405020304" pitchFamily="18" charset="0"/>
              </a:rPr>
              <a:t>B</a:t>
            </a:r>
            <a:r>
              <a:rPr lang="en-US" sz="5600" dirty="0">
                <a:solidFill>
                  <a:srgbClr val="1FB0E6"/>
                </a:solidFill>
                <a:latin typeface="Times New Roman" panose="02020603050405020304" pitchFamily="18" charset="0"/>
                <a:cs typeface="Times New Roman" panose="02020603050405020304" pitchFamily="18" charset="0"/>
              </a:rPr>
              <a:t>. </a:t>
            </a:r>
            <a:r>
              <a:rPr lang="en-US" sz="5600" dirty="0" smtClean="0">
                <a:solidFill>
                  <a:srgbClr val="242021"/>
                </a:solidFill>
                <a:latin typeface="Times New Roman" panose="02020603050405020304" pitchFamily="18" charset="0"/>
                <a:cs typeface="Times New Roman" panose="02020603050405020304" pitchFamily="18" charset="0"/>
              </a:rPr>
              <a:t>rope</a:t>
            </a:r>
            <a:r>
              <a:rPr lang="en-US" sz="5600" dirty="0">
                <a:solidFill>
                  <a:srgbClr val="242021"/>
                </a:solidFill>
                <a:latin typeface="Times New Roman" panose="02020603050405020304" pitchFamily="18" charset="0"/>
                <a:cs typeface="Times New Roman" panose="02020603050405020304" pitchFamily="18" charset="0"/>
              </a:rPr>
              <a:t>	</a:t>
            </a:r>
            <a:r>
              <a:rPr lang="en-US" sz="5600" dirty="0" smtClean="0">
                <a:solidFill>
                  <a:srgbClr val="242021"/>
                </a:solidFill>
                <a:latin typeface="Times New Roman" panose="02020603050405020304" pitchFamily="18" charset="0"/>
                <a:cs typeface="Times New Roman" panose="02020603050405020304" pitchFamily="18" charset="0"/>
              </a:rPr>
              <a:t>	</a:t>
            </a:r>
            <a:r>
              <a:rPr lang="en-US" sz="5600" dirty="0">
                <a:solidFill>
                  <a:srgbClr val="242021"/>
                </a:solidFill>
                <a:latin typeface="Times New Roman" panose="02020603050405020304" pitchFamily="18" charset="0"/>
                <a:cs typeface="Times New Roman" panose="02020603050405020304" pitchFamily="18" charset="0"/>
              </a:rPr>
              <a:t>	</a:t>
            </a:r>
            <a:r>
              <a:rPr lang="en-US" sz="5600" dirty="0">
                <a:solidFill>
                  <a:srgbClr val="1FB0E6"/>
                </a:solidFill>
                <a:latin typeface="Times New Roman" panose="02020603050405020304" pitchFamily="18" charset="0"/>
                <a:cs typeface="Times New Roman" panose="02020603050405020304" pitchFamily="18" charset="0"/>
              </a:rPr>
              <a:t>C. </a:t>
            </a:r>
            <a:r>
              <a:rPr lang="en-US" sz="5600" dirty="0" smtClean="0">
                <a:solidFill>
                  <a:srgbClr val="242021"/>
                </a:solidFill>
                <a:latin typeface="Times New Roman" panose="02020603050405020304" pitchFamily="18" charset="0"/>
                <a:cs typeface="Times New Roman" panose="02020603050405020304" pitchFamily="18" charset="0"/>
              </a:rPr>
              <a:t>candles</a:t>
            </a:r>
            <a:endParaRPr lang="en-US" sz="56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D4062BCC-DD7C-8003-146B-E57A44F5BA67}"/>
              </a:ext>
            </a:extLst>
          </p:cNvPr>
          <p:cNvSpPr txBox="1"/>
          <p:nvPr/>
        </p:nvSpPr>
        <p:spPr>
          <a:xfrm>
            <a:off x="0" y="757993"/>
            <a:ext cx="17765579" cy="954107"/>
          </a:xfrm>
          <a:prstGeom prst="rect">
            <a:avLst/>
          </a:prstGeom>
          <a:noFill/>
        </p:spPr>
        <p:txBody>
          <a:bodyPr wrap="square" rtlCol="0">
            <a:spAutoFit/>
          </a:bodyPr>
          <a:lstStyle/>
          <a:p>
            <a:pPr algn="ctr"/>
            <a:r>
              <a:rPr lang="en-US" sz="5600" b="1" dirty="0" smtClean="0">
                <a:solidFill>
                  <a:srgbClr val="F16649"/>
                </a:solidFill>
                <a:latin typeface="Times New Roman" panose="02020603050405020304" pitchFamily="18" charset="0"/>
                <a:cs typeface="Times New Roman" panose="02020603050405020304" pitchFamily="18" charset="0"/>
              </a:rPr>
              <a:t>3. Choose </a:t>
            </a:r>
            <a:r>
              <a:rPr lang="en-US" sz="5600" b="1" dirty="0">
                <a:solidFill>
                  <a:srgbClr val="F16649"/>
                </a:solidFill>
                <a:latin typeface="Times New Roman" panose="02020603050405020304" pitchFamily="18" charset="0"/>
                <a:cs typeface="Times New Roman" panose="02020603050405020304" pitchFamily="18" charset="0"/>
              </a:rPr>
              <a:t>A, B, or C to complete </a:t>
            </a:r>
            <a:r>
              <a:rPr lang="en-US" sz="5600" b="1" dirty="0" smtClean="0">
                <a:solidFill>
                  <a:srgbClr val="F16649"/>
                </a:solidFill>
                <a:latin typeface="Times New Roman" panose="02020603050405020304" pitchFamily="18" charset="0"/>
                <a:cs typeface="Times New Roman" panose="02020603050405020304" pitchFamily="18" charset="0"/>
              </a:rPr>
              <a:t>the </a:t>
            </a:r>
            <a:r>
              <a:rPr lang="en-US" sz="5600" b="1" dirty="0">
                <a:solidFill>
                  <a:srgbClr val="F16649"/>
                </a:solidFill>
                <a:latin typeface="Times New Roman" panose="02020603050405020304" pitchFamily="18" charset="0"/>
                <a:cs typeface="Times New Roman" panose="02020603050405020304" pitchFamily="18" charset="0"/>
              </a:rPr>
              <a:t>sentence. </a:t>
            </a:r>
          </a:p>
        </p:txBody>
      </p:sp>
      <p:sp>
        <p:nvSpPr>
          <p:cNvPr id="18" name="Oval 17">
            <a:extLst>
              <a:ext uri="{FF2B5EF4-FFF2-40B4-BE49-F238E27FC236}">
                <a16:creationId xmlns:a16="http://schemas.microsoft.com/office/drawing/2014/main" xmlns="" id="{1F6AE7AE-4E1C-71F7-2F1A-8DAA4BAD9E00}"/>
              </a:ext>
            </a:extLst>
          </p:cNvPr>
          <p:cNvSpPr/>
          <p:nvPr/>
        </p:nvSpPr>
        <p:spPr>
          <a:xfrm>
            <a:off x="11734800" y="3400815"/>
            <a:ext cx="842078" cy="8420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Freeform 9"/>
          <p:cNvSpPr/>
          <p:nvPr/>
        </p:nvSpPr>
        <p:spPr>
          <a:xfrm>
            <a:off x="14660040" y="7124700"/>
            <a:ext cx="3366750" cy="3105353"/>
          </a:xfrm>
          <a:custGeom>
            <a:avLst/>
            <a:gdLst/>
            <a:ahLst/>
            <a:cxnLst/>
            <a:rect l="l" t="t" r="r" b="b"/>
            <a:pathLst>
              <a:path w="8357850" h="6477333">
                <a:moveTo>
                  <a:pt x="0" y="0"/>
                </a:moveTo>
                <a:lnTo>
                  <a:pt x="8357850" y="0"/>
                </a:lnTo>
                <a:lnTo>
                  <a:pt x="8357850" y="6477333"/>
                </a:lnTo>
                <a:lnTo>
                  <a:pt x="0" y="6477333"/>
                </a:lnTo>
                <a:lnTo>
                  <a:pt x="0" y="0"/>
                </a:lnTo>
                <a:close/>
              </a:path>
            </a:pathLst>
          </a:custGeom>
          <a:blipFill>
            <a:blip r:embed="rId5"/>
            <a:stretch>
              <a:fillRect/>
            </a:stretch>
          </a:blipFill>
        </p:spPr>
      </p:sp>
      <p:pic>
        <p:nvPicPr>
          <p:cNvPr id="2" name="Picture 1"/>
          <p:cNvPicPr>
            <a:picLocks noChangeAspect="1"/>
          </p:cNvPicPr>
          <p:nvPr/>
        </p:nvPicPr>
        <p:blipFill>
          <a:blip r:embed="rId6"/>
          <a:stretch>
            <a:fillRect/>
          </a:stretch>
        </p:blipFill>
        <p:spPr>
          <a:xfrm>
            <a:off x="6280011" y="4991100"/>
            <a:ext cx="4876800" cy="4876800"/>
          </a:xfrm>
          <a:prstGeom prst="rect">
            <a:avLst/>
          </a:prstGeom>
        </p:spPr>
      </p:pic>
    </p:spTree>
    <p:extLst>
      <p:ext uri="{BB962C8B-B14F-4D97-AF65-F5344CB8AC3E}">
        <p14:creationId xmlns:p14="http://schemas.microsoft.com/office/powerpoint/2010/main" val="260798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8"/>
                                        </p:tgtEl>
                                      </p:cBhvr>
                                    </p:animEffect>
                                    <p:animScale>
                                      <p:cBhvr>
                                        <p:cTn id="1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D0E8"/>
        </a:solidFill>
        <a:effectLst/>
      </p:bgPr>
    </p:bg>
    <p:spTree>
      <p:nvGrpSpPr>
        <p:cNvPr id="1" name=""/>
        <p:cNvGrpSpPr/>
        <p:nvPr/>
      </p:nvGrpSpPr>
      <p:grpSpPr>
        <a:xfrm>
          <a:off x="0" y="0"/>
          <a:ext cx="0" cy="0"/>
          <a:chOff x="0" y="0"/>
          <a:chExt cx="0" cy="0"/>
        </a:xfrm>
      </p:grpSpPr>
      <p:pic>
        <p:nvPicPr>
          <p:cNvPr id="8" name="Picture 2" descr="Logo Tổ Chức Nhiếp Ảnh Thương Hiệu - quay trở lại nút png tải về - Miễn phí  trong suốt Văn Bản png Tải về.">
            <a:hlinkClick r:id="rId2" action="ppaction://hlinksldjump"/>
            <a:extLst>
              <a:ext uri="{FF2B5EF4-FFF2-40B4-BE49-F238E27FC236}">
                <a16:creationId xmlns:a16="http://schemas.microsoft.com/office/drawing/2014/main" xmlns="" id="{88804E34-7F25-951E-CB72-BF0721FC863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2556" y1="42453" x2="42556" y2="42453"/>
                        <a14:foregroundMark x1="29111" y1="68962" x2="29111" y2="68962"/>
                        <a14:foregroundMark x1="41889" y1="69340" x2="41889" y2="69340"/>
                        <a14:foregroundMark x1="45778" y1="69906" x2="45778" y2="69906"/>
                        <a14:foregroundMark x1="55000" y1="68396" x2="55000" y2="68396"/>
                        <a14:foregroundMark x1="68111" y1="66604" x2="68111" y2="66604"/>
                        <a14:foregroundMark x1="68111" y1="64528" x2="68111" y2="64528"/>
                        <a14:foregroundMark x1="68778" y1="64528" x2="68778" y2="64528"/>
                      </a14:backgroundRemoval>
                    </a14:imgEffect>
                  </a14:imgLayer>
                </a14:imgProps>
              </a:ext>
              <a:ext uri="{28A0092B-C50C-407E-A947-70E740481C1C}">
                <a14:useLocalDpi xmlns:a14="http://schemas.microsoft.com/office/drawing/2010/main" val="0"/>
              </a:ext>
            </a:extLst>
          </a:blip>
          <a:srcRect/>
          <a:stretch>
            <a:fillRect/>
          </a:stretch>
        </p:blipFill>
        <p:spPr bwMode="auto">
          <a:xfrm>
            <a:off x="352115" y="7615765"/>
            <a:ext cx="2499576" cy="29438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D1A7F7C-1CD4-AA4C-4BB6-851157BE09D8}"/>
              </a:ext>
            </a:extLst>
          </p:cNvPr>
          <p:cNvSpPr txBox="1"/>
          <p:nvPr/>
        </p:nvSpPr>
        <p:spPr>
          <a:xfrm>
            <a:off x="1276514" y="1289421"/>
            <a:ext cx="16730223" cy="3970318"/>
          </a:xfrm>
          <a:prstGeom prst="rect">
            <a:avLst/>
          </a:prstGeom>
          <a:noFill/>
        </p:spPr>
        <p:txBody>
          <a:bodyPr wrap="square">
            <a:spAutoFit/>
          </a:bodyPr>
          <a:lstStyle/>
          <a:p>
            <a:pPr>
              <a:lnSpc>
                <a:spcPct val="150000"/>
              </a:lnSpc>
            </a:pPr>
            <a:r>
              <a:rPr lang="en-US" sz="5600" b="1" dirty="0" smtClean="0">
                <a:solidFill>
                  <a:srgbClr val="00B050"/>
                </a:solidFill>
                <a:latin typeface="Times New Roman" panose="02020603050405020304" pitchFamily="18" charset="0"/>
                <a:cs typeface="Times New Roman" panose="02020603050405020304" pitchFamily="18" charset="0"/>
              </a:rPr>
              <a:t>The rescue team brought them instant _______, bread and drinking water.</a:t>
            </a:r>
          </a:p>
          <a:p>
            <a:pPr>
              <a:lnSpc>
                <a:spcPct val="150000"/>
              </a:lnSpc>
            </a:pPr>
            <a:r>
              <a:rPr lang="en-US" sz="5600" dirty="0" smtClean="0">
                <a:solidFill>
                  <a:srgbClr val="1FB0E6"/>
                </a:solidFill>
                <a:latin typeface="Times New Roman" panose="02020603050405020304" pitchFamily="18" charset="0"/>
                <a:cs typeface="Times New Roman" panose="02020603050405020304" pitchFamily="18" charset="0"/>
              </a:rPr>
              <a:t>A</a:t>
            </a:r>
            <a:r>
              <a:rPr lang="en-US" sz="5600" dirty="0">
                <a:solidFill>
                  <a:srgbClr val="1FB0E6"/>
                </a:solidFill>
                <a:latin typeface="Times New Roman" panose="02020603050405020304" pitchFamily="18" charset="0"/>
                <a:cs typeface="Times New Roman" panose="02020603050405020304" pitchFamily="18" charset="0"/>
              </a:rPr>
              <a:t>. </a:t>
            </a:r>
            <a:r>
              <a:rPr lang="en-US" sz="5600" dirty="0" smtClean="0">
                <a:solidFill>
                  <a:srgbClr val="242021"/>
                </a:solidFill>
                <a:latin typeface="Times New Roman" panose="02020603050405020304" pitchFamily="18" charset="0"/>
                <a:cs typeface="Times New Roman" panose="02020603050405020304" pitchFamily="18" charset="0"/>
              </a:rPr>
              <a:t>noodles</a:t>
            </a:r>
            <a:r>
              <a:rPr lang="en-US" sz="5600" dirty="0">
                <a:solidFill>
                  <a:srgbClr val="242021"/>
                </a:solidFill>
                <a:latin typeface="Times New Roman" panose="02020603050405020304" pitchFamily="18" charset="0"/>
                <a:cs typeface="Times New Roman" panose="02020603050405020304" pitchFamily="18" charset="0"/>
              </a:rPr>
              <a:t>			</a:t>
            </a:r>
            <a:r>
              <a:rPr lang="en-US" sz="5600" dirty="0" smtClean="0">
                <a:solidFill>
                  <a:srgbClr val="242021"/>
                </a:solidFill>
                <a:latin typeface="Times New Roman" panose="02020603050405020304" pitchFamily="18" charset="0"/>
                <a:cs typeface="Times New Roman" panose="02020603050405020304" pitchFamily="18" charset="0"/>
              </a:rPr>
              <a:t>	</a:t>
            </a:r>
            <a:r>
              <a:rPr lang="en-US" sz="5600" dirty="0" smtClean="0">
                <a:solidFill>
                  <a:srgbClr val="1FB0E6"/>
                </a:solidFill>
                <a:latin typeface="Times New Roman" panose="02020603050405020304" pitchFamily="18" charset="0"/>
                <a:cs typeface="Times New Roman" panose="02020603050405020304" pitchFamily="18" charset="0"/>
              </a:rPr>
              <a:t>B</a:t>
            </a:r>
            <a:r>
              <a:rPr lang="en-US" sz="5600" dirty="0">
                <a:solidFill>
                  <a:srgbClr val="1FB0E6"/>
                </a:solidFill>
                <a:latin typeface="Times New Roman" panose="02020603050405020304" pitchFamily="18" charset="0"/>
                <a:cs typeface="Times New Roman" panose="02020603050405020304" pitchFamily="18" charset="0"/>
              </a:rPr>
              <a:t>. </a:t>
            </a:r>
            <a:r>
              <a:rPr lang="en-US" sz="5600" dirty="0" smtClean="0">
                <a:solidFill>
                  <a:srgbClr val="242021"/>
                </a:solidFill>
                <a:latin typeface="Times New Roman" panose="02020603050405020304" pitchFamily="18" charset="0"/>
                <a:cs typeface="Times New Roman" panose="02020603050405020304" pitchFamily="18" charset="0"/>
              </a:rPr>
              <a:t>bag</a:t>
            </a:r>
            <a:r>
              <a:rPr lang="en-US" sz="5600" dirty="0">
                <a:solidFill>
                  <a:srgbClr val="242021"/>
                </a:solidFill>
                <a:latin typeface="Times New Roman" panose="02020603050405020304" pitchFamily="18" charset="0"/>
                <a:cs typeface="Times New Roman" panose="02020603050405020304" pitchFamily="18" charset="0"/>
              </a:rPr>
              <a:t>		</a:t>
            </a:r>
            <a:r>
              <a:rPr lang="en-US" sz="5600" dirty="0" smtClean="0">
                <a:solidFill>
                  <a:srgbClr val="242021"/>
                </a:solidFill>
                <a:latin typeface="Times New Roman" panose="02020603050405020304" pitchFamily="18" charset="0"/>
                <a:cs typeface="Times New Roman" panose="02020603050405020304" pitchFamily="18" charset="0"/>
              </a:rPr>
              <a:t>	</a:t>
            </a:r>
            <a:r>
              <a:rPr lang="en-US" sz="5600" dirty="0" smtClean="0">
                <a:solidFill>
                  <a:srgbClr val="1FB0E6"/>
                </a:solidFill>
                <a:latin typeface="Times New Roman" panose="02020603050405020304" pitchFamily="18" charset="0"/>
                <a:cs typeface="Times New Roman" panose="02020603050405020304" pitchFamily="18" charset="0"/>
              </a:rPr>
              <a:t>C</a:t>
            </a:r>
            <a:r>
              <a:rPr lang="en-US" sz="5600" dirty="0">
                <a:solidFill>
                  <a:srgbClr val="1FB0E6"/>
                </a:solidFill>
                <a:latin typeface="Times New Roman" panose="02020603050405020304" pitchFamily="18" charset="0"/>
                <a:cs typeface="Times New Roman" panose="02020603050405020304" pitchFamily="18" charset="0"/>
              </a:rPr>
              <a:t>. </a:t>
            </a:r>
            <a:r>
              <a:rPr lang="en-US" sz="5600" dirty="0" smtClean="0">
                <a:solidFill>
                  <a:srgbClr val="242021"/>
                </a:solidFill>
                <a:latin typeface="Times New Roman" panose="02020603050405020304" pitchFamily="18" charset="0"/>
                <a:cs typeface="Times New Roman" panose="02020603050405020304" pitchFamily="18" charset="0"/>
              </a:rPr>
              <a:t>roof</a:t>
            </a:r>
            <a:endParaRPr lang="en-US" sz="56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D4062BCC-DD7C-8003-146B-E57A44F5BA67}"/>
              </a:ext>
            </a:extLst>
          </p:cNvPr>
          <p:cNvSpPr txBox="1"/>
          <p:nvPr/>
        </p:nvSpPr>
        <p:spPr>
          <a:xfrm>
            <a:off x="249179" y="317671"/>
            <a:ext cx="17765579" cy="954107"/>
          </a:xfrm>
          <a:prstGeom prst="rect">
            <a:avLst/>
          </a:prstGeom>
          <a:noFill/>
        </p:spPr>
        <p:txBody>
          <a:bodyPr wrap="square" rtlCol="0">
            <a:spAutoFit/>
          </a:bodyPr>
          <a:lstStyle/>
          <a:p>
            <a:pPr algn="ctr"/>
            <a:r>
              <a:rPr lang="en-US" sz="5600" b="1" dirty="0" smtClean="0">
                <a:solidFill>
                  <a:srgbClr val="F16649"/>
                </a:solidFill>
                <a:latin typeface="Times New Roman" panose="02020603050405020304" pitchFamily="18" charset="0"/>
                <a:cs typeface="Times New Roman" panose="02020603050405020304" pitchFamily="18" charset="0"/>
              </a:rPr>
              <a:t>4. Choose </a:t>
            </a:r>
            <a:r>
              <a:rPr lang="en-US" sz="5600" b="1" dirty="0">
                <a:solidFill>
                  <a:srgbClr val="F16649"/>
                </a:solidFill>
                <a:latin typeface="Times New Roman" panose="02020603050405020304" pitchFamily="18" charset="0"/>
                <a:cs typeface="Times New Roman" panose="02020603050405020304" pitchFamily="18" charset="0"/>
              </a:rPr>
              <a:t>A, B, or C to complete </a:t>
            </a:r>
            <a:r>
              <a:rPr lang="en-US" sz="5600" b="1" dirty="0" smtClean="0">
                <a:solidFill>
                  <a:srgbClr val="F16649"/>
                </a:solidFill>
                <a:latin typeface="Times New Roman" panose="02020603050405020304" pitchFamily="18" charset="0"/>
                <a:cs typeface="Times New Roman" panose="02020603050405020304" pitchFamily="18" charset="0"/>
              </a:rPr>
              <a:t>the </a:t>
            </a:r>
            <a:r>
              <a:rPr lang="en-US" sz="5600" b="1" dirty="0">
                <a:solidFill>
                  <a:srgbClr val="F16649"/>
                </a:solidFill>
                <a:latin typeface="Times New Roman" panose="02020603050405020304" pitchFamily="18" charset="0"/>
                <a:cs typeface="Times New Roman" panose="02020603050405020304" pitchFamily="18" charset="0"/>
              </a:rPr>
              <a:t>sentence. </a:t>
            </a:r>
          </a:p>
        </p:txBody>
      </p:sp>
      <p:sp>
        <p:nvSpPr>
          <p:cNvPr id="18" name="Oval 17">
            <a:extLst>
              <a:ext uri="{FF2B5EF4-FFF2-40B4-BE49-F238E27FC236}">
                <a16:creationId xmlns:a16="http://schemas.microsoft.com/office/drawing/2014/main" xmlns="" id="{1F6AE7AE-4E1C-71F7-2F1A-8DAA4BAD9E00}"/>
              </a:ext>
            </a:extLst>
          </p:cNvPr>
          <p:cNvSpPr/>
          <p:nvPr/>
        </p:nvSpPr>
        <p:spPr>
          <a:xfrm>
            <a:off x="1180864" y="4229100"/>
            <a:ext cx="842078" cy="8420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Freeform 9"/>
          <p:cNvSpPr/>
          <p:nvPr/>
        </p:nvSpPr>
        <p:spPr>
          <a:xfrm>
            <a:off x="14660040" y="7124700"/>
            <a:ext cx="3366750" cy="3105353"/>
          </a:xfrm>
          <a:custGeom>
            <a:avLst/>
            <a:gdLst/>
            <a:ahLst/>
            <a:cxnLst/>
            <a:rect l="l" t="t" r="r" b="b"/>
            <a:pathLst>
              <a:path w="8357850" h="6477333">
                <a:moveTo>
                  <a:pt x="0" y="0"/>
                </a:moveTo>
                <a:lnTo>
                  <a:pt x="8357850" y="0"/>
                </a:lnTo>
                <a:lnTo>
                  <a:pt x="8357850" y="6477333"/>
                </a:lnTo>
                <a:lnTo>
                  <a:pt x="0" y="6477333"/>
                </a:lnTo>
                <a:lnTo>
                  <a:pt x="0" y="0"/>
                </a:lnTo>
                <a:close/>
              </a:path>
            </a:pathLst>
          </a:custGeom>
          <a:blipFill>
            <a:blip r:embed="rId5"/>
            <a:stretch>
              <a:fillRect/>
            </a:stretch>
          </a:blipFill>
        </p:spPr>
      </p:sp>
      <p:pic>
        <p:nvPicPr>
          <p:cNvPr id="2" name="Picture 1"/>
          <p:cNvPicPr>
            <a:picLocks noChangeAspect="1"/>
          </p:cNvPicPr>
          <p:nvPr/>
        </p:nvPicPr>
        <p:blipFill>
          <a:blip r:embed="rId6"/>
          <a:stretch>
            <a:fillRect/>
          </a:stretch>
        </p:blipFill>
        <p:spPr>
          <a:xfrm>
            <a:off x="6553200" y="5171051"/>
            <a:ext cx="4755399" cy="5059002"/>
          </a:xfrm>
          <a:prstGeom prst="rect">
            <a:avLst/>
          </a:prstGeom>
        </p:spPr>
      </p:pic>
    </p:spTree>
    <p:extLst>
      <p:ext uri="{BB962C8B-B14F-4D97-AF65-F5344CB8AC3E}">
        <p14:creationId xmlns:p14="http://schemas.microsoft.com/office/powerpoint/2010/main" val="251501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8"/>
                                        </p:tgtEl>
                                      </p:cBhvr>
                                    </p:animEffect>
                                    <p:animScale>
                                      <p:cBhvr>
                                        <p:cTn id="1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D0E8"/>
        </a:solidFill>
        <a:effectLst/>
      </p:bgPr>
    </p:bg>
    <p:spTree>
      <p:nvGrpSpPr>
        <p:cNvPr id="1" name=""/>
        <p:cNvGrpSpPr/>
        <p:nvPr/>
      </p:nvGrpSpPr>
      <p:grpSpPr>
        <a:xfrm>
          <a:off x="0" y="0"/>
          <a:ext cx="0" cy="0"/>
          <a:chOff x="0" y="0"/>
          <a:chExt cx="0" cy="0"/>
        </a:xfrm>
      </p:grpSpPr>
      <p:pic>
        <p:nvPicPr>
          <p:cNvPr id="8" name="Picture 2" descr="Logo Tổ Chức Nhiếp Ảnh Thương Hiệu - quay trở lại nút png tải về - Miễn phí  trong suốt Văn Bản png Tải về.">
            <a:hlinkClick r:id="rId2" action="ppaction://hlinksldjump"/>
            <a:extLst>
              <a:ext uri="{FF2B5EF4-FFF2-40B4-BE49-F238E27FC236}">
                <a16:creationId xmlns:a16="http://schemas.microsoft.com/office/drawing/2014/main" xmlns="" id="{88804E34-7F25-951E-CB72-BF0721FC863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2556" y1="42453" x2="42556" y2="42453"/>
                        <a14:foregroundMark x1="29111" y1="68962" x2="29111" y2="68962"/>
                        <a14:foregroundMark x1="41889" y1="69340" x2="41889" y2="69340"/>
                        <a14:foregroundMark x1="45778" y1="69906" x2="45778" y2="69906"/>
                        <a14:foregroundMark x1="55000" y1="68396" x2="55000" y2="68396"/>
                        <a14:foregroundMark x1="68111" y1="66604" x2="68111" y2="66604"/>
                        <a14:foregroundMark x1="68111" y1="64528" x2="68111" y2="64528"/>
                        <a14:foregroundMark x1="68778" y1="64528" x2="68778" y2="64528"/>
                      </a14:backgroundRemoval>
                    </a14:imgEffect>
                  </a14:imgLayer>
                </a14:imgProps>
              </a:ext>
              <a:ext uri="{28A0092B-C50C-407E-A947-70E740481C1C}">
                <a14:useLocalDpi xmlns:a14="http://schemas.microsoft.com/office/drawing/2010/main" val="0"/>
              </a:ext>
            </a:extLst>
          </a:blip>
          <a:srcRect/>
          <a:stretch>
            <a:fillRect/>
          </a:stretch>
        </p:blipFill>
        <p:spPr bwMode="auto">
          <a:xfrm>
            <a:off x="352115" y="7615765"/>
            <a:ext cx="2499576" cy="29438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D1A7F7C-1CD4-AA4C-4BB6-851157BE09D8}"/>
              </a:ext>
            </a:extLst>
          </p:cNvPr>
          <p:cNvSpPr txBox="1"/>
          <p:nvPr/>
        </p:nvSpPr>
        <p:spPr>
          <a:xfrm>
            <a:off x="1066799" y="1930182"/>
            <a:ext cx="16730223" cy="3970318"/>
          </a:xfrm>
          <a:prstGeom prst="rect">
            <a:avLst/>
          </a:prstGeom>
          <a:noFill/>
        </p:spPr>
        <p:txBody>
          <a:bodyPr wrap="square">
            <a:spAutoFit/>
          </a:bodyPr>
          <a:lstStyle/>
          <a:p>
            <a:pPr>
              <a:lnSpc>
                <a:spcPct val="150000"/>
              </a:lnSpc>
            </a:pPr>
            <a:r>
              <a:rPr lang="en-US" sz="5600" b="1" dirty="0" smtClean="0">
                <a:solidFill>
                  <a:srgbClr val="00B050"/>
                </a:solidFill>
                <a:latin typeface="Times New Roman" panose="02020603050405020304" pitchFamily="18" charset="0"/>
                <a:cs typeface="Times New Roman" panose="02020603050405020304" pitchFamily="18" charset="0"/>
              </a:rPr>
              <a:t>People all over Viet Nam donated money and essential items to those in _________ areas.</a:t>
            </a:r>
          </a:p>
          <a:p>
            <a:pPr>
              <a:lnSpc>
                <a:spcPct val="150000"/>
              </a:lnSpc>
            </a:pPr>
            <a:r>
              <a:rPr lang="en-US" sz="5600" dirty="0" smtClean="0">
                <a:solidFill>
                  <a:srgbClr val="1FB0E6"/>
                </a:solidFill>
                <a:latin typeface="Times New Roman" panose="02020603050405020304" pitchFamily="18" charset="0"/>
                <a:cs typeface="Times New Roman" panose="02020603050405020304" pitchFamily="18" charset="0"/>
              </a:rPr>
              <a:t>A</a:t>
            </a:r>
            <a:r>
              <a:rPr lang="en-US" sz="5600" dirty="0">
                <a:solidFill>
                  <a:srgbClr val="1FB0E6"/>
                </a:solidFill>
                <a:latin typeface="Times New Roman" panose="02020603050405020304" pitchFamily="18" charset="0"/>
                <a:cs typeface="Times New Roman" panose="02020603050405020304" pitchFamily="18" charset="0"/>
              </a:rPr>
              <a:t>. </a:t>
            </a:r>
            <a:r>
              <a:rPr lang="en-US" sz="5600" dirty="0">
                <a:solidFill>
                  <a:srgbClr val="242021"/>
                </a:solidFill>
                <a:latin typeface="Times New Roman" panose="02020603050405020304" pitchFamily="18" charset="0"/>
                <a:cs typeface="Times New Roman" panose="02020603050405020304" pitchFamily="18" charset="0"/>
              </a:rPr>
              <a:t>mountainous 		</a:t>
            </a:r>
            <a:r>
              <a:rPr lang="en-US" sz="5600" dirty="0" smtClean="0">
                <a:solidFill>
                  <a:srgbClr val="1FB0E6"/>
                </a:solidFill>
                <a:latin typeface="Times New Roman" panose="02020603050405020304" pitchFamily="18" charset="0"/>
                <a:cs typeface="Times New Roman" panose="02020603050405020304" pitchFamily="18" charset="0"/>
              </a:rPr>
              <a:t>B</a:t>
            </a:r>
            <a:r>
              <a:rPr lang="en-US" sz="5600" dirty="0">
                <a:solidFill>
                  <a:srgbClr val="1FB0E6"/>
                </a:solidFill>
                <a:latin typeface="Times New Roman" panose="02020603050405020304" pitchFamily="18" charset="0"/>
                <a:cs typeface="Times New Roman" panose="02020603050405020304" pitchFamily="18" charset="0"/>
              </a:rPr>
              <a:t>. </a:t>
            </a:r>
            <a:r>
              <a:rPr lang="en-US" sz="5600" dirty="0">
                <a:solidFill>
                  <a:srgbClr val="242021"/>
                </a:solidFill>
                <a:latin typeface="Times New Roman" panose="02020603050405020304" pitchFamily="18" charset="0"/>
                <a:cs typeface="Times New Roman" panose="02020603050405020304" pitchFamily="18" charset="0"/>
              </a:rPr>
              <a:t>flooded 		</a:t>
            </a:r>
            <a:r>
              <a:rPr lang="en-US" sz="5600" dirty="0">
                <a:solidFill>
                  <a:srgbClr val="1FB0E6"/>
                </a:solidFill>
                <a:latin typeface="Times New Roman" panose="02020603050405020304" pitchFamily="18" charset="0"/>
                <a:cs typeface="Times New Roman" panose="02020603050405020304" pitchFamily="18" charset="0"/>
              </a:rPr>
              <a:t>C. </a:t>
            </a:r>
            <a:r>
              <a:rPr lang="en-US" sz="5600" dirty="0" smtClean="0">
                <a:solidFill>
                  <a:srgbClr val="242021"/>
                </a:solidFill>
                <a:latin typeface="Times New Roman" panose="02020603050405020304" pitchFamily="18" charset="0"/>
                <a:cs typeface="Times New Roman" panose="02020603050405020304" pitchFamily="18" charset="0"/>
              </a:rPr>
              <a:t>coastal</a:t>
            </a:r>
            <a:endParaRPr lang="en-US" sz="56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D4062BCC-DD7C-8003-146B-E57A44F5BA67}"/>
              </a:ext>
            </a:extLst>
          </p:cNvPr>
          <p:cNvSpPr txBox="1"/>
          <p:nvPr/>
        </p:nvSpPr>
        <p:spPr>
          <a:xfrm>
            <a:off x="310827" y="114300"/>
            <a:ext cx="17765579" cy="1815882"/>
          </a:xfrm>
          <a:prstGeom prst="rect">
            <a:avLst/>
          </a:prstGeom>
          <a:noFill/>
        </p:spPr>
        <p:txBody>
          <a:bodyPr wrap="square" rtlCol="0">
            <a:spAutoFit/>
          </a:bodyPr>
          <a:lstStyle/>
          <a:p>
            <a:pPr algn="ctr"/>
            <a:r>
              <a:rPr lang="en-US" sz="5600" b="1" dirty="0" smtClean="0">
                <a:solidFill>
                  <a:srgbClr val="F16649"/>
                </a:solidFill>
                <a:latin typeface="Times New Roman" panose="02020603050405020304" pitchFamily="18" charset="0"/>
                <a:cs typeface="Times New Roman" panose="02020603050405020304" pitchFamily="18" charset="0"/>
              </a:rPr>
              <a:t>6. Look at the picture and choose </a:t>
            </a:r>
            <a:r>
              <a:rPr lang="en-US" sz="5600" b="1" dirty="0">
                <a:solidFill>
                  <a:srgbClr val="F16649"/>
                </a:solidFill>
                <a:latin typeface="Times New Roman" panose="02020603050405020304" pitchFamily="18" charset="0"/>
                <a:cs typeface="Times New Roman" panose="02020603050405020304" pitchFamily="18" charset="0"/>
              </a:rPr>
              <a:t>A, B, or C to </a:t>
            </a:r>
            <a:r>
              <a:rPr lang="en-US" sz="5600" b="1" dirty="0" smtClean="0">
                <a:solidFill>
                  <a:srgbClr val="F16649"/>
                </a:solidFill>
                <a:latin typeface="Times New Roman" panose="02020603050405020304" pitchFamily="18" charset="0"/>
                <a:cs typeface="Times New Roman" panose="02020603050405020304" pitchFamily="18" charset="0"/>
              </a:rPr>
              <a:t>complete the sentence</a:t>
            </a:r>
            <a:r>
              <a:rPr lang="en-US" sz="5600" b="1" dirty="0">
                <a:solidFill>
                  <a:srgbClr val="F16649"/>
                </a:solidFill>
                <a:latin typeface="Times New Roman" panose="02020603050405020304" pitchFamily="18" charset="0"/>
                <a:cs typeface="Times New Roman" panose="02020603050405020304" pitchFamily="18" charset="0"/>
              </a:rPr>
              <a:t>. </a:t>
            </a:r>
          </a:p>
        </p:txBody>
      </p:sp>
      <p:sp>
        <p:nvSpPr>
          <p:cNvPr id="18" name="Oval 17">
            <a:extLst>
              <a:ext uri="{FF2B5EF4-FFF2-40B4-BE49-F238E27FC236}">
                <a16:creationId xmlns:a16="http://schemas.microsoft.com/office/drawing/2014/main" xmlns="" id="{1F6AE7AE-4E1C-71F7-2F1A-8DAA4BAD9E00}"/>
              </a:ext>
            </a:extLst>
          </p:cNvPr>
          <p:cNvSpPr/>
          <p:nvPr/>
        </p:nvSpPr>
        <p:spPr>
          <a:xfrm>
            <a:off x="7391400" y="4762500"/>
            <a:ext cx="842078" cy="8420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latin typeface="Times New Roman" panose="02020603050405020304" pitchFamily="18" charset="0"/>
              <a:cs typeface="Times New Roman" panose="02020603050405020304" pitchFamily="18" charset="0"/>
            </a:endParaRPr>
          </a:p>
        </p:txBody>
      </p:sp>
      <p:sp>
        <p:nvSpPr>
          <p:cNvPr id="7" name="Freeform 9"/>
          <p:cNvSpPr/>
          <p:nvPr/>
        </p:nvSpPr>
        <p:spPr>
          <a:xfrm>
            <a:off x="14660040" y="7124700"/>
            <a:ext cx="3366750" cy="3105353"/>
          </a:xfrm>
          <a:custGeom>
            <a:avLst/>
            <a:gdLst/>
            <a:ahLst/>
            <a:cxnLst/>
            <a:rect l="l" t="t" r="r" b="b"/>
            <a:pathLst>
              <a:path w="8357850" h="6477333">
                <a:moveTo>
                  <a:pt x="0" y="0"/>
                </a:moveTo>
                <a:lnTo>
                  <a:pt x="8357850" y="0"/>
                </a:lnTo>
                <a:lnTo>
                  <a:pt x="8357850" y="6477333"/>
                </a:lnTo>
                <a:lnTo>
                  <a:pt x="0" y="6477333"/>
                </a:lnTo>
                <a:lnTo>
                  <a:pt x="0" y="0"/>
                </a:lnTo>
                <a:close/>
              </a:path>
            </a:pathLst>
          </a:custGeom>
          <a:blipFill>
            <a:blip r:embed="rId5"/>
            <a:stretch>
              <a:fillRect/>
            </a:stretch>
          </a:blipFill>
        </p:spPr>
      </p:sp>
      <p:pic>
        <p:nvPicPr>
          <p:cNvPr id="2" name="Picture 1"/>
          <p:cNvPicPr>
            <a:picLocks noChangeAspect="1"/>
          </p:cNvPicPr>
          <p:nvPr/>
        </p:nvPicPr>
        <p:blipFill>
          <a:blip r:embed="rId6"/>
          <a:stretch>
            <a:fillRect/>
          </a:stretch>
        </p:blipFill>
        <p:spPr>
          <a:xfrm>
            <a:off x="6413599" y="5900500"/>
            <a:ext cx="5560034" cy="4167633"/>
          </a:xfrm>
          <a:prstGeom prst="rect">
            <a:avLst/>
          </a:prstGeom>
        </p:spPr>
      </p:pic>
    </p:spTree>
    <p:extLst>
      <p:ext uri="{BB962C8B-B14F-4D97-AF65-F5344CB8AC3E}">
        <p14:creationId xmlns:p14="http://schemas.microsoft.com/office/powerpoint/2010/main" val="156932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8"/>
                                        </p:tgtEl>
                                      </p:cBhvr>
                                    </p:animEffect>
                                    <p:animScale>
                                      <p:cBhvr>
                                        <p:cTn id="1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D0E8"/>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D4062BCC-DD7C-8003-146B-E57A44F5BA67}"/>
              </a:ext>
            </a:extLst>
          </p:cNvPr>
          <p:cNvSpPr txBox="1"/>
          <p:nvPr/>
        </p:nvSpPr>
        <p:spPr>
          <a:xfrm>
            <a:off x="1" y="114300"/>
            <a:ext cx="18076406" cy="954107"/>
          </a:xfrm>
          <a:prstGeom prst="rect">
            <a:avLst/>
          </a:prstGeom>
          <a:noFill/>
        </p:spPr>
        <p:txBody>
          <a:bodyPr wrap="square" rtlCol="0">
            <a:spAutoFit/>
          </a:bodyPr>
          <a:lstStyle/>
          <a:p>
            <a:pPr algn="ctr"/>
            <a:r>
              <a:rPr lang="en-US" sz="5600" b="1" dirty="0" smtClean="0">
                <a:solidFill>
                  <a:srgbClr val="F16649"/>
                </a:solidFill>
                <a:latin typeface="Times New Roman" panose="02020603050405020304" pitchFamily="18" charset="0"/>
                <a:cs typeface="Times New Roman" panose="02020603050405020304" pitchFamily="18" charset="0"/>
              </a:rPr>
              <a:t>What do you think of when you see the pictures and video?</a:t>
            </a:r>
            <a:endParaRPr lang="en-US" sz="5600" b="1" dirty="0">
              <a:solidFill>
                <a:srgbClr val="F16649"/>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411885" y="1562100"/>
            <a:ext cx="5560034" cy="4167633"/>
          </a:xfrm>
          <a:prstGeom prst="rect">
            <a:avLst/>
          </a:prstGeom>
        </p:spPr>
      </p:pic>
      <p:pic>
        <p:nvPicPr>
          <p:cNvPr id="3" name="Picture 2"/>
          <p:cNvPicPr>
            <a:picLocks noChangeAspect="1"/>
          </p:cNvPicPr>
          <p:nvPr/>
        </p:nvPicPr>
        <p:blipFill>
          <a:blip r:embed="rId5"/>
          <a:stretch>
            <a:fillRect/>
          </a:stretch>
        </p:blipFill>
        <p:spPr>
          <a:xfrm>
            <a:off x="375790" y="6010479"/>
            <a:ext cx="5943600" cy="4144954"/>
          </a:xfrm>
          <a:prstGeom prst="rect">
            <a:avLst/>
          </a:prstGeom>
        </p:spPr>
      </p:pic>
      <p:pic>
        <p:nvPicPr>
          <p:cNvPr id="4" name="Picture 3"/>
          <p:cNvPicPr>
            <a:picLocks noChangeAspect="1"/>
          </p:cNvPicPr>
          <p:nvPr/>
        </p:nvPicPr>
        <p:blipFill>
          <a:blip r:embed="rId6"/>
          <a:stretch>
            <a:fillRect/>
          </a:stretch>
        </p:blipFill>
        <p:spPr>
          <a:xfrm>
            <a:off x="7704024" y="6162391"/>
            <a:ext cx="3788103" cy="3841130"/>
          </a:xfrm>
          <a:prstGeom prst="rect">
            <a:avLst/>
          </a:prstGeom>
        </p:spPr>
      </p:pic>
      <p:pic>
        <p:nvPicPr>
          <p:cNvPr id="6" name="Picture 5"/>
          <p:cNvPicPr>
            <a:picLocks noChangeAspect="1"/>
          </p:cNvPicPr>
          <p:nvPr/>
        </p:nvPicPr>
        <p:blipFill>
          <a:blip r:embed="rId7"/>
          <a:stretch>
            <a:fillRect/>
          </a:stretch>
        </p:blipFill>
        <p:spPr>
          <a:xfrm>
            <a:off x="7642976" y="1888603"/>
            <a:ext cx="3841130" cy="3841130"/>
          </a:xfrm>
          <a:prstGeom prst="rect">
            <a:avLst/>
          </a:prstGeom>
        </p:spPr>
      </p:pic>
      <p:pic>
        <p:nvPicPr>
          <p:cNvPr id="5" name="ảnh bã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155163" y="1838914"/>
            <a:ext cx="4589006" cy="8164607"/>
          </a:xfrm>
          <a:prstGeom prst="rect">
            <a:avLst/>
          </a:prstGeom>
        </p:spPr>
      </p:pic>
    </p:spTree>
    <p:extLst>
      <p:ext uri="{BB962C8B-B14F-4D97-AF65-F5344CB8AC3E}">
        <p14:creationId xmlns:p14="http://schemas.microsoft.com/office/powerpoint/2010/main" val="17999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2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593700" y="3324032"/>
            <a:ext cx="19475401" cy="3638937"/>
            <a:chOff x="0" y="0"/>
            <a:chExt cx="5129324" cy="958403"/>
          </a:xfrm>
        </p:grpSpPr>
        <p:sp>
          <p:nvSpPr>
            <p:cNvPr id="4" name="Freeform 4"/>
            <p:cNvSpPr/>
            <p:nvPr/>
          </p:nvSpPr>
          <p:spPr>
            <a:xfrm>
              <a:off x="0" y="0"/>
              <a:ext cx="5129324" cy="958403"/>
            </a:xfrm>
            <a:custGeom>
              <a:avLst/>
              <a:gdLst/>
              <a:ahLst/>
              <a:cxnLst/>
              <a:rect l="l" t="t" r="r" b="b"/>
              <a:pathLst>
                <a:path w="5129324" h="958403">
                  <a:moveTo>
                    <a:pt x="0" y="0"/>
                  </a:moveTo>
                  <a:lnTo>
                    <a:pt x="5129324" y="0"/>
                  </a:lnTo>
                  <a:lnTo>
                    <a:pt x="5129324" y="958403"/>
                  </a:lnTo>
                  <a:lnTo>
                    <a:pt x="0" y="958403"/>
                  </a:lnTo>
                  <a:close/>
                </a:path>
              </a:pathLst>
            </a:custGeom>
            <a:solidFill>
              <a:srgbClr val="FFFFFF"/>
            </a:solidFill>
          </p:spPr>
        </p:sp>
        <p:sp>
          <p:nvSpPr>
            <p:cNvPr id="5" name="TextBox 5"/>
            <p:cNvSpPr txBox="1"/>
            <p:nvPr/>
          </p:nvSpPr>
          <p:spPr>
            <a:xfrm>
              <a:off x="0" y="-38100"/>
              <a:ext cx="5129324" cy="996503"/>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a:off x="12731781" y="1845998"/>
            <a:ext cx="5411801" cy="5404877"/>
          </a:xfrm>
          <a:custGeom>
            <a:avLst/>
            <a:gdLst/>
            <a:ahLst/>
            <a:cxnLst/>
            <a:rect l="l" t="t" r="r" b="b"/>
            <a:pathLst>
              <a:path w="6090677" h="6090677">
                <a:moveTo>
                  <a:pt x="0" y="0"/>
                </a:moveTo>
                <a:lnTo>
                  <a:pt x="6090677" y="0"/>
                </a:lnTo>
                <a:lnTo>
                  <a:pt x="6090677" y="6090677"/>
                </a:lnTo>
                <a:lnTo>
                  <a:pt x="0" y="609067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Google Shape;632;p47"/>
          <p:cNvSpPr txBox="1">
            <a:spLocks/>
          </p:cNvSpPr>
          <p:nvPr/>
        </p:nvSpPr>
        <p:spPr>
          <a:xfrm>
            <a:off x="-29433" y="3543300"/>
            <a:ext cx="11536540" cy="284063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Londrina Solid"/>
              <a:buNone/>
              <a:defRPr sz="6000" b="0" i="0" u="none" strike="noStrike" cap="none">
                <a:solidFill>
                  <a:srgbClr val="191919"/>
                </a:solidFill>
                <a:latin typeface="Londrina Solid"/>
                <a:ea typeface="Londrina Solid"/>
                <a:cs typeface="Londrina Solid"/>
                <a:sym typeface="Londrina Solid"/>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191919"/>
              </a:buClr>
              <a:buSzPts val="5200"/>
              <a:buFont typeface="Londrina Solid"/>
              <a:buNone/>
              <a:tabLst/>
              <a:defRPr/>
            </a:pPr>
            <a:r>
              <a:rPr kumimoji="0" lang="en-US" sz="4800" b="1" i="0" u="none" strike="noStrike" kern="0" cap="none" spc="0" normalizeH="0" baseline="0" noProof="0" dirty="0" smtClean="0">
                <a:ln>
                  <a:noFill/>
                </a:ln>
                <a:solidFill>
                  <a:srgbClr val="167480"/>
                </a:solidFill>
                <a:effectLst/>
                <a:uLnTx/>
                <a:uFillTx/>
                <a:latin typeface="Times New Roman" panose="02020603050405020304" pitchFamily="18" charset="0"/>
                <a:cs typeface="Times New Roman" panose="02020603050405020304" pitchFamily="18" charset="0"/>
                <a:sym typeface="Londrina Solid"/>
              </a:rPr>
              <a:t>Period</a:t>
            </a:r>
            <a:r>
              <a:rPr kumimoji="0" lang="en-US" sz="4800" b="1" i="0" u="none" strike="noStrike" kern="0" cap="none" spc="0" normalizeH="0" noProof="0" dirty="0" smtClean="0">
                <a:ln>
                  <a:noFill/>
                </a:ln>
                <a:solidFill>
                  <a:srgbClr val="167480"/>
                </a:solidFill>
                <a:effectLst/>
                <a:uLnTx/>
                <a:uFillTx/>
                <a:latin typeface="Times New Roman" panose="02020603050405020304" pitchFamily="18" charset="0"/>
                <a:cs typeface="Times New Roman" panose="02020603050405020304" pitchFamily="18" charset="0"/>
                <a:sym typeface="Londrina Solid"/>
              </a:rPr>
              <a:t> 69</a:t>
            </a:r>
            <a:endParaRPr kumimoji="0" lang="en-US" sz="4800" b="1" i="0" u="none" strike="noStrike" kern="0" cap="none" spc="0" normalizeH="0" baseline="0" noProof="0" dirty="0" smtClean="0">
              <a:ln>
                <a:noFill/>
              </a:ln>
              <a:solidFill>
                <a:srgbClr val="167480"/>
              </a:solidFill>
              <a:effectLst/>
              <a:uLnTx/>
              <a:uFillTx/>
              <a:latin typeface="Times New Roman" panose="02020603050405020304" pitchFamily="18" charset="0"/>
              <a:cs typeface="Times New Roman" panose="02020603050405020304" pitchFamily="18" charset="0"/>
              <a:sym typeface="Londrina Solid"/>
            </a:endParaRPr>
          </a:p>
          <a:p>
            <a:pPr marL="0" marR="0" lvl="0" indent="0" algn="ctr" defTabSz="914400" rtl="0" eaLnBrk="1" fontAlgn="auto" latinLnBrk="0" hangingPunct="1">
              <a:lnSpc>
                <a:spcPct val="150000"/>
              </a:lnSpc>
              <a:spcBef>
                <a:spcPts val="0"/>
              </a:spcBef>
              <a:spcAft>
                <a:spcPts val="0"/>
              </a:spcAft>
              <a:buClr>
                <a:srgbClr val="191919"/>
              </a:buClr>
              <a:buSzPts val="5200"/>
              <a:buFont typeface="Londrina Solid"/>
              <a:buNone/>
              <a:tabLst/>
              <a:defRPr/>
            </a:pPr>
            <a:r>
              <a:rPr kumimoji="0" lang="en-US" b="1" i="0" u="none" strike="noStrike" kern="0" cap="none" spc="0" normalizeH="0" baseline="0" noProof="0" dirty="0" smtClean="0">
                <a:ln>
                  <a:noFill/>
                </a:ln>
                <a:solidFill>
                  <a:srgbClr val="167480"/>
                </a:solidFill>
                <a:effectLst/>
                <a:uLnTx/>
                <a:uFillTx/>
                <a:latin typeface="Times New Roman" panose="02020603050405020304" pitchFamily="18" charset="0"/>
                <a:cs typeface="Times New Roman" panose="02020603050405020304" pitchFamily="18" charset="0"/>
                <a:sym typeface="Londrina Solid"/>
              </a:rPr>
              <a:t>UNIT 9:</a:t>
            </a:r>
            <a:r>
              <a:rPr lang="en-US" b="1" kern="0" dirty="0">
                <a:solidFill>
                  <a:srgbClr val="FFAA21"/>
                </a:solidFill>
                <a:latin typeface="Times New Roman" panose="02020603050405020304" pitchFamily="18" charset="0"/>
                <a:cs typeface="Times New Roman" panose="02020603050405020304" pitchFamily="18" charset="0"/>
              </a:rPr>
              <a:t> </a:t>
            </a:r>
            <a:r>
              <a:rPr kumimoji="0" lang="en-US" b="1" i="0" u="none" strike="noStrike" kern="0" cap="none" spc="0" normalizeH="0" baseline="0" noProof="0" dirty="0" smtClean="0">
                <a:ln>
                  <a:noFill/>
                </a:ln>
                <a:solidFill>
                  <a:srgbClr val="EB5D37"/>
                </a:solidFill>
                <a:effectLst/>
                <a:uLnTx/>
                <a:uFillTx/>
                <a:latin typeface="Times New Roman" panose="02020603050405020304" pitchFamily="18" charset="0"/>
                <a:cs typeface="Times New Roman" panose="02020603050405020304" pitchFamily="18" charset="0"/>
                <a:sym typeface="Londrina Solid"/>
              </a:rPr>
              <a:t>NATURAL</a:t>
            </a:r>
            <a:r>
              <a:rPr kumimoji="0" lang="en-US" b="1" i="0" u="none" strike="noStrike" kern="0" cap="none" spc="0" normalizeH="0" noProof="0" dirty="0" smtClean="0">
                <a:ln>
                  <a:noFill/>
                </a:ln>
                <a:solidFill>
                  <a:srgbClr val="EB5D37"/>
                </a:solidFill>
                <a:effectLst/>
                <a:uLnTx/>
                <a:uFillTx/>
                <a:latin typeface="Times New Roman" panose="02020603050405020304" pitchFamily="18" charset="0"/>
                <a:cs typeface="Times New Roman" panose="02020603050405020304" pitchFamily="18" charset="0"/>
                <a:sym typeface="Londrina Solid"/>
              </a:rPr>
              <a:t> </a:t>
            </a:r>
            <a:r>
              <a:rPr kumimoji="0" lang="en-US" b="1" i="0" u="none" strike="noStrike" kern="0" cap="none" spc="0" normalizeH="0" baseline="0" noProof="0" dirty="0" smtClean="0">
                <a:ln>
                  <a:noFill/>
                </a:ln>
                <a:solidFill>
                  <a:srgbClr val="EB5D37"/>
                </a:solidFill>
                <a:effectLst/>
                <a:uLnTx/>
                <a:uFillTx/>
                <a:latin typeface="Times New Roman" panose="02020603050405020304" pitchFamily="18" charset="0"/>
                <a:cs typeface="Times New Roman" panose="02020603050405020304" pitchFamily="18" charset="0"/>
                <a:sym typeface="Londrina Solid"/>
              </a:rPr>
              <a:t>DISASTERS</a:t>
            </a:r>
            <a:r>
              <a:rPr kumimoji="0" lang="en-US" sz="5400" b="1" i="0" u="none" strike="noStrike" kern="0" cap="none" spc="0" normalizeH="0" baseline="0" noProof="0" dirty="0" smtClean="0">
                <a:ln>
                  <a:noFill/>
                </a:ln>
                <a:solidFill>
                  <a:srgbClr val="EB5D37"/>
                </a:solidFill>
                <a:effectLst/>
                <a:uLnTx/>
                <a:uFillTx/>
                <a:latin typeface="Times New Roman" panose="02020603050405020304" pitchFamily="18" charset="0"/>
                <a:cs typeface="Times New Roman" panose="02020603050405020304" pitchFamily="18" charset="0"/>
                <a:sym typeface="Londrina Solid"/>
              </a:rPr>
              <a:t/>
            </a:r>
            <a:br>
              <a:rPr kumimoji="0" lang="en-US" sz="5400" b="1" i="0" u="none" strike="noStrike" kern="0" cap="none" spc="0" normalizeH="0" baseline="0" noProof="0" dirty="0" smtClean="0">
                <a:ln>
                  <a:noFill/>
                </a:ln>
                <a:solidFill>
                  <a:srgbClr val="EB5D37"/>
                </a:solidFill>
                <a:effectLst/>
                <a:uLnTx/>
                <a:uFillTx/>
                <a:latin typeface="Times New Roman" panose="02020603050405020304" pitchFamily="18" charset="0"/>
                <a:cs typeface="Times New Roman" panose="02020603050405020304" pitchFamily="18" charset="0"/>
                <a:sym typeface="Londrina Solid"/>
              </a:rPr>
            </a:br>
            <a:r>
              <a:rPr kumimoji="0" lang="en-US" sz="4800" b="1" i="0" u="none" strike="noStrike" kern="0" cap="none" spc="0" normalizeH="0" baseline="0" noProof="0" dirty="0" smtClean="0">
                <a:ln>
                  <a:noFill/>
                </a:ln>
                <a:solidFill>
                  <a:srgbClr val="00B050"/>
                </a:solidFill>
                <a:effectLst/>
                <a:uLnTx/>
                <a:uFillTx/>
                <a:latin typeface="Times New Roman" panose="02020603050405020304" pitchFamily="18" charset="0"/>
                <a:cs typeface="Times New Roman" panose="02020603050405020304" pitchFamily="18" charset="0"/>
                <a:sym typeface="Londrina Solid"/>
              </a:rPr>
              <a:t>Lesson 1: GETTING STARTED/ P. 92, 93</a:t>
            </a:r>
            <a:endParaRPr kumimoji="0" lang="en-US" sz="48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Londrina Solid"/>
            </a:endParaRPr>
          </a:p>
        </p:txBody>
      </p:sp>
      <p:pic>
        <p:nvPicPr>
          <p:cNvPr id="15" name="Picture 14"/>
          <p:cNvPicPr>
            <a:picLocks noChangeAspect="1"/>
          </p:cNvPicPr>
          <p:nvPr/>
        </p:nvPicPr>
        <p:blipFill>
          <a:blip r:embed="rId5"/>
          <a:stretch>
            <a:fillRect/>
          </a:stretch>
        </p:blipFill>
        <p:spPr>
          <a:xfrm>
            <a:off x="10401946" y="6206291"/>
            <a:ext cx="4299977" cy="4299977"/>
          </a:xfrm>
          <a:prstGeom prst="rect">
            <a:avLst/>
          </a:prstGeom>
        </p:spPr>
      </p:pic>
      <p:pic>
        <p:nvPicPr>
          <p:cNvPr id="16" name="Picture 15"/>
          <p:cNvPicPr>
            <a:picLocks noChangeAspect="1"/>
          </p:cNvPicPr>
          <p:nvPr/>
        </p:nvPicPr>
        <p:blipFill>
          <a:blip r:embed="rId6"/>
          <a:stretch>
            <a:fillRect/>
          </a:stretch>
        </p:blipFill>
        <p:spPr>
          <a:xfrm>
            <a:off x="15240000" y="7239000"/>
            <a:ext cx="3048000" cy="3048000"/>
          </a:xfrm>
          <a:prstGeom prst="rect">
            <a:avLst/>
          </a:prstGeom>
        </p:spPr>
      </p:pic>
      <p:pic>
        <p:nvPicPr>
          <p:cNvPr id="17" name="Picture 16"/>
          <p:cNvPicPr>
            <a:picLocks noChangeAspect="1"/>
          </p:cNvPicPr>
          <p:nvPr/>
        </p:nvPicPr>
        <p:blipFill>
          <a:blip r:embed="rId7"/>
          <a:stretch>
            <a:fillRect/>
          </a:stretch>
        </p:blipFill>
        <p:spPr>
          <a:xfrm>
            <a:off x="10439400" y="304479"/>
            <a:ext cx="2743522" cy="2743522"/>
          </a:xfrm>
          <a:prstGeom prst="rect">
            <a:avLst/>
          </a:prstGeom>
        </p:spPr>
      </p:pic>
    </p:spTree>
    <p:extLst>
      <p:ext uri="{BB962C8B-B14F-4D97-AF65-F5344CB8AC3E}">
        <p14:creationId xmlns:p14="http://schemas.microsoft.com/office/powerpoint/2010/main" val="294101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ypes of Natural Disasters Class by Slidesgo">
  <a:themeElements>
    <a:clrScheme name="Simple Light">
      <a:dk1>
        <a:srgbClr val="167480"/>
      </a:dk1>
      <a:lt1>
        <a:srgbClr val="DDFFEE"/>
      </a:lt1>
      <a:dk2>
        <a:srgbClr val="5C463F"/>
      </a:dk2>
      <a:lt2>
        <a:srgbClr val="F1EFD8"/>
      </a:lt2>
      <a:accent1>
        <a:srgbClr val="FFD238"/>
      </a:accent1>
      <a:accent2>
        <a:srgbClr val="FFAA21"/>
      </a:accent2>
      <a:accent3>
        <a:srgbClr val="EB5D37"/>
      </a:accent3>
      <a:accent4>
        <a:srgbClr val="9FBB2D"/>
      </a:accent4>
      <a:accent5>
        <a:srgbClr val="9CD3D0"/>
      </a:accent5>
      <a:accent6>
        <a:srgbClr val="9E99A3"/>
      </a:accent6>
      <a:hlink>
        <a:srgbClr val="5C46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ypes of Natural Disasters Class by Slidesgo">
  <a:themeElements>
    <a:clrScheme name="Simple Light">
      <a:dk1>
        <a:srgbClr val="167480"/>
      </a:dk1>
      <a:lt1>
        <a:srgbClr val="DDFFEE"/>
      </a:lt1>
      <a:dk2>
        <a:srgbClr val="5C463F"/>
      </a:dk2>
      <a:lt2>
        <a:srgbClr val="F1EFD8"/>
      </a:lt2>
      <a:accent1>
        <a:srgbClr val="FFD238"/>
      </a:accent1>
      <a:accent2>
        <a:srgbClr val="FFAA21"/>
      </a:accent2>
      <a:accent3>
        <a:srgbClr val="EB5D37"/>
      </a:accent3>
      <a:accent4>
        <a:srgbClr val="9FBB2D"/>
      </a:accent4>
      <a:accent5>
        <a:srgbClr val="9CD3D0"/>
      </a:accent5>
      <a:accent6>
        <a:srgbClr val="9E99A3"/>
      </a:accent6>
      <a:hlink>
        <a:srgbClr val="5C46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ypes of Natural Disasters Class by Slidesgo">
  <a:themeElements>
    <a:clrScheme name="Simple Light">
      <a:dk1>
        <a:srgbClr val="167480"/>
      </a:dk1>
      <a:lt1>
        <a:srgbClr val="DDFFEE"/>
      </a:lt1>
      <a:dk2>
        <a:srgbClr val="5C463F"/>
      </a:dk2>
      <a:lt2>
        <a:srgbClr val="F1EFD8"/>
      </a:lt2>
      <a:accent1>
        <a:srgbClr val="FFD238"/>
      </a:accent1>
      <a:accent2>
        <a:srgbClr val="FFAA21"/>
      </a:accent2>
      <a:accent3>
        <a:srgbClr val="EB5D37"/>
      </a:accent3>
      <a:accent4>
        <a:srgbClr val="9FBB2D"/>
      </a:accent4>
      <a:accent5>
        <a:srgbClr val="9CD3D0"/>
      </a:accent5>
      <a:accent6>
        <a:srgbClr val="9E99A3"/>
      </a:accent6>
      <a:hlink>
        <a:srgbClr val="5C46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ypes of Natural Disasters Class by Slidesgo">
  <a:themeElements>
    <a:clrScheme name="Simple Light">
      <a:dk1>
        <a:srgbClr val="167480"/>
      </a:dk1>
      <a:lt1>
        <a:srgbClr val="DDFFEE"/>
      </a:lt1>
      <a:dk2>
        <a:srgbClr val="5C463F"/>
      </a:dk2>
      <a:lt2>
        <a:srgbClr val="F1EFD8"/>
      </a:lt2>
      <a:accent1>
        <a:srgbClr val="FFD238"/>
      </a:accent1>
      <a:accent2>
        <a:srgbClr val="FFAA21"/>
      </a:accent2>
      <a:accent3>
        <a:srgbClr val="EB5D37"/>
      </a:accent3>
      <a:accent4>
        <a:srgbClr val="9FBB2D"/>
      </a:accent4>
      <a:accent5>
        <a:srgbClr val="9CD3D0"/>
      </a:accent5>
      <a:accent6>
        <a:srgbClr val="9E99A3"/>
      </a:accent6>
      <a:hlink>
        <a:srgbClr val="5C46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Types of Natural Disasters Class by Slidesgo">
  <a:themeElements>
    <a:clrScheme name="Simple Light">
      <a:dk1>
        <a:srgbClr val="167480"/>
      </a:dk1>
      <a:lt1>
        <a:srgbClr val="DDFFEE"/>
      </a:lt1>
      <a:dk2>
        <a:srgbClr val="5C463F"/>
      </a:dk2>
      <a:lt2>
        <a:srgbClr val="F1EFD8"/>
      </a:lt2>
      <a:accent1>
        <a:srgbClr val="FFD238"/>
      </a:accent1>
      <a:accent2>
        <a:srgbClr val="FFAA21"/>
      </a:accent2>
      <a:accent3>
        <a:srgbClr val="EB5D37"/>
      </a:accent3>
      <a:accent4>
        <a:srgbClr val="9FBB2D"/>
      </a:accent4>
      <a:accent5>
        <a:srgbClr val="9CD3D0"/>
      </a:accent5>
      <a:accent6>
        <a:srgbClr val="9E99A3"/>
      </a:accent6>
      <a:hlink>
        <a:srgbClr val="5C46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What To Do For World Nature Conservation Day by Slidesgo">
  <a:themeElements>
    <a:clrScheme name="Simple Light">
      <a:dk1>
        <a:srgbClr val="13234B"/>
      </a:dk1>
      <a:lt1>
        <a:srgbClr val="FFFFFF"/>
      </a:lt1>
      <a:dk2>
        <a:srgbClr val="FEFEFE"/>
      </a:dk2>
      <a:lt2>
        <a:srgbClr val="678D41"/>
      </a:lt2>
      <a:accent1>
        <a:srgbClr val="C9D887"/>
      </a:accent1>
      <a:accent2>
        <a:srgbClr val="5080D4"/>
      </a:accent2>
      <a:accent3>
        <a:srgbClr val="394D85"/>
      </a:accent3>
      <a:accent4>
        <a:srgbClr val="A2CE9C"/>
      </a:accent4>
      <a:accent5>
        <a:srgbClr val="7EC1F4"/>
      </a:accent5>
      <a:accent6>
        <a:srgbClr val="FFFFFF"/>
      </a:accent6>
      <a:hlink>
        <a:srgbClr val="1323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1235</TotalTime>
  <Words>1093</Words>
  <Application>Microsoft Office PowerPoint</Application>
  <PresentationFormat>Custom</PresentationFormat>
  <Paragraphs>130</Paragraphs>
  <Slides>23</Slides>
  <Notes>9</Notes>
  <HiddenSlides>0</HiddenSlides>
  <MMClips>5</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23</vt:i4>
      </vt:variant>
    </vt:vector>
  </HeadingPairs>
  <TitlesOfParts>
    <vt:vector size="42" baseType="lpstr">
      <vt:lpstr>Calibri Light</vt:lpstr>
      <vt:lpstr>Bebas Neue</vt:lpstr>
      <vt:lpstr>Fahkwang</vt:lpstr>
      <vt:lpstr>Arial Black</vt:lpstr>
      <vt:lpstr>Calibri</vt:lpstr>
      <vt:lpstr>Times New Roman</vt:lpstr>
      <vt:lpstr>Ingrid Darling</vt:lpstr>
      <vt:lpstr>Quicksand</vt:lpstr>
      <vt:lpstr>Roboto</vt:lpstr>
      <vt:lpstr>Arial</vt:lpstr>
      <vt:lpstr>Londrina Solid</vt:lpstr>
      <vt:lpstr>Office Theme</vt:lpstr>
      <vt:lpstr>1_Office Theme</vt:lpstr>
      <vt:lpstr>Types of Natural Disasters Class by Slidesgo</vt:lpstr>
      <vt:lpstr>1_Types of Natural Disasters Class by Slidesgo</vt:lpstr>
      <vt:lpstr>2_Types of Natural Disasters Class by Slidesgo</vt:lpstr>
      <vt:lpstr>3_Types of Natural Disasters Class by Slidesgo</vt:lpstr>
      <vt:lpstr>4_Types of Natural Disasters Class by Slidesgo</vt:lpstr>
      <vt:lpstr>What To Do For World Nature Conservation Day by Slidesgo</vt:lpstr>
      <vt:lpstr>PowerPoint Presentation</vt:lpstr>
      <vt:lpstr>PowerPoint Presentation</vt:lpstr>
      <vt:lpstr>PICK A BOX</vt:lpstr>
      <vt:lpstr>PowerPoint Presentation</vt:lpstr>
      <vt:lpstr>PowerPoint Presentation</vt:lpstr>
      <vt:lpstr>PowerPoint Presentation</vt:lpstr>
      <vt:lpstr>PowerPoint Presentation</vt:lpstr>
      <vt:lpstr>PowerPoint Presentation</vt:lpstr>
      <vt:lpstr>PowerPoint Presentation</vt:lpstr>
      <vt:lpstr>Vocabulary</vt:lpstr>
      <vt:lpstr>PowerPoint Presentation</vt:lpstr>
      <vt:lpstr>PowerPoint Presentation</vt:lpstr>
      <vt:lpstr>PowerPoint Presentation</vt:lpstr>
      <vt:lpstr>Match the words/ phrases with their meaning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account</cp:lastModifiedBy>
  <cp:revision>77</cp:revision>
  <dcterms:created xsi:type="dcterms:W3CDTF">2006-08-16T00:00:00Z</dcterms:created>
  <dcterms:modified xsi:type="dcterms:W3CDTF">2025-05-08T13:39:22Z</dcterms:modified>
  <dc:identifier>DAGeVNShp-A</dc:identifier>
</cp:coreProperties>
</file>