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0" r:id="rId3"/>
  </p:sldMasterIdLst>
  <p:notesMasterIdLst>
    <p:notesMasterId r:id="rId25"/>
  </p:notesMasterIdLst>
  <p:sldIdLst>
    <p:sldId id="390" r:id="rId4"/>
    <p:sldId id="394" r:id="rId5"/>
    <p:sldId id="356" r:id="rId6"/>
    <p:sldId id="357" r:id="rId7"/>
    <p:sldId id="358" r:id="rId8"/>
    <p:sldId id="359" r:id="rId9"/>
    <p:sldId id="362" r:id="rId10"/>
    <p:sldId id="353" r:id="rId11"/>
    <p:sldId id="352" r:id="rId12"/>
    <p:sldId id="354" r:id="rId13"/>
    <p:sldId id="355" r:id="rId14"/>
    <p:sldId id="327" r:id="rId15"/>
    <p:sldId id="381" r:id="rId16"/>
    <p:sldId id="382" r:id="rId17"/>
    <p:sldId id="392" r:id="rId18"/>
    <p:sldId id="378" r:id="rId19"/>
    <p:sldId id="391" r:id="rId20"/>
    <p:sldId id="384" r:id="rId21"/>
    <p:sldId id="387" r:id="rId22"/>
    <p:sldId id="388" r:id="rId23"/>
    <p:sldId id="3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2B47A-1F7A-4451-B3AF-A41F3BFB91C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51762-3F5C-4605-9E5E-68C4DD9F8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7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1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6" name="Google Shape;11846;g1cf6aa0a12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7" name="Google Shape;11847;g1cf6aa0a12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85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8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9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06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userDrawn="1">
  <p:cSld name="Title and two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D98BB-AC82-98AF-13DA-5E222CBCE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24" name="Google Shape;3824;p14"/>
          <p:cNvGrpSpPr/>
          <p:nvPr/>
        </p:nvGrpSpPr>
        <p:grpSpPr>
          <a:xfrm>
            <a:off x="-1163973" y="4846055"/>
            <a:ext cx="3607544" cy="1927524"/>
            <a:chOff x="5199325" y="2016525"/>
            <a:chExt cx="423275" cy="228850"/>
          </a:xfrm>
        </p:grpSpPr>
        <p:sp>
          <p:nvSpPr>
            <p:cNvPr id="3825" name="Google Shape;3825;p14"/>
            <p:cNvSpPr/>
            <p:nvPr/>
          </p:nvSpPr>
          <p:spPr>
            <a:xfrm>
              <a:off x="5285075" y="2016525"/>
              <a:ext cx="145675" cy="79875"/>
            </a:xfrm>
            <a:custGeom>
              <a:avLst/>
              <a:gdLst/>
              <a:ahLst/>
              <a:cxnLst/>
              <a:rect l="l" t="t" r="r" b="b"/>
              <a:pathLst>
                <a:path w="5827" h="3195" extrusionOk="0">
                  <a:moveTo>
                    <a:pt x="5738" y="1745"/>
                  </a:moveTo>
                  <a:cubicBezTo>
                    <a:pt x="5826" y="1302"/>
                    <a:pt x="5457" y="1139"/>
                    <a:pt x="5131" y="932"/>
                  </a:cubicBezTo>
                  <a:cubicBezTo>
                    <a:pt x="5013" y="873"/>
                    <a:pt x="4924" y="799"/>
                    <a:pt x="4836" y="710"/>
                  </a:cubicBezTo>
                  <a:cubicBezTo>
                    <a:pt x="4717" y="592"/>
                    <a:pt x="4732" y="400"/>
                    <a:pt x="4570" y="311"/>
                  </a:cubicBezTo>
                  <a:cubicBezTo>
                    <a:pt x="4303" y="148"/>
                    <a:pt x="3845" y="133"/>
                    <a:pt x="3520" y="104"/>
                  </a:cubicBezTo>
                  <a:cubicBezTo>
                    <a:pt x="3342" y="74"/>
                    <a:pt x="3165" y="45"/>
                    <a:pt x="2987" y="15"/>
                  </a:cubicBezTo>
                  <a:cubicBezTo>
                    <a:pt x="2780" y="0"/>
                    <a:pt x="2588" y="60"/>
                    <a:pt x="2411" y="163"/>
                  </a:cubicBezTo>
                  <a:cubicBezTo>
                    <a:pt x="2100" y="370"/>
                    <a:pt x="2041" y="799"/>
                    <a:pt x="1731" y="1035"/>
                  </a:cubicBezTo>
                  <a:cubicBezTo>
                    <a:pt x="1479" y="1228"/>
                    <a:pt x="1124" y="1257"/>
                    <a:pt x="888" y="1449"/>
                  </a:cubicBezTo>
                  <a:cubicBezTo>
                    <a:pt x="636" y="1656"/>
                    <a:pt x="592" y="1952"/>
                    <a:pt x="518" y="2233"/>
                  </a:cubicBezTo>
                  <a:cubicBezTo>
                    <a:pt x="429" y="2514"/>
                    <a:pt x="296" y="2854"/>
                    <a:pt x="1" y="3002"/>
                  </a:cubicBezTo>
                  <a:lnTo>
                    <a:pt x="1" y="3165"/>
                  </a:lnTo>
                  <a:cubicBezTo>
                    <a:pt x="681" y="3194"/>
                    <a:pt x="1376" y="2869"/>
                    <a:pt x="2056" y="2662"/>
                  </a:cubicBezTo>
                  <a:cubicBezTo>
                    <a:pt x="2751" y="2455"/>
                    <a:pt x="3475" y="2337"/>
                    <a:pt x="4200" y="2337"/>
                  </a:cubicBezTo>
                  <a:cubicBezTo>
                    <a:pt x="4584" y="2337"/>
                    <a:pt x="4969" y="2381"/>
                    <a:pt x="5338" y="2248"/>
                  </a:cubicBezTo>
                  <a:cubicBezTo>
                    <a:pt x="5531" y="2189"/>
                    <a:pt x="5708" y="2056"/>
                    <a:pt x="5826" y="1878"/>
                  </a:cubicBezTo>
                  <a:cubicBezTo>
                    <a:pt x="5767" y="1863"/>
                    <a:pt x="5723" y="1804"/>
                    <a:pt x="5738" y="174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4"/>
            <p:cNvSpPr/>
            <p:nvPr/>
          </p:nvSpPr>
          <p:spPr>
            <a:xfrm>
              <a:off x="5375275" y="2050525"/>
              <a:ext cx="98350" cy="61775"/>
            </a:xfrm>
            <a:custGeom>
              <a:avLst/>
              <a:gdLst/>
              <a:ahLst/>
              <a:cxnLst/>
              <a:rect l="l" t="t" r="r" b="b"/>
              <a:pathLst>
                <a:path w="3934" h="2471" extrusionOk="0">
                  <a:moveTo>
                    <a:pt x="2662" y="134"/>
                  </a:moveTo>
                  <a:cubicBezTo>
                    <a:pt x="2499" y="1"/>
                    <a:pt x="2278" y="104"/>
                    <a:pt x="2085" y="178"/>
                  </a:cubicBezTo>
                  <a:cubicBezTo>
                    <a:pt x="1819" y="282"/>
                    <a:pt x="1523" y="311"/>
                    <a:pt x="1228" y="267"/>
                  </a:cubicBezTo>
                  <a:cubicBezTo>
                    <a:pt x="1361" y="415"/>
                    <a:pt x="1331" y="637"/>
                    <a:pt x="1169" y="755"/>
                  </a:cubicBezTo>
                  <a:cubicBezTo>
                    <a:pt x="991" y="903"/>
                    <a:pt x="799" y="1006"/>
                    <a:pt x="577" y="1095"/>
                  </a:cubicBezTo>
                  <a:cubicBezTo>
                    <a:pt x="459" y="1154"/>
                    <a:pt x="341" y="1228"/>
                    <a:pt x="237" y="1317"/>
                  </a:cubicBezTo>
                  <a:cubicBezTo>
                    <a:pt x="0" y="1524"/>
                    <a:pt x="533" y="1479"/>
                    <a:pt x="622" y="1479"/>
                  </a:cubicBezTo>
                  <a:cubicBezTo>
                    <a:pt x="1080" y="1376"/>
                    <a:pt x="1509" y="1731"/>
                    <a:pt x="1509" y="2204"/>
                  </a:cubicBezTo>
                  <a:lnTo>
                    <a:pt x="1509" y="2263"/>
                  </a:lnTo>
                  <a:cubicBezTo>
                    <a:pt x="1834" y="2115"/>
                    <a:pt x="2174" y="2041"/>
                    <a:pt x="2529" y="1997"/>
                  </a:cubicBezTo>
                  <a:cubicBezTo>
                    <a:pt x="2913" y="1967"/>
                    <a:pt x="3579" y="2470"/>
                    <a:pt x="3934" y="2322"/>
                  </a:cubicBezTo>
                  <a:cubicBezTo>
                    <a:pt x="3904" y="1967"/>
                    <a:pt x="3919" y="1435"/>
                    <a:pt x="3741" y="1139"/>
                  </a:cubicBezTo>
                  <a:cubicBezTo>
                    <a:pt x="3475" y="681"/>
                    <a:pt x="3091" y="489"/>
                    <a:pt x="2662" y="13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4"/>
            <p:cNvSpPr/>
            <p:nvPr/>
          </p:nvSpPr>
          <p:spPr>
            <a:xfrm>
              <a:off x="5199325" y="2078625"/>
              <a:ext cx="334175" cy="136425"/>
            </a:xfrm>
            <a:custGeom>
              <a:avLst/>
              <a:gdLst/>
              <a:ahLst/>
              <a:cxnLst/>
              <a:rect l="l" t="t" r="r" b="b"/>
              <a:pathLst>
                <a:path w="13367" h="5457" extrusionOk="0">
                  <a:moveTo>
                    <a:pt x="13086" y="3342"/>
                  </a:moveTo>
                  <a:cubicBezTo>
                    <a:pt x="13086" y="3076"/>
                    <a:pt x="13101" y="2795"/>
                    <a:pt x="12938" y="2558"/>
                  </a:cubicBezTo>
                  <a:cubicBezTo>
                    <a:pt x="12835" y="2411"/>
                    <a:pt x="12672" y="2307"/>
                    <a:pt x="12598" y="2144"/>
                  </a:cubicBezTo>
                  <a:cubicBezTo>
                    <a:pt x="12569" y="2071"/>
                    <a:pt x="12554" y="1997"/>
                    <a:pt x="12509" y="1937"/>
                  </a:cubicBezTo>
                  <a:cubicBezTo>
                    <a:pt x="12302" y="1568"/>
                    <a:pt x="11578" y="1819"/>
                    <a:pt x="11430" y="1420"/>
                  </a:cubicBezTo>
                  <a:cubicBezTo>
                    <a:pt x="11356" y="1272"/>
                    <a:pt x="11430" y="1183"/>
                    <a:pt x="11386" y="1006"/>
                  </a:cubicBezTo>
                  <a:cubicBezTo>
                    <a:pt x="11312" y="784"/>
                    <a:pt x="11134" y="607"/>
                    <a:pt x="10898" y="548"/>
                  </a:cubicBezTo>
                  <a:cubicBezTo>
                    <a:pt x="10794" y="503"/>
                    <a:pt x="10558" y="459"/>
                    <a:pt x="10454" y="414"/>
                  </a:cubicBezTo>
                  <a:cubicBezTo>
                    <a:pt x="9774" y="163"/>
                    <a:pt x="9005" y="0"/>
                    <a:pt x="8340" y="237"/>
                  </a:cubicBezTo>
                  <a:cubicBezTo>
                    <a:pt x="7896" y="400"/>
                    <a:pt x="7512" y="725"/>
                    <a:pt x="7053" y="858"/>
                  </a:cubicBezTo>
                  <a:cubicBezTo>
                    <a:pt x="6698" y="947"/>
                    <a:pt x="6329" y="962"/>
                    <a:pt x="5974" y="888"/>
                  </a:cubicBezTo>
                  <a:cubicBezTo>
                    <a:pt x="5545" y="829"/>
                    <a:pt x="5057" y="725"/>
                    <a:pt x="4658" y="976"/>
                  </a:cubicBezTo>
                  <a:cubicBezTo>
                    <a:pt x="4495" y="1109"/>
                    <a:pt x="4347" y="1243"/>
                    <a:pt x="4214" y="1376"/>
                  </a:cubicBezTo>
                  <a:cubicBezTo>
                    <a:pt x="3904" y="1657"/>
                    <a:pt x="3534" y="1819"/>
                    <a:pt x="3135" y="1864"/>
                  </a:cubicBezTo>
                  <a:cubicBezTo>
                    <a:pt x="2854" y="1893"/>
                    <a:pt x="2573" y="1849"/>
                    <a:pt x="2307" y="1967"/>
                  </a:cubicBezTo>
                  <a:cubicBezTo>
                    <a:pt x="1967" y="2115"/>
                    <a:pt x="1730" y="2470"/>
                    <a:pt x="1553" y="2825"/>
                  </a:cubicBezTo>
                  <a:cubicBezTo>
                    <a:pt x="1405" y="3209"/>
                    <a:pt x="1213" y="3579"/>
                    <a:pt x="1006" y="3934"/>
                  </a:cubicBezTo>
                  <a:cubicBezTo>
                    <a:pt x="710" y="4318"/>
                    <a:pt x="370" y="4658"/>
                    <a:pt x="0" y="4983"/>
                  </a:cubicBezTo>
                  <a:cubicBezTo>
                    <a:pt x="326" y="5176"/>
                    <a:pt x="680" y="5338"/>
                    <a:pt x="1050" y="5457"/>
                  </a:cubicBezTo>
                  <a:cubicBezTo>
                    <a:pt x="1804" y="5146"/>
                    <a:pt x="2558" y="4791"/>
                    <a:pt x="3283" y="4555"/>
                  </a:cubicBezTo>
                  <a:cubicBezTo>
                    <a:pt x="3904" y="4348"/>
                    <a:pt x="4540" y="4215"/>
                    <a:pt x="5146" y="3993"/>
                  </a:cubicBezTo>
                  <a:cubicBezTo>
                    <a:pt x="5678" y="3815"/>
                    <a:pt x="6196" y="3549"/>
                    <a:pt x="6743" y="3446"/>
                  </a:cubicBezTo>
                  <a:cubicBezTo>
                    <a:pt x="7246" y="3372"/>
                    <a:pt x="7763" y="3372"/>
                    <a:pt x="8281" y="3446"/>
                  </a:cubicBezTo>
                  <a:cubicBezTo>
                    <a:pt x="8517" y="3490"/>
                    <a:pt x="8754" y="3505"/>
                    <a:pt x="8990" y="3505"/>
                  </a:cubicBezTo>
                  <a:cubicBezTo>
                    <a:pt x="9242" y="3475"/>
                    <a:pt x="9478" y="3387"/>
                    <a:pt x="9730" y="3342"/>
                  </a:cubicBezTo>
                  <a:cubicBezTo>
                    <a:pt x="10558" y="3194"/>
                    <a:pt x="11430" y="3505"/>
                    <a:pt x="12258" y="3904"/>
                  </a:cubicBezTo>
                  <a:cubicBezTo>
                    <a:pt x="12628" y="4067"/>
                    <a:pt x="13027" y="4259"/>
                    <a:pt x="13367" y="4155"/>
                  </a:cubicBezTo>
                  <a:cubicBezTo>
                    <a:pt x="13130" y="3963"/>
                    <a:pt x="13086" y="3623"/>
                    <a:pt x="13086" y="334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4"/>
            <p:cNvSpPr/>
            <p:nvPr/>
          </p:nvSpPr>
          <p:spPr>
            <a:xfrm>
              <a:off x="5216325" y="2111525"/>
              <a:ext cx="353400" cy="107975"/>
            </a:xfrm>
            <a:custGeom>
              <a:avLst/>
              <a:gdLst/>
              <a:ahLst/>
              <a:cxnLst/>
              <a:rect l="l" t="t" r="r" b="b"/>
              <a:pathLst>
                <a:path w="14136" h="4319" extrusionOk="0">
                  <a:moveTo>
                    <a:pt x="12968" y="1657"/>
                  </a:moveTo>
                  <a:cubicBezTo>
                    <a:pt x="12924" y="1479"/>
                    <a:pt x="12968" y="1302"/>
                    <a:pt x="12879" y="1139"/>
                  </a:cubicBezTo>
                  <a:cubicBezTo>
                    <a:pt x="12805" y="991"/>
                    <a:pt x="12687" y="873"/>
                    <a:pt x="12539" y="799"/>
                  </a:cubicBezTo>
                  <a:lnTo>
                    <a:pt x="11608" y="148"/>
                  </a:lnTo>
                  <a:cubicBezTo>
                    <a:pt x="11534" y="104"/>
                    <a:pt x="11475" y="60"/>
                    <a:pt x="11401" y="30"/>
                  </a:cubicBezTo>
                  <a:cubicBezTo>
                    <a:pt x="11179" y="0"/>
                    <a:pt x="10972" y="45"/>
                    <a:pt x="10809" y="193"/>
                  </a:cubicBezTo>
                  <a:cubicBezTo>
                    <a:pt x="10469" y="400"/>
                    <a:pt x="10099" y="621"/>
                    <a:pt x="9685" y="607"/>
                  </a:cubicBezTo>
                  <a:cubicBezTo>
                    <a:pt x="9271" y="592"/>
                    <a:pt x="8843" y="341"/>
                    <a:pt x="8458" y="459"/>
                  </a:cubicBezTo>
                  <a:cubicBezTo>
                    <a:pt x="8340" y="503"/>
                    <a:pt x="8236" y="577"/>
                    <a:pt x="8118" y="621"/>
                  </a:cubicBezTo>
                  <a:cubicBezTo>
                    <a:pt x="7615" y="784"/>
                    <a:pt x="7083" y="326"/>
                    <a:pt x="6580" y="518"/>
                  </a:cubicBezTo>
                  <a:cubicBezTo>
                    <a:pt x="6388" y="592"/>
                    <a:pt x="6211" y="769"/>
                    <a:pt x="6018" y="843"/>
                  </a:cubicBezTo>
                  <a:cubicBezTo>
                    <a:pt x="5856" y="888"/>
                    <a:pt x="5678" y="917"/>
                    <a:pt x="5516" y="902"/>
                  </a:cubicBezTo>
                  <a:cubicBezTo>
                    <a:pt x="4983" y="902"/>
                    <a:pt x="4407" y="947"/>
                    <a:pt x="3919" y="1287"/>
                  </a:cubicBezTo>
                  <a:cubicBezTo>
                    <a:pt x="3564" y="1538"/>
                    <a:pt x="3268" y="1923"/>
                    <a:pt x="2869" y="2115"/>
                  </a:cubicBezTo>
                  <a:cubicBezTo>
                    <a:pt x="2322" y="2366"/>
                    <a:pt x="1745" y="2159"/>
                    <a:pt x="1213" y="2485"/>
                  </a:cubicBezTo>
                  <a:cubicBezTo>
                    <a:pt x="932" y="2677"/>
                    <a:pt x="710" y="2928"/>
                    <a:pt x="533" y="3209"/>
                  </a:cubicBezTo>
                  <a:cubicBezTo>
                    <a:pt x="341" y="3460"/>
                    <a:pt x="178" y="3727"/>
                    <a:pt x="0" y="3993"/>
                  </a:cubicBezTo>
                  <a:cubicBezTo>
                    <a:pt x="370" y="4155"/>
                    <a:pt x="769" y="4244"/>
                    <a:pt x="1183" y="4259"/>
                  </a:cubicBezTo>
                  <a:cubicBezTo>
                    <a:pt x="2159" y="4318"/>
                    <a:pt x="3120" y="4244"/>
                    <a:pt x="4096" y="4244"/>
                  </a:cubicBezTo>
                  <a:cubicBezTo>
                    <a:pt x="4215" y="4215"/>
                    <a:pt x="4348" y="4185"/>
                    <a:pt x="4481" y="4141"/>
                  </a:cubicBezTo>
                  <a:cubicBezTo>
                    <a:pt x="5383" y="3830"/>
                    <a:pt x="6610" y="3667"/>
                    <a:pt x="7453" y="3253"/>
                  </a:cubicBezTo>
                  <a:cubicBezTo>
                    <a:pt x="8399" y="2780"/>
                    <a:pt x="8961" y="2159"/>
                    <a:pt x="9966" y="2396"/>
                  </a:cubicBezTo>
                  <a:cubicBezTo>
                    <a:pt x="10558" y="2558"/>
                    <a:pt x="11134" y="2751"/>
                    <a:pt x="11696" y="2972"/>
                  </a:cubicBezTo>
                  <a:cubicBezTo>
                    <a:pt x="12332" y="3194"/>
                    <a:pt x="12997" y="3357"/>
                    <a:pt x="13663" y="3475"/>
                  </a:cubicBezTo>
                  <a:cubicBezTo>
                    <a:pt x="13840" y="3505"/>
                    <a:pt x="14077" y="3505"/>
                    <a:pt x="14121" y="3327"/>
                  </a:cubicBezTo>
                  <a:cubicBezTo>
                    <a:pt x="14136" y="3239"/>
                    <a:pt x="14121" y="3150"/>
                    <a:pt x="14077" y="3076"/>
                  </a:cubicBezTo>
                  <a:cubicBezTo>
                    <a:pt x="13840" y="2499"/>
                    <a:pt x="13086" y="2204"/>
                    <a:pt x="12968" y="165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4"/>
            <p:cNvSpPr/>
            <p:nvPr/>
          </p:nvSpPr>
          <p:spPr>
            <a:xfrm>
              <a:off x="5304675" y="2198500"/>
              <a:ext cx="92075" cy="26525"/>
            </a:xfrm>
            <a:custGeom>
              <a:avLst/>
              <a:gdLst/>
              <a:ahLst/>
              <a:cxnLst/>
              <a:rect l="l" t="t" r="r" b="b"/>
              <a:pathLst>
                <a:path w="3683" h="1061" extrusionOk="0">
                  <a:moveTo>
                    <a:pt x="1906" y="1"/>
                  </a:moveTo>
                  <a:cubicBezTo>
                    <a:pt x="1356" y="1"/>
                    <a:pt x="782" y="369"/>
                    <a:pt x="281" y="632"/>
                  </a:cubicBezTo>
                  <a:cubicBezTo>
                    <a:pt x="178" y="691"/>
                    <a:pt x="89" y="736"/>
                    <a:pt x="0" y="780"/>
                  </a:cubicBezTo>
                  <a:lnTo>
                    <a:pt x="769" y="780"/>
                  </a:lnTo>
                  <a:cubicBezTo>
                    <a:pt x="856" y="747"/>
                    <a:pt x="942" y="731"/>
                    <a:pt x="1028" y="731"/>
                  </a:cubicBezTo>
                  <a:cubicBezTo>
                    <a:pt x="1132" y="731"/>
                    <a:pt x="1234" y="754"/>
                    <a:pt x="1331" y="795"/>
                  </a:cubicBezTo>
                  <a:cubicBezTo>
                    <a:pt x="1449" y="795"/>
                    <a:pt x="1568" y="809"/>
                    <a:pt x="1686" y="824"/>
                  </a:cubicBezTo>
                  <a:cubicBezTo>
                    <a:pt x="2351" y="883"/>
                    <a:pt x="3017" y="972"/>
                    <a:pt x="3682" y="1061"/>
                  </a:cubicBezTo>
                  <a:cubicBezTo>
                    <a:pt x="3224" y="632"/>
                    <a:pt x="2780" y="174"/>
                    <a:pt x="2203" y="41"/>
                  </a:cubicBezTo>
                  <a:cubicBezTo>
                    <a:pt x="2105" y="13"/>
                    <a:pt x="2006" y="1"/>
                    <a:pt x="1906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4"/>
            <p:cNvSpPr/>
            <p:nvPr/>
          </p:nvSpPr>
          <p:spPr>
            <a:xfrm>
              <a:off x="5215575" y="2155525"/>
              <a:ext cx="407025" cy="89850"/>
            </a:xfrm>
            <a:custGeom>
              <a:avLst/>
              <a:gdLst/>
              <a:ahLst/>
              <a:cxnLst/>
              <a:rect l="l" t="t" r="r" b="b"/>
              <a:pathLst>
                <a:path w="16281" h="3594" extrusionOk="0">
                  <a:moveTo>
                    <a:pt x="16044" y="2691"/>
                  </a:moveTo>
                  <a:cubicBezTo>
                    <a:pt x="15926" y="2617"/>
                    <a:pt x="15778" y="2543"/>
                    <a:pt x="15645" y="2484"/>
                  </a:cubicBezTo>
                  <a:cubicBezTo>
                    <a:pt x="14964" y="2129"/>
                    <a:pt x="14610" y="1139"/>
                    <a:pt x="13944" y="917"/>
                  </a:cubicBezTo>
                  <a:cubicBezTo>
                    <a:pt x="13501" y="769"/>
                    <a:pt x="13116" y="1035"/>
                    <a:pt x="12687" y="1124"/>
                  </a:cubicBezTo>
                  <a:cubicBezTo>
                    <a:pt x="11992" y="1257"/>
                    <a:pt x="11253" y="902"/>
                    <a:pt x="10573" y="577"/>
                  </a:cubicBezTo>
                  <a:cubicBezTo>
                    <a:pt x="9893" y="266"/>
                    <a:pt x="9198" y="0"/>
                    <a:pt x="8562" y="251"/>
                  </a:cubicBezTo>
                  <a:cubicBezTo>
                    <a:pt x="8252" y="384"/>
                    <a:pt x="8000" y="606"/>
                    <a:pt x="7704" y="754"/>
                  </a:cubicBezTo>
                  <a:cubicBezTo>
                    <a:pt x="6433" y="1375"/>
                    <a:pt x="4954" y="355"/>
                    <a:pt x="3727" y="1109"/>
                  </a:cubicBezTo>
                  <a:cubicBezTo>
                    <a:pt x="3476" y="1272"/>
                    <a:pt x="3254" y="1493"/>
                    <a:pt x="2988" y="1641"/>
                  </a:cubicBezTo>
                  <a:cubicBezTo>
                    <a:pt x="2352" y="2026"/>
                    <a:pt x="1672" y="1922"/>
                    <a:pt x="1036" y="1863"/>
                  </a:cubicBezTo>
                  <a:cubicBezTo>
                    <a:pt x="844" y="1834"/>
                    <a:pt x="666" y="1848"/>
                    <a:pt x="489" y="1907"/>
                  </a:cubicBezTo>
                  <a:cubicBezTo>
                    <a:pt x="311" y="1996"/>
                    <a:pt x="134" y="2100"/>
                    <a:pt x="1" y="2218"/>
                  </a:cubicBezTo>
                  <a:cubicBezTo>
                    <a:pt x="385" y="2395"/>
                    <a:pt x="799" y="2484"/>
                    <a:pt x="1228" y="2514"/>
                  </a:cubicBezTo>
                  <a:cubicBezTo>
                    <a:pt x="2574" y="2573"/>
                    <a:pt x="3904" y="2425"/>
                    <a:pt x="5250" y="2543"/>
                  </a:cubicBezTo>
                  <a:cubicBezTo>
                    <a:pt x="8089" y="2795"/>
                    <a:pt x="10883" y="3504"/>
                    <a:pt x="13737" y="3179"/>
                  </a:cubicBezTo>
                  <a:cubicBezTo>
                    <a:pt x="14107" y="3105"/>
                    <a:pt x="14491" y="3268"/>
                    <a:pt x="14698" y="3593"/>
                  </a:cubicBezTo>
                  <a:cubicBezTo>
                    <a:pt x="15171" y="3490"/>
                    <a:pt x="15630" y="3356"/>
                    <a:pt x="16088" y="3194"/>
                  </a:cubicBezTo>
                  <a:cubicBezTo>
                    <a:pt x="16133" y="3179"/>
                    <a:pt x="16192" y="3149"/>
                    <a:pt x="16221" y="3105"/>
                  </a:cubicBezTo>
                  <a:cubicBezTo>
                    <a:pt x="16280" y="2987"/>
                    <a:pt x="16177" y="2795"/>
                    <a:pt x="16044" y="269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4"/>
            <p:cNvSpPr/>
            <p:nvPr/>
          </p:nvSpPr>
          <p:spPr>
            <a:xfrm>
              <a:off x="5242575" y="2049800"/>
              <a:ext cx="230675" cy="109800"/>
            </a:xfrm>
            <a:custGeom>
              <a:avLst/>
              <a:gdLst/>
              <a:ahLst/>
              <a:cxnLst/>
              <a:rect l="l" t="t" r="r" b="b"/>
              <a:pathLst>
                <a:path w="9227" h="4392" extrusionOk="0">
                  <a:moveTo>
                    <a:pt x="7970" y="163"/>
                  </a:moveTo>
                  <a:cubicBezTo>
                    <a:pt x="7807" y="30"/>
                    <a:pt x="7586" y="133"/>
                    <a:pt x="7393" y="207"/>
                  </a:cubicBezTo>
                  <a:cubicBezTo>
                    <a:pt x="6920" y="399"/>
                    <a:pt x="6388" y="281"/>
                    <a:pt x="5900" y="178"/>
                  </a:cubicBezTo>
                  <a:cubicBezTo>
                    <a:pt x="5412" y="74"/>
                    <a:pt x="4894" y="0"/>
                    <a:pt x="4421" y="222"/>
                  </a:cubicBezTo>
                  <a:cubicBezTo>
                    <a:pt x="4111" y="370"/>
                    <a:pt x="3874" y="651"/>
                    <a:pt x="3564" y="813"/>
                  </a:cubicBezTo>
                  <a:cubicBezTo>
                    <a:pt x="3135" y="1050"/>
                    <a:pt x="2617" y="1035"/>
                    <a:pt x="2144" y="1213"/>
                  </a:cubicBezTo>
                  <a:cubicBezTo>
                    <a:pt x="1612" y="1449"/>
                    <a:pt x="1154" y="1834"/>
                    <a:pt x="843" y="2336"/>
                  </a:cubicBezTo>
                  <a:cubicBezTo>
                    <a:pt x="503" y="2854"/>
                    <a:pt x="222" y="3416"/>
                    <a:pt x="0" y="4007"/>
                  </a:cubicBezTo>
                  <a:cubicBezTo>
                    <a:pt x="104" y="4081"/>
                    <a:pt x="59" y="4303"/>
                    <a:pt x="178" y="4362"/>
                  </a:cubicBezTo>
                  <a:cubicBezTo>
                    <a:pt x="222" y="4377"/>
                    <a:pt x="281" y="4392"/>
                    <a:pt x="326" y="4377"/>
                  </a:cubicBezTo>
                  <a:cubicBezTo>
                    <a:pt x="1804" y="4259"/>
                    <a:pt x="3209" y="3268"/>
                    <a:pt x="4614" y="2898"/>
                  </a:cubicBezTo>
                  <a:cubicBezTo>
                    <a:pt x="5057" y="2795"/>
                    <a:pt x="5501" y="2736"/>
                    <a:pt x="5915" y="2617"/>
                  </a:cubicBezTo>
                  <a:cubicBezTo>
                    <a:pt x="6565" y="2425"/>
                    <a:pt x="7157" y="2055"/>
                    <a:pt x="7822" y="2026"/>
                  </a:cubicBezTo>
                  <a:cubicBezTo>
                    <a:pt x="8207" y="1996"/>
                    <a:pt x="8872" y="2484"/>
                    <a:pt x="9227" y="2351"/>
                  </a:cubicBezTo>
                  <a:cubicBezTo>
                    <a:pt x="9197" y="1996"/>
                    <a:pt x="9197" y="1464"/>
                    <a:pt x="9020" y="1153"/>
                  </a:cubicBezTo>
                  <a:cubicBezTo>
                    <a:pt x="8783" y="710"/>
                    <a:pt x="8399" y="518"/>
                    <a:pt x="7970" y="16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2" name="Google Shape;3832;p14"/>
          <p:cNvGrpSpPr/>
          <p:nvPr/>
        </p:nvGrpSpPr>
        <p:grpSpPr>
          <a:xfrm>
            <a:off x="-5433" y="5180245"/>
            <a:ext cx="12241879" cy="1701892"/>
            <a:chOff x="-51700" y="4137750"/>
            <a:chExt cx="9181409" cy="1043748"/>
          </a:xfrm>
        </p:grpSpPr>
        <p:sp>
          <p:nvSpPr>
            <p:cNvPr id="3833" name="Google Shape;3833;p14"/>
            <p:cNvSpPr/>
            <p:nvPr/>
          </p:nvSpPr>
          <p:spPr>
            <a:xfrm>
              <a:off x="6287642" y="4527947"/>
              <a:ext cx="2842067" cy="643251"/>
            </a:xfrm>
            <a:custGeom>
              <a:avLst/>
              <a:gdLst/>
              <a:ahLst/>
              <a:cxnLst/>
              <a:rect l="l" t="t" r="r" b="b"/>
              <a:pathLst>
                <a:path w="58254" h="20740" extrusionOk="0">
                  <a:moveTo>
                    <a:pt x="33651" y="1296"/>
                  </a:moveTo>
                  <a:cubicBezTo>
                    <a:pt x="33982" y="1169"/>
                    <a:pt x="34287" y="1093"/>
                    <a:pt x="34617" y="966"/>
                  </a:cubicBezTo>
                  <a:cubicBezTo>
                    <a:pt x="34922" y="813"/>
                    <a:pt x="35253" y="635"/>
                    <a:pt x="35532" y="432"/>
                  </a:cubicBezTo>
                  <a:cubicBezTo>
                    <a:pt x="36345" y="0"/>
                    <a:pt x="36854" y="229"/>
                    <a:pt x="37692" y="458"/>
                  </a:cubicBezTo>
                  <a:cubicBezTo>
                    <a:pt x="38099" y="534"/>
                    <a:pt x="38531" y="559"/>
                    <a:pt x="38963" y="508"/>
                  </a:cubicBezTo>
                  <a:lnTo>
                    <a:pt x="38963" y="508"/>
                  </a:lnTo>
                  <a:cubicBezTo>
                    <a:pt x="39446" y="712"/>
                    <a:pt x="39954" y="890"/>
                    <a:pt x="40437" y="1118"/>
                  </a:cubicBezTo>
                  <a:cubicBezTo>
                    <a:pt x="41149" y="1474"/>
                    <a:pt x="41683" y="1982"/>
                    <a:pt x="42471" y="2237"/>
                  </a:cubicBezTo>
                  <a:cubicBezTo>
                    <a:pt x="44123" y="2770"/>
                    <a:pt x="45902" y="2592"/>
                    <a:pt x="47630" y="2592"/>
                  </a:cubicBezTo>
                  <a:cubicBezTo>
                    <a:pt x="48265" y="2592"/>
                    <a:pt x="49079" y="2440"/>
                    <a:pt x="49689" y="2567"/>
                  </a:cubicBezTo>
                  <a:cubicBezTo>
                    <a:pt x="50273" y="2694"/>
                    <a:pt x="50756" y="3228"/>
                    <a:pt x="51265" y="3609"/>
                  </a:cubicBezTo>
                  <a:cubicBezTo>
                    <a:pt x="52434" y="4473"/>
                    <a:pt x="53425" y="5414"/>
                    <a:pt x="54823" y="5947"/>
                  </a:cubicBezTo>
                  <a:cubicBezTo>
                    <a:pt x="55407" y="6151"/>
                    <a:pt x="56094" y="6456"/>
                    <a:pt x="56627" y="6634"/>
                  </a:cubicBezTo>
                  <a:cubicBezTo>
                    <a:pt x="57085" y="6761"/>
                    <a:pt x="57720" y="7091"/>
                    <a:pt x="58203" y="7116"/>
                  </a:cubicBezTo>
                  <a:lnTo>
                    <a:pt x="58254" y="20739"/>
                  </a:lnTo>
                  <a:lnTo>
                    <a:pt x="1" y="20739"/>
                  </a:lnTo>
                  <a:cubicBezTo>
                    <a:pt x="1043" y="20434"/>
                    <a:pt x="2110" y="19545"/>
                    <a:pt x="3076" y="19036"/>
                  </a:cubicBezTo>
                  <a:cubicBezTo>
                    <a:pt x="4550" y="18249"/>
                    <a:pt x="6050" y="17562"/>
                    <a:pt x="7600" y="16978"/>
                  </a:cubicBezTo>
                  <a:cubicBezTo>
                    <a:pt x="8642" y="16571"/>
                    <a:pt x="9760" y="16546"/>
                    <a:pt x="10803" y="16215"/>
                  </a:cubicBezTo>
                  <a:cubicBezTo>
                    <a:pt x="11413" y="16012"/>
                    <a:pt x="11997" y="15732"/>
                    <a:pt x="12607" y="15504"/>
                  </a:cubicBezTo>
                  <a:cubicBezTo>
                    <a:pt x="13446" y="15199"/>
                    <a:pt x="14945" y="15072"/>
                    <a:pt x="15530" y="14335"/>
                  </a:cubicBezTo>
                  <a:cubicBezTo>
                    <a:pt x="16114" y="13572"/>
                    <a:pt x="15377" y="12682"/>
                    <a:pt x="15149" y="11844"/>
                  </a:cubicBezTo>
                  <a:cubicBezTo>
                    <a:pt x="14945" y="10929"/>
                    <a:pt x="14945" y="10014"/>
                    <a:pt x="15149" y="9099"/>
                  </a:cubicBezTo>
                  <a:cubicBezTo>
                    <a:pt x="15632" y="7523"/>
                    <a:pt x="18834" y="6608"/>
                    <a:pt x="20232" y="6176"/>
                  </a:cubicBezTo>
                  <a:cubicBezTo>
                    <a:pt x="22290" y="5541"/>
                    <a:pt x="24552" y="5541"/>
                    <a:pt x="26382" y="4549"/>
                  </a:cubicBezTo>
                  <a:cubicBezTo>
                    <a:pt x="28060" y="3660"/>
                    <a:pt x="29509" y="2516"/>
                    <a:pt x="31364" y="2059"/>
                  </a:cubicBezTo>
                  <a:cubicBezTo>
                    <a:pt x="32152" y="1855"/>
                    <a:pt x="32914" y="1601"/>
                    <a:pt x="33651" y="1296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4" name="Google Shape;3834;p14"/>
            <p:cNvSpPr/>
            <p:nvPr/>
          </p:nvSpPr>
          <p:spPr>
            <a:xfrm>
              <a:off x="5440570" y="4137750"/>
              <a:ext cx="2755274" cy="1033451"/>
            </a:xfrm>
            <a:custGeom>
              <a:avLst/>
              <a:gdLst/>
              <a:ahLst/>
              <a:cxnLst/>
              <a:rect l="l" t="t" r="r" b="b"/>
              <a:pathLst>
                <a:path w="56475" h="33321" extrusionOk="0">
                  <a:moveTo>
                    <a:pt x="55152" y="13039"/>
                  </a:moveTo>
                  <a:cubicBezTo>
                    <a:pt x="54314" y="12810"/>
                    <a:pt x="53805" y="12581"/>
                    <a:pt x="53018" y="13013"/>
                  </a:cubicBezTo>
                  <a:cubicBezTo>
                    <a:pt x="52713" y="13216"/>
                    <a:pt x="52408" y="13394"/>
                    <a:pt x="52077" y="13547"/>
                  </a:cubicBezTo>
                  <a:cubicBezTo>
                    <a:pt x="51772" y="13674"/>
                    <a:pt x="51442" y="13750"/>
                    <a:pt x="51137" y="13877"/>
                  </a:cubicBezTo>
                  <a:cubicBezTo>
                    <a:pt x="50374" y="14182"/>
                    <a:pt x="49612" y="14436"/>
                    <a:pt x="48824" y="14640"/>
                  </a:cubicBezTo>
                  <a:cubicBezTo>
                    <a:pt x="46969" y="15097"/>
                    <a:pt x="45520" y="16241"/>
                    <a:pt x="43842" y="17130"/>
                  </a:cubicBezTo>
                  <a:cubicBezTo>
                    <a:pt x="42012" y="18122"/>
                    <a:pt x="39725" y="18147"/>
                    <a:pt x="37692" y="18757"/>
                  </a:cubicBezTo>
                  <a:cubicBezTo>
                    <a:pt x="36294" y="19189"/>
                    <a:pt x="33092" y="20104"/>
                    <a:pt x="32609" y="21680"/>
                  </a:cubicBezTo>
                  <a:cubicBezTo>
                    <a:pt x="32405" y="22595"/>
                    <a:pt x="32405" y="23510"/>
                    <a:pt x="32609" y="24425"/>
                  </a:cubicBezTo>
                  <a:cubicBezTo>
                    <a:pt x="32812" y="25263"/>
                    <a:pt x="33600" y="26128"/>
                    <a:pt x="32964" y="26916"/>
                  </a:cubicBezTo>
                  <a:cubicBezTo>
                    <a:pt x="32354" y="27703"/>
                    <a:pt x="30906" y="27805"/>
                    <a:pt x="30042" y="28110"/>
                  </a:cubicBezTo>
                  <a:cubicBezTo>
                    <a:pt x="29457" y="28313"/>
                    <a:pt x="28873" y="28618"/>
                    <a:pt x="28263" y="28796"/>
                  </a:cubicBezTo>
                  <a:cubicBezTo>
                    <a:pt x="27220" y="29127"/>
                    <a:pt x="26102" y="29152"/>
                    <a:pt x="25060" y="29559"/>
                  </a:cubicBezTo>
                  <a:cubicBezTo>
                    <a:pt x="23510" y="30143"/>
                    <a:pt x="22010" y="30830"/>
                    <a:pt x="20562" y="31617"/>
                  </a:cubicBezTo>
                  <a:cubicBezTo>
                    <a:pt x="19570" y="32126"/>
                    <a:pt x="18503" y="33015"/>
                    <a:pt x="17486" y="33320"/>
                  </a:cubicBezTo>
                  <a:lnTo>
                    <a:pt x="0" y="33320"/>
                  </a:lnTo>
                  <a:cubicBezTo>
                    <a:pt x="1474" y="32558"/>
                    <a:pt x="3584" y="31414"/>
                    <a:pt x="3787" y="31287"/>
                  </a:cubicBezTo>
                  <a:cubicBezTo>
                    <a:pt x="4143" y="31058"/>
                    <a:pt x="4499" y="30855"/>
                    <a:pt x="4880" y="30677"/>
                  </a:cubicBezTo>
                  <a:cubicBezTo>
                    <a:pt x="5846" y="30270"/>
                    <a:pt x="6710" y="29889"/>
                    <a:pt x="7701" y="29508"/>
                  </a:cubicBezTo>
                  <a:cubicBezTo>
                    <a:pt x="8464" y="29228"/>
                    <a:pt x="9252" y="28873"/>
                    <a:pt x="10039" y="28618"/>
                  </a:cubicBezTo>
                  <a:cubicBezTo>
                    <a:pt x="10980" y="28288"/>
                    <a:pt x="12022" y="27551"/>
                    <a:pt x="12988" y="27424"/>
                  </a:cubicBezTo>
                  <a:cubicBezTo>
                    <a:pt x="12835" y="26433"/>
                    <a:pt x="11005" y="25975"/>
                    <a:pt x="10268" y="25518"/>
                  </a:cubicBezTo>
                  <a:cubicBezTo>
                    <a:pt x="9785" y="25187"/>
                    <a:pt x="9328" y="24831"/>
                    <a:pt x="8921" y="24399"/>
                  </a:cubicBezTo>
                  <a:cubicBezTo>
                    <a:pt x="8438" y="23967"/>
                    <a:pt x="7727" y="23739"/>
                    <a:pt x="7269" y="23306"/>
                  </a:cubicBezTo>
                  <a:cubicBezTo>
                    <a:pt x="6278" y="22315"/>
                    <a:pt x="8743" y="21807"/>
                    <a:pt x="9429" y="21502"/>
                  </a:cubicBezTo>
                  <a:cubicBezTo>
                    <a:pt x="11031" y="20816"/>
                    <a:pt x="12683" y="20307"/>
                    <a:pt x="14284" y="19621"/>
                  </a:cubicBezTo>
                  <a:cubicBezTo>
                    <a:pt x="15504" y="19062"/>
                    <a:pt x="16546" y="18122"/>
                    <a:pt x="17232" y="16953"/>
                  </a:cubicBezTo>
                  <a:cubicBezTo>
                    <a:pt x="17791" y="16063"/>
                    <a:pt x="18910" y="14843"/>
                    <a:pt x="18274" y="13776"/>
                  </a:cubicBezTo>
                  <a:cubicBezTo>
                    <a:pt x="17588" y="12657"/>
                    <a:pt x="15910" y="12276"/>
                    <a:pt x="14894" y="11564"/>
                  </a:cubicBezTo>
                  <a:cubicBezTo>
                    <a:pt x="14081" y="11056"/>
                    <a:pt x="13343" y="10421"/>
                    <a:pt x="12683" y="9709"/>
                  </a:cubicBezTo>
                  <a:cubicBezTo>
                    <a:pt x="12403" y="9404"/>
                    <a:pt x="12200" y="9048"/>
                    <a:pt x="12073" y="8642"/>
                  </a:cubicBezTo>
                  <a:cubicBezTo>
                    <a:pt x="11920" y="8184"/>
                    <a:pt x="12098" y="7777"/>
                    <a:pt x="11793" y="7422"/>
                  </a:cubicBezTo>
                  <a:cubicBezTo>
                    <a:pt x="13267" y="6837"/>
                    <a:pt x="14818" y="6507"/>
                    <a:pt x="16114" y="5592"/>
                  </a:cubicBezTo>
                  <a:cubicBezTo>
                    <a:pt x="16597" y="5261"/>
                    <a:pt x="16825" y="4880"/>
                    <a:pt x="17385" y="4626"/>
                  </a:cubicBezTo>
                  <a:cubicBezTo>
                    <a:pt x="17740" y="4473"/>
                    <a:pt x="18147" y="4397"/>
                    <a:pt x="18528" y="4219"/>
                  </a:cubicBezTo>
                  <a:cubicBezTo>
                    <a:pt x="19392" y="3787"/>
                    <a:pt x="20079" y="3076"/>
                    <a:pt x="20994" y="2745"/>
                  </a:cubicBezTo>
                  <a:cubicBezTo>
                    <a:pt x="21629" y="2491"/>
                    <a:pt x="22341" y="2389"/>
                    <a:pt x="22976" y="2161"/>
                  </a:cubicBezTo>
                  <a:cubicBezTo>
                    <a:pt x="23611" y="1906"/>
                    <a:pt x="24323" y="1424"/>
                    <a:pt x="25009" y="1195"/>
                  </a:cubicBezTo>
                  <a:cubicBezTo>
                    <a:pt x="26382" y="737"/>
                    <a:pt x="28034" y="178"/>
                    <a:pt x="29483" y="77"/>
                  </a:cubicBezTo>
                  <a:cubicBezTo>
                    <a:pt x="30804" y="0"/>
                    <a:pt x="31389" y="305"/>
                    <a:pt x="32380" y="1042"/>
                  </a:cubicBezTo>
                  <a:cubicBezTo>
                    <a:pt x="32736" y="1322"/>
                    <a:pt x="33219" y="1525"/>
                    <a:pt x="33574" y="1805"/>
                  </a:cubicBezTo>
                  <a:cubicBezTo>
                    <a:pt x="33879" y="2034"/>
                    <a:pt x="34210" y="2237"/>
                    <a:pt x="34540" y="2415"/>
                  </a:cubicBezTo>
                  <a:cubicBezTo>
                    <a:pt x="35303" y="2847"/>
                    <a:pt x="36116" y="3177"/>
                    <a:pt x="36955" y="3457"/>
                  </a:cubicBezTo>
                  <a:cubicBezTo>
                    <a:pt x="38429" y="3838"/>
                    <a:pt x="40081" y="4092"/>
                    <a:pt x="41403" y="4880"/>
                  </a:cubicBezTo>
                  <a:cubicBezTo>
                    <a:pt x="42216" y="5388"/>
                    <a:pt x="43029" y="5770"/>
                    <a:pt x="43715" y="6430"/>
                  </a:cubicBezTo>
                  <a:cubicBezTo>
                    <a:pt x="44452" y="7142"/>
                    <a:pt x="45215" y="7854"/>
                    <a:pt x="45927" y="8565"/>
                  </a:cubicBezTo>
                  <a:cubicBezTo>
                    <a:pt x="47426" y="10090"/>
                    <a:pt x="49815" y="10599"/>
                    <a:pt x="51772" y="11336"/>
                  </a:cubicBezTo>
                  <a:cubicBezTo>
                    <a:pt x="53145" y="11844"/>
                    <a:pt x="54542" y="12251"/>
                    <a:pt x="55915" y="12861"/>
                  </a:cubicBezTo>
                  <a:cubicBezTo>
                    <a:pt x="56093" y="12937"/>
                    <a:pt x="56271" y="13013"/>
                    <a:pt x="56474" y="13089"/>
                  </a:cubicBezTo>
                  <a:cubicBezTo>
                    <a:pt x="56042" y="13140"/>
                    <a:pt x="55585" y="13140"/>
                    <a:pt x="55152" y="1303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5" name="Google Shape;3835;p14"/>
            <p:cNvSpPr/>
            <p:nvPr/>
          </p:nvSpPr>
          <p:spPr>
            <a:xfrm>
              <a:off x="1634863" y="4368717"/>
              <a:ext cx="4730534" cy="804064"/>
            </a:xfrm>
            <a:custGeom>
              <a:avLst/>
              <a:gdLst/>
              <a:ahLst/>
              <a:cxnLst/>
              <a:rect l="l" t="t" r="r" b="b"/>
              <a:pathLst>
                <a:path w="96962" h="25925" extrusionOk="0">
                  <a:moveTo>
                    <a:pt x="24298" y="14919"/>
                  </a:moveTo>
                  <a:cubicBezTo>
                    <a:pt x="25848" y="15326"/>
                    <a:pt x="27373" y="15859"/>
                    <a:pt x="28822" y="16546"/>
                  </a:cubicBezTo>
                  <a:cubicBezTo>
                    <a:pt x="29864" y="17029"/>
                    <a:pt x="30728" y="17816"/>
                    <a:pt x="31796" y="18249"/>
                  </a:cubicBezTo>
                  <a:cubicBezTo>
                    <a:pt x="34464" y="19418"/>
                    <a:pt x="37209" y="19697"/>
                    <a:pt x="40056" y="19723"/>
                  </a:cubicBezTo>
                  <a:cubicBezTo>
                    <a:pt x="41149" y="19723"/>
                    <a:pt x="42089" y="19392"/>
                    <a:pt x="43131" y="19367"/>
                  </a:cubicBezTo>
                  <a:cubicBezTo>
                    <a:pt x="43792" y="19392"/>
                    <a:pt x="44427" y="19291"/>
                    <a:pt x="45063" y="19036"/>
                  </a:cubicBezTo>
                  <a:cubicBezTo>
                    <a:pt x="46638" y="18401"/>
                    <a:pt x="48087" y="17537"/>
                    <a:pt x="49561" y="16647"/>
                  </a:cubicBezTo>
                  <a:cubicBezTo>
                    <a:pt x="51137" y="15656"/>
                    <a:pt x="52916" y="14970"/>
                    <a:pt x="54771" y="14665"/>
                  </a:cubicBezTo>
                  <a:cubicBezTo>
                    <a:pt x="55585" y="14512"/>
                    <a:pt x="56449" y="14335"/>
                    <a:pt x="57262" y="14233"/>
                  </a:cubicBezTo>
                  <a:cubicBezTo>
                    <a:pt x="57974" y="14157"/>
                    <a:pt x="58609" y="14207"/>
                    <a:pt x="59245" y="13826"/>
                  </a:cubicBezTo>
                  <a:cubicBezTo>
                    <a:pt x="62600" y="11844"/>
                    <a:pt x="64989" y="8616"/>
                    <a:pt x="68496" y="6888"/>
                  </a:cubicBezTo>
                  <a:cubicBezTo>
                    <a:pt x="69487" y="6379"/>
                    <a:pt x="70428" y="5744"/>
                    <a:pt x="71597" y="5668"/>
                  </a:cubicBezTo>
                  <a:cubicBezTo>
                    <a:pt x="72410" y="5617"/>
                    <a:pt x="73147" y="5414"/>
                    <a:pt x="73986" y="5337"/>
                  </a:cubicBezTo>
                  <a:cubicBezTo>
                    <a:pt x="74418" y="5261"/>
                    <a:pt x="74875" y="5159"/>
                    <a:pt x="75307" y="5032"/>
                  </a:cubicBezTo>
                  <a:lnTo>
                    <a:pt x="75257" y="4727"/>
                  </a:lnTo>
                  <a:cubicBezTo>
                    <a:pt x="75384" y="4702"/>
                    <a:pt x="75536" y="4677"/>
                    <a:pt x="75663" y="4651"/>
                  </a:cubicBezTo>
                  <a:cubicBezTo>
                    <a:pt x="78103" y="4270"/>
                    <a:pt x="80645" y="4117"/>
                    <a:pt x="82983" y="3279"/>
                  </a:cubicBezTo>
                  <a:cubicBezTo>
                    <a:pt x="84940" y="2542"/>
                    <a:pt x="86872" y="1627"/>
                    <a:pt x="88702" y="559"/>
                  </a:cubicBezTo>
                  <a:cubicBezTo>
                    <a:pt x="89083" y="330"/>
                    <a:pt x="89464" y="153"/>
                    <a:pt x="89871" y="0"/>
                  </a:cubicBezTo>
                  <a:cubicBezTo>
                    <a:pt x="90176" y="356"/>
                    <a:pt x="89998" y="763"/>
                    <a:pt x="90125" y="1220"/>
                  </a:cubicBezTo>
                  <a:cubicBezTo>
                    <a:pt x="90252" y="1627"/>
                    <a:pt x="90481" y="1983"/>
                    <a:pt x="90760" y="2288"/>
                  </a:cubicBezTo>
                  <a:cubicBezTo>
                    <a:pt x="91396" y="2999"/>
                    <a:pt x="92158" y="3635"/>
                    <a:pt x="92946" y="4168"/>
                  </a:cubicBezTo>
                  <a:cubicBezTo>
                    <a:pt x="93988" y="4854"/>
                    <a:pt x="95665" y="5236"/>
                    <a:pt x="96326" y="6354"/>
                  </a:cubicBezTo>
                  <a:cubicBezTo>
                    <a:pt x="96962" y="7421"/>
                    <a:pt x="95869" y="8641"/>
                    <a:pt x="95310" y="9531"/>
                  </a:cubicBezTo>
                  <a:cubicBezTo>
                    <a:pt x="94623" y="10700"/>
                    <a:pt x="93581" y="11640"/>
                    <a:pt x="92336" y="12200"/>
                  </a:cubicBezTo>
                  <a:cubicBezTo>
                    <a:pt x="90760" y="12886"/>
                    <a:pt x="89108" y="13420"/>
                    <a:pt x="87507" y="14080"/>
                  </a:cubicBezTo>
                  <a:cubicBezTo>
                    <a:pt x="86795" y="14411"/>
                    <a:pt x="84330" y="14894"/>
                    <a:pt x="85347" y="15885"/>
                  </a:cubicBezTo>
                  <a:cubicBezTo>
                    <a:pt x="85804" y="16317"/>
                    <a:pt x="86490" y="16546"/>
                    <a:pt x="86999" y="17003"/>
                  </a:cubicBezTo>
                  <a:cubicBezTo>
                    <a:pt x="87405" y="17410"/>
                    <a:pt x="87863" y="17791"/>
                    <a:pt x="88346" y="18096"/>
                  </a:cubicBezTo>
                  <a:cubicBezTo>
                    <a:pt x="89083" y="18554"/>
                    <a:pt x="90913" y="19011"/>
                    <a:pt x="91065" y="20002"/>
                  </a:cubicBezTo>
                  <a:cubicBezTo>
                    <a:pt x="90074" y="20129"/>
                    <a:pt x="89057" y="20892"/>
                    <a:pt x="88092" y="21197"/>
                  </a:cubicBezTo>
                  <a:cubicBezTo>
                    <a:pt x="87329" y="21451"/>
                    <a:pt x="86541" y="21807"/>
                    <a:pt x="85753" y="22112"/>
                  </a:cubicBezTo>
                  <a:cubicBezTo>
                    <a:pt x="84788" y="22493"/>
                    <a:pt x="83923" y="22874"/>
                    <a:pt x="82958" y="23255"/>
                  </a:cubicBezTo>
                  <a:cubicBezTo>
                    <a:pt x="82576" y="23433"/>
                    <a:pt x="82195" y="23637"/>
                    <a:pt x="81865" y="23865"/>
                  </a:cubicBezTo>
                  <a:cubicBezTo>
                    <a:pt x="81636" y="23993"/>
                    <a:pt x="79552" y="25136"/>
                    <a:pt x="78078" y="25924"/>
                  </a:cubicBezTo>
                  <a:lnTo>
                    <a:pt x="0" y="25924"/>
                  </a:lnTo>
                  <a:cubicBezTo>
                    <a:pt x="280" y="25899"/>
                    <a:pt x="560" y="25848"/>
                    <a:pt x="814" y="25746"/>
                  </a:cubicBezTo>
                  <a:cubicBezTo>
                    <a:pt x="1398" y="25517"/>
                    <a:pt x="2008" y="25314"/>
                    <a:pt x="2618" y="25136"/>
                  </a:cubicBezTo>
                  <a:cubicBezTo>
                    <a:pt x="4041" y="24831"/>
                    <a:pt x="5439" y="24399"/>
                    <a:pt x="6812" y="23865"/>
                  </a:cubicBezTo>
                  <a:cubicBezTo>
                    <a:pt x="8260" y="23281"/>
                    <a:pt x="8337" y="22112"/>
                    <a:pt x="9201" y="20993"/>
                  </a:cubicBezTo>
                  <a:cubicBezTo>
                    <a:pt x="9913" y="20078"/>
                    <a:pt x="10878" y="19392"/>
                    <a:pt x="11946" y="18986"/>
                  </a:cubicBezTo>
                  <a:cubicBezTo>
                    <a:pt x="12937" y="18554"/>
                    <a:pt x="13877" y="18350"/>
                    <a:pt x="14767" y="17791"/>
                  </a:cubicBezTo>
                  <a:cubicBezTo>
                    <a:pt x="15656" y="17207"/>
                    <a:pt x="16165" y="16622"/>
                    <a:pt x="16902" y="15987"/>
                  </a:cubicBezTo>
                  <a:cubicBezTo>
                    <a:pt x="18961" y="14207"/>
                    <a:pt x="21807" y="14284"/>
                    <a:pt x="24298" y="14919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6" name="Google Shape;3836;p14"/>
            <p:cNvSpPr/>
            <p:nvPr/>
          </p:nvSpPr>
          <p:spPr>
            <a:xfrm>
              <a:off x="-51700" y="4521685"/>
              <a:ext cx="5365405" cy="659813"/>
            </a:xfrm>
            <a:custGeom>
              <a:avLst/>
              <a:gdLst/>
              <a:ahLst/>
              <a:cxnLst/>
              <a:rect l="l" t="t" r="r" b="b"/>
              <a:pathLst>
                <a:path w="109975" h="21274" extrusionOk="0">
                  <a:moveTo>
                    <a:pt x="69919" y="6202"/>
                  </a:moveTo>
                  <a:cubicBezTo>
                    <a:pt x="70554" y="6304"/>
                    <a:pt x="70987" y="6126"/>
                    <a:pt x="71622" y="6431"/>
                  </a:cubicBezTo>
                  <a:cubicBezTo>
                    <a:pt x="72410" y="6812"/>
                    <a:pt x="73249" y="7066"/>
                    <a:pt x="74113" y="7219"/>
                  </a:cubicBezTo>
                  <a:cubicBezTo>
                    <a:pt x="75333" y="7422"/>
                    <a:pt x="76426" y="7981"/>
                    <a:pt x="77620" y="8210"/>
                  </a:cubicBezTo>
                  <a:cubicBezTo>
                    <a:pt x="78103" y="8286"/>
                    <a:pt x="78611" y="8286"/>
                    <a:pt x="79094" y="8159"/>
                  </a:cubicBezTo>
                  <a:cubicBezTo>
                    <a:pt x="79323" y="8108"/>
                    <a:pt x="79501" y="7930"/>
                    <a:pt x="79831" y="7880"/>
                  </a:cubicBezTo>
                  <a:cubicBezTo>
                    <a:pt x="80187" y="7854"/>
                    <a:pt x="80467" y="7930"/>
                    <a:pt x="80873" y="7829"/>
                  </a:cubicBezTo>
                  <a:cubicBezTo>
                    <a:pt x="82042" y="7397"/>
                    <a:pt x="83110" y="6736"/>
                    <a:pt x="83974" y="5846"/>
                  </a:cubicBezTo>
                  <a:cubicBezTo>
                    <a:pt x="84508" y="5313"/>
                    <a:pt x="84787" y="4677"/>
                    <a:pt x="85321" y="4118"/>
                  </a:cubicBezTo>
                  <a:cubicBezTo>
                    <a:pt x="85906" y="3559"/>
                    <a:pt x="86516" y="3025"/>
                    <a:pt x="87176" y="2542"/>
                  </a:cubicBezTo>
                  <a:cubicBezTo>
                    <a:pt x="87659" y="2161"/>
                    <a:pt x="87888" y="1907"/>
                    <a:pt x="88574" y="1932"/>
                  </a:cubicBezTo>
                  <a:cubicBezTo>
                    <a:pt x="89083" y="1932"/>
                    <a:pt x="89591" y="2059"/>
                    <a:pt x="90125" y="2059"/>
                  </a:cubicBezTo>
                  <a:cubicBezTo>
                    <a:pt x="91497" y="2059"/>
                    <a:pt x="92666" y="2110"/>
                    <a:pt x="93962" y="1729"/>
                  </a:cubicBezTo>
                  <a:cubicBezTo>
                    <a:pt x="95843" y="1170"/>
                    <a:pt x="97876" y="1144"/>
                    <a:pt x="99808" y="687"/>
                  </a:cubicBezTo>
                  <a:cubicBezTo>
                    <a:pt x="100723" y="534"/>
                    <a:pt x="101638" y="407"/>
                    <a:pt x="102553" y="382"/>
                  </a:cubicBezTo>
                  <a:cubicBezTo>
                    <a:pt x="103544" y="280"/>
                    <a:pt x="104408" y="26"/>
                    <a:pt x="105400" y="26"/>
                  </a:cubicBezTo>
                  <a:cubicBezTo>
                    <a:pt x="106060" y="1"/>
                    <a:pt x="106696" y="102"/>
                    <a:pt x="107306" y="280"/>
                  </a:cubicBezTo>
                  <a:cubicBezTo>
                    <a:pt x="108246" y="534"/>
                    <a:pt x="109059" y="280"/>
                    <a:pt x="109924" y="102"/>
                  </a:cubicBezTo>
                  <a:lnTo>
                    <a:pt x="109974" y="382"/>
                  </a:lnTo>
                  <a:cubicBezTo>
                    <a:pt x="109542" y="509"/>
                    <a:pt x="109085" y="611"/>
                    <a:pt x="108653" y="712"/>
                  </a:cubicBezTo>
                  <a:cubicBezTo>
                    <a:pt x="107814" y="789"/>
                    <a:pt x="107077" y="967"/>
                    <a:pt x="106264" y="1017"/>
                  </a:cubicBezTo>
                  <a:cubicBezTo>
                    <a:pt x="105095" y="1094"/>
                    <a:pt x="104154" y="1729"/>
                    <a:pt x="103163" y="2237"/>
                  </a:cubicBezTo>
                  <a:cubicBezTo>
                    <a:pt x="99656" y="3966"/>
                    <a:pt x="97267" y="7219"/>
                    <a:pt x="93912" y="9201"/>
                  </a:cubicBezTo>
                  <a:cubicBezTo>
                    <a:pt x="93276" y="9582"/>
                    <a:pt x="92641" y="9506"/>
                    <a:pt x="91929" y="9582"/>
                  </a:cubicBezTo>
                  <a:cubicBezTo>
                    <a:pt x="91116" y="9684"/>
                    <a:pt x="90252" y="9887"/>
                    <a:pt x="89438" y="10040"/>
                  </a:cubicBezTo>
                  <a:cubicBezTo>
                    <a:pt x="87583" y="10345"/>
                    <a:pt x="85804" y="11006"/>
                    <a:pt x="84228" y="11997"/>
                  </a:cubicBezTo>
                  <a:cubicBezTo>
                    <a:pt x="82754" y="12887"/>
                    <a:pt x="81331" y="13776"/>
                    <a:pt x="79730" y="14411"/>
                  </a:cubicBezTo>
                  <a:cubicBezTo>
                    <a:pt x="79094" y="14640"/>
                    <a:pt x="78459" y="14742"/>
                    <a:pt x="77798" y="14716"/>
                  </a:cubicBezTo>
                  <a:cubicBezTo>
                    <a:pt x="76756" y="14767"/>
                    <a:pt x="75816" y="15072"/>
                    <a:pt x="74723" y="15072"/>
                  </a:cubicBezTo>
                  <a:cubicBezTo>
                    <a:pt x="71851" y="15047"/>
                    <a:pt x="69131" y="14767"/>
                    <a:pt x="66463" y="13624"/>
                  </a:cubicBezTo>
                  <a:cubicBezTo>
                    <a:pt x="65420" y="13166"/>
                    <a:pt x="64531" y="12378"/>
                    <a:pt x="63489" y="11895"/>
                  </a:cubicBezTo>
                  <a:cubicBezTo>
                    <a:pt x="62040" y="11209"/>
                    <a:pt x="60515" y="10675"/>
                    <a:pt x="58965" y="10269"/>
                  </a:cubicBezTo>
                  <a:cubicBezTo>
                    <a:pt x="56474" y="9633"/>
                    <a:pt x="53628" y="9557"/>
                    <a:pt x="51569" y="11311"/>
                  </a:cubicBezTo>
                  <a:cubicBezTo>
                    <a:pt x="50832" y="11946"/>
                    <a:pt x="50298" y="12531"/>
                    <a:pt x="49434" y="13090"/>
                  </a:cubicBezTo>
                  <a:cubicBezTo>
                    <a:pt x="48570" y="13674"/>
                    <a:pt x="47604" y="13878"/>
                    <a:pt x="46613" y="14284"/>
                  </a:cubicBezTo>
                  <a:cubicBezTo>
                    <a:pt x="45545" y="14716"/>
                    <a:pt x="44580" y="15403"/>
                    <a:pt x="43868" y="16292"/>
                  </a:cubicBezTo>
                  <a:cubicBezTo>
                    <a:pt x="43004" y="17411"/>
                    <a:pt x="42927" y="18605"/>
                    <a:pt x="41479" y="19190"/>
                  </a:cubicBezTo>
                  <a:cubicBezTo>
                    <a:pt x="40106" y="19723"/>
                    <a:pt x="38708" y="20155"/>
                    <a:pt x="37285" y="20460"/>
                  </a:cubicBezTo>
                  <a:cubicBezTo>
                    <a:pt x="36650" y="20638"/>
                    <a:pt x="36065" y="20842"/>
                    <a:pt x="35481" y="21096"/>
                  </a:cubicBezTo>
                  <a:cubicBezTo>
                    <a:pt x="35201" y="21197"/>
                    <a:pt x="34947" y="21248"/>
                    <a:pt x="34667" y="21274"/>
                  </a:cubicBezTo>
                  <a:lnTo>
                    <a:pt x="0" y="21274"/>
                  </a:lnTo>
                  <a:lnTo>
                    <a:pt x="0" y="14056"/>
                  </a:lnTo>
                  <a:cubicBezTo>
                    <a:pt x="76" y="14615"/>
                    <a:pt x="1144" y="14462"/>
                    <a:pt x="1627" y="14411"/>
                  </a:cubicBezTo>
                  <a:cubicBezTo>
                    <a:pt x="2821" y="14284"/>
                    <a:pt x="3813" y="14030"/>
                    <a:pt x="5033" y="14056"/>
                  </a:cubicBezTo>
                  <a:cubicBezTo>
                    <a:pt x="9226" y="14132"/>
                    <a:pt x="13547" y="12937"/>
                    <a:pt x="17512" y="11641"/>
                  </a:cubicBezTo>
                  <a:cubicBezTo>
                    <a:pt x="19189" y="11107"/>
                    <a:pt x="20917" y="10574"/>
                    <a:pt x="22569" y="9938"/>
                  </a:cubicBezTo>
                  <a:cubicBezTo>
                    <a:pt x="23789" y="9455"/>
                    <a:pt x="25136" y="9125"/>
                    <a:pt x="26331" y="8566"/>
                  </a:cubicBezTo>
                  <a:cubicBezTo>
                    <a:pt x="27043" y="8235"/>
                    <a:pt x="27729" y="7778"/>
                    <a:pt x="28466" y="7397"/>
                  </a:cubicBezTo>
                  <a:cubicBezTo>
                    <a:pt x="29254" y="6990"/>
                    <a:pt x="30093" y="6863"/>
                    <a:pt x="30931" y="6609"/>
                  </a:cubicBezTo>
                  <a:cubicBezTo>
                    <a:pt x="32355" y="6151"/>
                    <a:pt x="34057" y="5618"/>
                    <a:pt x="35531" y="5897"/>
                  </a:cubicBezTo>
                  <a:cubicBezTo>
                    <a:pt x="36472" y="6075"/>
                    <a:pt x="37387" y="6278"/>
                    <a:pt x="38302" y="6431"/>
                  </a:cubicBezTo>
                  <a:cubicBezTo>
                    <a:pt x="39115" y="6609"/>
                    <a:pt x="39954" y="6761"/>
                    <a:pt x="40793" y="6863"/>
                  </a:cubicBezTo>
                  <a:cubicBezTo>
                    <a:pt x="41911" y="6965"/>
                    <a:pt x="43029" y="6787"/>
                    <a:pt x="44046" y="6355"/>
                  </a:cubicBezTo>
                  <a:cubicBezTo>
                    <a:pt x="44656" y="6075"/>
                    <a:pt x="45240" y="5719"/>
                    <a:pt x="45749" y="5287"/>
                  </a:cubicBezTo>
                  <a:cubicBezTo>
                    <a:pt x="46054" y="4982"/>
                    <a:pt x="46359" y="4703"/>
                    <a:pt x="46689" y="4448"/>
                  </a:cubicBezTo>
                  <a:cubicBezTo>
                    <a:pt x="47121" y="4169"/>
                    <a:pt x="47655" y="4169"/>
                    <a:pt x="48011" y="3788"/>
                  </a:cubicBezTo>
                  <a:cubicBezTo>
                    <a:pt x="48316" y="3508"/>
                    <a:pt x="48341" y="3254"/>
                    <a:pt x="48646" y="3000"/>
                  </a:cubicBezTo>
                  <a:cubicBezTo>
                    <a:pt x="48849" y="2873"/>
                    <a:pt x="49154" y="2796"/>
                    <a:pt x="49358" y="2695"/>
                  </a:cubicBezTo>
                  <a:cubicBezTo>
                    <a:pt x="49942" y="2339"/>
                    <a:pt x="50374" y="1958"/>
                    <a:pt x="51061" y="1805"/>
                  </a:cubicBezTo>
                  <a:cubicBezTo>
                    <a:pt x="51823" y="1627"/>
                    <a:pt x="52662" y="2009"/>
                    <a:pt x="53475" y="2085"/>
                  </a:cubicBezTo>
                  <a:cubicBezTo>
                    <a:pt x="54415" y="2186"/>
                    <a:pt x="55330" y="2441"/>
                    <a:pt x="56195" y="2847"/>
                  </a:cubicBezTo>
                  <a:cubicBezTo>
                    <a:pt x="57974" y="3534"/>
                    <a:pt x="59829" y="3966"/>
                    <a:pt x="61710" y="4118"/>
                  </a:cubicBezTo>
                  <a:cubicBezTo>
                    <a:pt x="63184" y="4347"/>
                    <a:pt x="64633" y="4652"/>
                    <a:pt x="66081" y="5058"/>
                  </a:cubicBezTo>
                  <a:cubicBezTo>
                    <a:pt x="67378" y="5389"/>
                    <a:pt x="68623" y="5973"/>
                    <a:pt x="69919" y="620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7" name="Google Shape;3837;p14"/>
          <p:cNvGrpSpPr/>
          <p:nvPr/>
        </p:nvGrpSpPr>
        <p:grpSpPr>
          <a:xfrm flipH="1">
            <a:off x="1596583" y="3563677"/>
            <a:ext cx="699400" cy="1265783"/>
            <a:chOff x="1718825" y="2060061"/>
            <a:chExt cx="1091220" cy="1614576"/>
          </a:xfrm>
        </p:grpSpPr>
        <p:sp>
          <p:nvSpPr>
            <p:cNvPr id="3838" name="Google Shape;3838;p14"/>
            <p:cNvSpPr/>
            <p:nvPr/>
          </p:nvSpPr>
          <p:spPr>
            <a:xfrm>
              <a:off x="1746687" y="2122656"/>
              <a:ext cx="1063358" cy="704356"/>
            </a:xfrm>
            <a:custGeom>
              <a:avLst/>
              <a:gdLst/>
              <a:ahLst/>
              <a:cxnLst/>
              <a:rect l="l" t="t" r="r" b="b"/>
              <a:pathLst>
                <a:path w="11297" h="7483" extrusionOk="0">
                  <a:moveTo>
                    <a:pt x="10809" y="533"/>
                  </a:moveTo>
                  <a:cubicBezTo>
                    <a:pt x="10809" y="503"/>
                    <a:pt x="7571" y="1479"/>
                    <a:pt x="7245" y="1524"/>
                  </a:cubicBezTo>
                  <a:cubicBezTo>
                    <a:pt x="7053" y="1553"/>
                    <a:pt x="6846" y="1509"/>
                    <a:pt x="6683" y="1405"/>
                  </a:cubicBezTo>
                  <a:cubicBezTo>
                    <a:pt x="6550" y="1272"/>
                    <a:pt x="6447" y="1124"/>
                    <a:pt x="6373" y="947"/>
                  </a:cubicBezTo>
                  <a:cubicBezTo>
                    <a:pt x="5959" y="252"/>
                    <a:pt x="5087" y="1"/>
                    <a:pt x="4318" y="45"/>
                  </a:cubicBezTo>
                  <a:cubicBezTo>
                    <a:pt x="3549" y="75"/>
                    <a:pt x="2780" y="282"/>
                    <a:pt x="2041" y="459"/>
                  </a:cubicBezTo>
                  <a:cubicBezTo>
                    <a:pt x="1701" y="533"/>
                    <a:pt x="1360" y="651"/>
                    <a:pt x="1050" y="784"/>
                  </a:cubicBezTo>
                  <a:cubicBezTo>
                    <a:pt x="932" y="843"/>
                    <a:pt x="0" y="1184"/>
                    <a:pt x="0" y="1302"/>
                  </a:cubicBezTo>
                  <a:lnTo>
                    <a:pt x="0" y="6551"/>
                  </a:lnTo>
                  <a:cubicBezTo>
                    <a:pt x="606" y="6300"/>
                    <a:pt x="1227" y="6048"/>
                    <a:pt x="1819" y="5782"/>
                  </a:cubicBezTo>
                  <a:cubicBezTo>
                    <a:pt x="2824" y="5338"/>
                    <a:pt x="3918" y="4924"/>
                    <a:pt x="4835" y="5812"/>
                  </a:cubicBezTo>
                  <a:cubicBezTo>
                    <a:pt x="5087" y="6063"/>
                    <a:pt x="5279" y="6359"/>
                    <a:pt x="5545" y="6595"/>
                  </a:cubicBezTo>
                  <a:cubicBezTo>
                    <a:pt x="6595" y="7482"/>
                    <a:pt x="8369" y="6758"/>
                    <a:pt x="9315" y="6063"/>
                  </a:cubicBezTo>
                  <a:cubicBezTo>
                    <a:pt x="9862" y="5664"/>
                    <a:pt x="10631" y="5753"/>
                    <a:pt x="11297" y="5886"/>
                  </a:cubicBezTo>
                  <a:cubicBezTo>
                    <a:pt x="11297" y="4096"/>
                    <a:pt x="10247" y="4377"/>
                    <a:pt x="10129" y="3002"/>
                  </a:cubicBezTo>
                  <a:cubicBezTo>
                    <a:pt x="10055" y="2145"/>
                    <a:pt x="10986" y="1376"/>
                    <a:pt x="10809" y="533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9" name="Google Shape;3839;p14"/>
            <p:cNvSpPr/>
            <p:nvPr/>
          </p:nvSpPr>
          <p:spPr>
            <a:xfrm>
              <a:off x="2123857" y="2122656"/>
              <a:ext cx="644491" cy="199174"/>
            </a:xfrm>
            <a:custGeom>
              <a:avLst/>
              <a:gdLst/>
              <a:ahLst/>
              <a:cxnLst/>
              <a:rect l="l" t="t" r="r" b="b"/>
              <a:pathLst>
                <a:path w="6847" h="2116" extrusionOk="0">
                  <a:moveTo>
                    <a:pt x="3238" y="1524"/>
                  </a:moveTo>
                  <a:cubicBezTo>
                    <a:pt x="3046" y="1553"/>
                    <a:pt x="2839" y="1509"/>
                    <a:pt x="2676" y="1405"/>
                  </a:cubicBezTo>
                  <a:cubicBezTo>
                    <a:pt x="2543" y="1272"/>
                    <a:pt x="2440" y="1124"/>
                    <a:pt x="2366" y="947"/>
                  </a:cubicBezTo>
                  <a:cubicBezTo>
                    <a:pt x="1952" y="252"/>
                    <a:pt x="1080" y="1"/>
                    <a:pt x="311" y="45"/>
                  </a:cubicBezTo>
                  <a:cubicBezTo>
                    <a:pt x="207" y="45"/>
                    <a:pt x="104" y="60"/>
                    <a:pt x="0" y="60"/>
                  </a:cubicBezTo>
                  <a:cubicBezTo>
                    <a:pt x="266" y="89"/>
                    <a:pt x="532" y="163"/>
                    <a:pt x="784" y="267"/>
                  </a:cubicBezTo>
                  <a:cubicBezTo>
                    <a:pt x="1656" y="636"/>
                    <a:pt x="1715" y="1760"/>
                    <a:pt x="2662" y="1967"/>
                  </a:cubicBezTo>
                  <a:cubicBezTo>
                    <a:pt x="3076" y="2041"/>
                    <a:pt x="3534" y="2115"/>
                    <a:pt x="3918" y="1893"/>
                  </a:cubicBezTo>
                  <a:cubicBezTo>
                    <a:pt x="4096" y="1775"/>
                    <a:pt x="4273" y="1672"/>
                    <a:pt x="4466" y="1583"/>
                  </a:cubicBezTo>
                  <a:cubicBezTo>
                    <a:pt x="4880" y="1450"/>
                    <a:pt x="5323" y="1450"/>
                    <a:pt x="5722" y="1583"/>
                  </a:cubicBezTo>
                  <a:cubicBezTo>
                    <a:pt x="6048" y="1657"/>
                    <a:pt x="6373" y="1598"/>
                    <a:pt x="6654" y="1420"/>
                  </a:cubicBezTo>
                  <a:cubicBezTo>
                    <a:pt x="6787" y="1154"/>
                    <a:pt x="6846" y="843"/>
                    <a:pt x="6802" y="533"/>
                  </a:cubicBezTo>
                  <a:cubicBezTo>
                    <a:pt x="6802" y="503"/>
                    <a:pt x="3564" y="1479"/>
                    <a:pt x="3238" y="1524"/>
                  </a:cubicBezTo>
                  <a:close/>
                </a:path>
              </a:pathLst>
            </a:custGeom>
            <a:solidFill>
              <a:srgbClr val="1E4065">
                <a:alpha val="18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0" name="Google Shape;3840;p14"/>
            <p:cNvSpPr/>
            <p:nvPr/>
          </p:nvSpPr>
          <p:spPr>
            <a:xfrm>
              <a:off x="1746687" y="2221491"/>
              <a:ext cx="1063358" cy="605522"/>
            </a:xfrm>
            <a:custGeom>
              <a:avLst/>
              <a:gdLst/>
              <a:ahLst/>
              <a:cxnLst/>
              <a:rect l="l" t="t" r="r" b="b"/>
              <a:pathLst>
                <a:path w="11297" h="6433" extrusionOk="0">
                  <a:moveTo>
                    <a:pt x="11075" y="4052"/>
                  </a:moveTo>
                  <a:cubicBezTo>
                    <a:pt x="10794" y="4111"/>
                    <a:pt x="10513" y="4111"/>
                    <a:pt x="10247" y="4022"/>
                  </a:cubicBezTo>
                  <a:cubicBezTo>
                    <a:pt x="9848" y="3889"/>
                    <a:pt x="9404" y="3948"/>
                    <a:pt x="9064" y="4200"/>
                  </a:cubicBezTo>
                  <a:cubicBezTo>
                    <a:pt x="8813" y="4392"/>
                    <a:pt x="8487" y="4466"/>
                    <a:pt x="8162" y="4422"/>
                  </a:cubicBezTo>
                  <a:cubicBezTo>
                    <a:pt x="7645" y="4318"/>
                    <a:pt x="7260" y="4229"/>
                    <a:pt x="6728" y="4348"/>
                  </a:cubicBezTo>
                  <a:cubicBezTo>
                    <a:pt x="6196" y="4451"/>
                    <a:pt x="5619" y="4525"/>
                    <a:pt x="5234" y="4052"/>
                  </a:cubicBezTo>
                  <a:cubicBezTo>
                    <a:pt x="4791" y="3490"/>
                    <a:pt x="4717" y="2810"/>
                    <a:pt x="3800" y="2854"/>
                  </a:cubicBezTo>
                  <a:cubicBezTo>
                    <a:pt x="3179" y="2884"/>
                    <a:pt x="2322" y="3298"/>
                    <a:pt x="1715" y="3135"/>
                  </a:cubicBezTo>
                  <a:cubicBezTo>
                    <a:pt x="1198" y="3002"/>
                    <a:pt x="813" y="2470"/>
                    <a:pt x="754" y="1893"/>
                  </a:cubicBezTo>
                  <a:cubicBezTo>
                    <a:pt x="710" y="1494"/>
                    <a:pt x="858" y="1095"/>
                    <a:pt x="828" y="681"/>
                  </a:cubicBezTo>
                  <a:cubicBezTo>
                    <a:pt x="799" y="400"/>
                    <a:pt x="651" y="148"/>
                    <a:pt x="399" y="0"/>
                  </a:cubicBezTo>
                  <a:cubicBezTo>
                    <a:pt x="192" y="104"/>
                    <a:pt x="0" y="193"/>
                    <a:pt x="0" y="252"/>
                  </a:cubicBezTo>
                  <a:lnTo>
                    <a:pt x="0" y="5501"/>
                  </a:lnTo>
                  <a:cubicBezTo>
                    <a:pt x="606" y="5250"/>
                    <a:pt x="1227" y="4998"/>
                    <a:pt x="1819" y="4732"/>
                  </a:cubicBezTo>
                  <a:cubicBezTo>
                    <a:pt x="2824" y="4288"/>
                    <a:pt x="3918" y="3874"/>
                    <a:pt x="4835" y="4762"/>
                  </a:cubicBezTo>
                  <a:cubicBezTo>
                    <a:pt x="5087" y="5013"/>
                    <a:pt x="5279" y="5324"/>
                    <a:pt x="5545" y="5545"/>
                  </a:cubicBezTo>
                  <a:cubicBezTo>
                    <a:pt x="6595" y="6432"/>
                    <a:pt x="8369" y="5708"/>
                    <a:pt x="9315" y="5013"/>
                  </a:cubicBezTo>
                  <a:cubicBezTo>
                    <a:pt x="9862" y="4614"/>
                    <a:pt x="10631" y="4703"/>
                    <a:pt x="11297" y="4836"/>
                  </a:cubicBezTo>
                  <a:cubicBezTo>
                    <a:pt x="11297" y="4555"/>
                    <a:pt x="11267" y="4288"/>
                    <a:pt x="11193" y="4022"/>
                  </a:cubicBezTo>
                  <a:cubicBezTo>
                    <a:pt x="11149" y="4037"/>
                    <a:pt x="11105" y="4052"/>
                    <a:pt x="11075" y="4052"/>
                  </a:cubicBezTo>
                  <a:close/>
                </a:path>
              </a:pathLst>
            </a:custGeom>
            <a:solidFill>
              <a:srgbClr val="1E4065">
                <a:alpha val="18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1" name="Google Shape;3841;p14"/>
            <p:cNvSpPr/>
            <p:nvPr/>
          </p:nvSpPr>
          <p:spPr>
            <a:xfrm>
              <a:off x="2107103" y="2284086"/>
              <a:ext cx="288218" cy="272876"/>
            </a:xfrm>
            <a:custGeom>
              <a:avLst/>
              <a:gdLst/>
              <a:ahLst/>
              <a:cxnLst/>
              <a:rect l="l" t="t" r="r" b="b"/>
              <a:pathLst>
                <a:path w="3062" h="2899" extrusionOk="0">
                  <a:moveTo>
                    <a:pt x="1524" y="1"/>
                  </a:moveTo>
                  <a:lnTo>
                    <a:pt x="1169" y="1110"/>
                  </a:lnTo>
                  <a:lnTo>
                    <a:pt x="1" y="1110"/>
                  </a:lnTo>
                  <a:lnTo>
                    <a:pt x="947" y="1790"/>
                  </a:lnTo>
                  <a:lnTo>
                    <a:pt x="577" y="2899"/>
                  </a:lnTo>
                  <a:lnTo>
                    <a:pt x="1524" y="2219"/>
                  </a:lnTo>
                  <a:lnTo>
                    <a:pt x="2470" y="2899"/>
                  </a:lnTo>
                  <a:lnTo>
                    <a:pt x="2115" y="1790"/>
                  </a:lnTo>
                  <a:lnTo>
                    <a:pt x="3061" y="1110"/>
                  </a:lnTo>
                  <a:lnTo>
                    <a:pt x="1893" y="1110"/>
                  </a:lnTo>
                  <a:lnTo>
                    <a:pt x="1524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4"/>
            <p:cNvSpPr/>
            <p:nvPr/>
          </p:nvSpPr>
          <p:spPr>
            <a:xfrm>
              <a:off x="1728520" y="2117103"/>
              <a:ext cx="22402" cy="1536631"/>
            </a:xfrm>
            <a:custGeom>
              <a:avLst/>
              <a:gdLst/>
              <a:ahLst/>
              <a:cxnLst/>
              <a:rect l="l" t="t" r="r" b="b"/>
              <a:pathLst>
                <a:path w="238" h="16325" extrusionOk="0">
                  <a:moveTo>
                    <a:pt x="1" y="1"/>
                  </a:moveTo>
                  <a:lnTo>
                    <a:pt x="1" y="16324"/>
                  </a:lnTo>
                  <a:lnTo>
                    <a:pt x="237" y="16324"/>
                  </a:lnTo>
                  <a:lnTo>
                    <a:pt x="237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4"/>
            <p:cNvSpPr/>
            <p:nvPr/>
          </p:nvSpPr>
          <p:spPr>
            <a:xfrm>
              <a:off x="1718825" y="2082275"/>
              <a:ext cx="43205" cy="41887"/>
            </a:xfrm>
            <a:custGeom>
              <a:avLst/>
              <a:gdLst/>
              <a:ahLst/>
              <a:cxnLst/>
              <a:rect l="l" t="t" r="r" b="b"/>
              <a:pathLst>
                <a:path w="459" h="445" extrusionOk="0">
                  <a:moveTo>
                    <a:pt x="237" y="1"/>
                  </a:moveTo>
                  <a:lnTo>
                    <a:pt x="0" y="444"/>
                  </a:lnTo>
                  <a:lnTo>
                    <a:pt x="459" y="444"/>
                  </a:lnTo>
                  <a:lnTo>
                    <a:pt x="237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4" name="Google Shape;3844;p14"/>
            <p:cNvSpPr/>
            <p:nvPr/>
          </p:nvSpPr>
          <p:spPr>
            <a:xfrm>
              <a:off x="1724379" y="3652235"/>
              <a:ext cx="32097" cy="22402"/>
            </a:xfrm>
            <a:custGeom>
              <a:avLst/>
              <a:gdLst/>
              <a:ahLst/>
              <a:cxnLst/>
              <a:rect l="l" t="t" r="r" b="b"/>
              <a:pathLst>
                <a:path w="341" h="238" extrusionOk="0">
                  <a:moveTo>
                    <a:pt x="1" y="1"/>
                  </a:moveTo>
                  <a:lnTo>
                    <a:pt x="1" y="237"/>
                  </a:lnTo>
                  <a:lnTo>
                    <a:pt x="341" y="237"/>
                  </a:lnTo>
                  <a:lnTo>
                    <a:pt x="341" y="1"/>
                  </a:lnTo>
                  <a:close/>
                </a:path>
              </a:pathLst>
            </a:custGeom>
            <a:solidFill>
              <a:srgbClr val="D44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5" name="Google Shape;3845;p14"/>
            <p:cNvSpPr/>
            <p:nvPr/>
          </p:nvSpPr>
          <p:spPr>
            <a:xfrm>
              <a:off x="1722967" y="2060061"/>
              <a:ext cx="36333" cy="43205"/>
            </a:xfrm>
            <a:custGeom>
              <a:avLst/>
              <a:gdLst/>
              <a:ahLst/>
              <a:cxnLst/>
              <a:rect l="l" t="t" r="r" b="b"/>
              <a:pathLst>
                <a:path w="386" h="459" extrusionOk="0">
                  <a:moveTo>
                    <a:pt x="193" y="0"/>
                  </a:moveTo>
                  <a:cubicBezTo>
                    <a:pt x="89" y="15"/>
                    <a:pt x="1" y="119"/>
                    <a:pt x="16" y="237"/>
                  </a:cubicBezTo>
                  <a:cubicBezTo>
                    <a:pt x="1" y="340"/>
                    <a:pt x="89" y="444"/>
                    <a:pt x="193" y="459"/>
                  </a:cubicBezTo>
                  <a:cubicBezTo>
                    <a:pt x="296" y="444"/>
                    <a:pt x="385" y="340"/>
                    <a:pt x="370" y="237"/>
                  </a:cubicBezTo>
                  <a:cubicBezTo>
                    <a:pt x="385" y="119"/>
                    <a:pt x="296" y="15"/>
                    <a:pt x="193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46" name="Google Shape;3846;p14"/>
          <p:cNvGrpSpPr/>
          <p:nvPr/>
        </p:nvGrpSpPr>
        <p:grpSpPr>
          <a:xfrm>
            <a:off x="834413" y="4605867"/>
            <a:ext cx="2518387" cy="1697939"/>
            <a:chOff x="573001" y="3188428"/>
            <a:chExt cx="1486620" cy="911904"/>
          </a:xfrm>
        </p:grpSpPr>
        <p:sp>
          <p:nvSpPr>
            <p:cNvPr id="3847" name="Google Shape;3847;p14"/>
            <p:cNvSpPr/>
            <p:nvPr/>
          </p:nvSpPr>
          <p:spPr>
            <a:xfrm>
              <a:off x="722158" y="3602588"/>
              <a:ext cx="1181869" cy="497744"/>
            </a:xfrm>
            <a:custGeom>
              <a:avLst/>
              <a:gdLst/>
              <a:ahLst/>
              <a:cxnLst/>
              <a:rect l="l" t="t" r="r" b="b"/>
              <a:pathLst>
                <a:path w="13589" h="5723" extrusionOk="0">
                  <a:moveTo>
                    <a:pt x="0" y="0"/>
                  </a:moveTo>
                  <a:lnTo>
                    <a:pt x="13589" y="0"/>
                  </a:lnTo>
                  <a:lnTo>
                    <a:pt x="13589" y="5722"/>
                  </a:lnTo>
                  <a:lnTo>
                    <a:pt x="0" y="5722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4"/>
            <p:cNvSpPr/>
            <p:nvPr/>
          </p:nvSpPr>
          <p:spPr>
            <a:xfrm>
              <a:off x="976724" y="3738872"/>
              <a:ext cx="95322" cy="176293"/>
            </a:xfrm>
            <a:custGeom>
              <a:avLst/>
              <a:gdLst/>
              <a:ahLst/>
              <a:cxnLst/>
              <a:rect l="l" t="t" r="r" b="b"/>
              <a:pathLst>
                <a:path w="1096" h="2027" extrusionOk="0">
                  <a:moveTo>
                    <a:pt x="1" y="0"/>
                  </a:moveTo>
                  <a:lnTo>
                    <a:pt x="1" y="2026"/>
                  </a:lnTo>
                  <a:lnTo>
                    <a:pt x="1095" y="2026"/>
                  </a:lnTo>
                  <a:lnTo>
                    <a:pt x="109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4"/>
            <p:cNvSpPr/>
            <p:nvPr/>
          </p:nvSpPr>
          <p:spPr>
            <a:xfrm>
              <a:off x="987074" y="3756876"/>
              <a:ext cx="74622" cy="140287"/>
            </a:xfrm>
            <a:custGeom>
              <a:avLst/>
              <a:gdLst/>
              <a:ahLst/>
              <a:cxnLst/>
              <a:rect l="l" t="t" r="r" b="b"/>
              <a:pathLst>
                <a:path w="858" h="1613" extrusionOk="0">
                  <a:moveTo>
                    <a:pt x="0" y="0"/>
                  </a:moveTo>
                  <a:lnTo>
                    <a:pt x="0" y="1612"/>
                  </a:lnTo>
                  <a:lnTo>
                    <a:pt x="858" y="1612"/>
                  </a:lnTo>
                  <a:lnTo>
                    <a:pt x="85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4"/>
            <p:cNvSpPr/>
            <p:nvPr/>
          </p:nvSpPr>
          <p:spPr>
            <a:xfrm>
              <a:off x="1136231" y="3738872"/>
              <a:ext cx="95235" cy="176293"/>
            </a:xfrm>
            <a:custGeom>
              <a:avLst/>
              <a:gdLst/>
              <a:ahLst/>
              <a:cxnLst/>
              <a:rect l="l" t="t" r="r" b="b"/>
              <a:pathLst>
                <a:path w="1095" h="2027" extrusionOk="0">
                  <a:moveTo>
                    <a:pt x="0" y="0"/>
                  </a:moveTo>
                  <a:lnTo>
                    <a:pt x="0" y="2026"/>
                  </a:lnTo>
                  <a:lnTo>
                    <a:pt x="1095" y="2026"/>
                  </a:lnTo>
                  <a:lnTo>
                    <a:pt x="109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4"/>
            <p:cNvSpPr/>
            <p:nvPr/>
          </p:nvSpPr>
          <p:spPr>
            <a:xfrm>
              <a:off x="1146493" y="3756876"/>
              <a:ext cx="74709" cy="140287"/>
            </a:xfrm>
            <a:custGeom>
              <a:avLst/>
              <a:gdLst/>
              <a:ahLst/>
              <a:cxnLst/>
              <a:rect l="l" t="t" r="r" b="b"/>
              <a:pathLst>
                <a:path w="859" h="1613" extrusionOk="0">
                  <a:moveTo>
                    <a:pt x="1" y="0"/>
                  </a:moveTo>
                  <a:lnTo>
                    <a:pt x="1" y="1612"/>
                  </a:lnTo>
                  <a:lnTo>
                    <a:pt x="858" y="1612"/>
                  </a:lnTo>
                  <a:lnTo>
                    <a:pt x="85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4"/>
            <p:cNvSpPr/>
            <p:nvPr/>
          </p:nvSpPr>
          <p:spPr>
            <a:xfrm>
              <a:off x="1295650" y="3738872"/>
              <a:ext cx="95322" cy="106802"/>
            </a:xfrm>
            <a:custGeom>
              <a:avLst/>
              <a:gdLst/>
              <a:ahLst/>
              <a:cxnLst/>
              <a:rect l="l" t="t" r="r" b="b"/>
              <a:pathLst>
                <a:path w="1096" h="1228" extrusionOk="0">
                  <a:moveTo>
                    <a:pt x="1" y="0"/>
                  </a:moveTo>
                  <a:lnTo>
                    <a:pt x="1" y="1228"/>
                  </a:lnTo>
                  <a:lnTo>
                    <a:pt x="1095" y="1228"/>
                  </a:lnTo>
                  <a:lnTo>
                    <a:pt x="109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4"/>
            <p:cNvSpPr/>
            <p:nvPr/>
          </p:nvSpPr>
          <p:spPr>
            <a:xfrm>
              <a:off x="1306000" y="3749135"/>
              <a:ext cx="74622" cy="84972"/>
            </a:xfrm>
            <a:custGeom>
              <a:avLst/>
              <a:gdLst/>
              <a:ahLst/>
              <a:cxnLst/>
              <a:rect l="l" t="t" r="r" b="b"/>
              <a:pathLst>
                <a:path w="858" h="977" extrusionOk="0">
                  <a:moveTo>
                    <a:pt x="0" y="1"/>
                  </a:moveTo>
                  <a:lnTo>
                    <a:pt x="0" y="977"/>
                  </a:lnTo>
                  <a:lnTo>
                    <a:pt x="858" y="977"/>
                  </a:lnTo>
                  <a:lnTo>
                    <a:pt x="858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4"/>
            <p:cNvSpPr/>
            <p:nvPr/>
          </p:nvSpPr>
          <p:spPr>
            <a:xfrm>
              <a:off x="1455157" y="3738872"/>
              <a:ext cx="95235" cy="106802"/>
            </a:xfrm>
            <a:custGeom>
              <a:avLst/>
              <a:gdLst/>
              <a:ahLst/>
              <a:cxnLst/>
              <a:rect l="l" t="t" r="r" b="b"/>
              <a:pathLst>
                <a:path w="1095" h="1228" extrusionOk="0">
                  <a:moveTo>
                    <a:pt x="0" y="0"/>
                  </a:moveTo>
                  <a:lnTo>
                    <a:pt x="0" y="1228"/>
                  </a:lnTo>
                  <a:lnTo>
                    <a:pt x="1095" y="1228"/>
                  </a:lnTo>
                  <a:lnTo>
                    <a:pt x="109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5" name="Google Shape;3855;p14"/>
            <p:cNvSpPr/>
            <p:nvPr/>
          </p:nvSpPr>
          <p:spPr>
            <a:xfrm>
              <a:off x="1465419" y="3749135"/>
              <a:ext cx="74709" cy="84972"/>
            </a:xfrm>
            <a:custGeom>
              <a:avLst/>
              <a:gdLst/>
              <a:ahLst/>
              <a:cxnLst/>
              <a:rect l="l" t="t" r="r" b="b"/>
              <a:pathLst>
                <a:path w="859" h="977" extrusionOk="0">
                  <a:moveTo>
                    <a:pt x="1" y="1"/>
                  </a:moveTo>
                  <a:lnTo>
                    <a:pt x="1" y="977"/>
                  </a:lnTo>
                  <a:lnTo>
                    <a:pt x="858" y="977"/>
                  </a:lnTo>
                  <a:lnTo>
                    <a:pt x="858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6" name="Google Shape;3856;p14"/>
            <p:cNvSpPr/>
            <p:nvPr/>
          </p:nvSpPr>
          <p:spPr>
            <a:xfrm>
              <a:off x="1614576" y="3738872"/>
              <a:ext cx="95322" cy="176293"/>
            </a:xfrm>
            <a:custGeom>
              <a:avLst/>
              <a:gdLst/>
              <a:ahLst/>
              <a:cxnLst/>
              <a:rect l="l" t="t" r="r" b="b"/>
              <a:pathLst>
                <a:path w="1096" h="2027" extrusionOk="0">
                  <a:moveTo>
                    <a:pt x="1" y="0"/>
                  </a:moveTo>
                  <a:lnTo>
                    <a:pt x="1" y="2026"/>
                  </a:lnTo>
                  <a:lnTo>
                    <a:pt x="1095" y="2026"/>
                  </a:lnTo>
                  <a:lnTo>
                    <a:pt x="109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4"/>
            <p:cNvSpPr/>
            <p:nvPr/>
          </p:nvSpPr>
          <p:spPr>
            <a:xfrm>
              <a:off x="1624926" y="3756876"/>
              <a:ext cx="74622" cy="140287"/>
            </a:xfrm>
            <a:custGeom>
              <a:avLst/>
              <a:gdLst/>
              <a:ahLst/>
              <a:cxnLst/>
              <a:rect l="l" t="t" r="r" b="b"/>
              <a:pathLst>
                <a:path w="858" h="1613" extrusionOk="0">
                  <a:moveTo>
                    <a:pt x="0" y="0"/>
                  </a:moveTo>
                  <a:lnTo>
                    <a:pt x="0" y="1612"/>
                  </a:lnTo>
                  <a:lnTo>
                    <a:pt x="858" y="1612"/>
                  </a:lnTo>
                  <a:lnTo>
                    <a:pt x="85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4"/>
            <p:cNvSpPr/>
            <p:nvPr/>
          </p:nvSpPr>
          <p:spPr>
            <a:xfrm>
              <a:off x="1774082" y="3738872"/>
              <a:ext cx="95235" cy="176293"/>
            </a:xfrm>
            <a:custGeom>
              <a:avLst/>
              <a:gdLst/>
              <a:ahLst/>
              <a:cxnLst/>
              <a:rect l="l" t="t" r="r" b="b"/>
              <a:pathLst>
                <a:path w="1095" h="2027" extrusionOk="0">
                  <a:moveTo>
                    <a:pt x="0" y="0"/>
                  </a:moveTo>
                  <a:lnTo>
                    <a:pt x="0" y="2026"/>
                  </a:lnTo>
                  <a:lnTo>
                    <a:pt x="1095" y="2026"/>
                  </a:lnTo>
                  <a:lnTo>
                    <a:pt x="109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4"/>
            <p:cNvSpPr/>
            <p:nvPr/>
          </p:nvSpPr>
          <p:spPr>
            <a:xfrm>
              <a:off x="1784345" y="3756876"/>
              <a:ext cx="74709" cy="140287"/>
            </a:xfrm>
            <a:custGeom>
              <a:avLst/>
              <a:gdLst/>
              <a:ahLst/>
              <a:cxnLst/>
              <a:rect l="l" t="t" r="r" b="b"/>
              <a:pathLst>
                <a:path w="859" h="1613" extrusionOk="0">
                  <a:moveTo>
                    <a:pt x="1" y="0"/>
                  </a:moveTo>
                  <a:lnTo>
                    <a:pt x="1" y="1612"/>
                  </a:lnTo>
                  <a:lnTo>
                    <a:pt x="858" y="1612"/>
                  </a:lnTo>
                  <a:lnTo>
                    <a:pt x="85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4"/>
            <p:cNvSpPr/>
            <p:nvPr/>
          </p:nvSpPr>
          <p:spPr>
            <a:xfrm>
              <a:off x="1338092" y="3867504"/>
              <a:ext cx="169857" cy="232825"/>
            </a:xfrm>
            <a:custGeom>
              <a:avLst/>
              <a:gdLst/>
              <a:ahLst/>
              <a:cxnLst/>
              <a:rect l="l" t="t" r="r" b="b"/>
              <a:pathLst>
                <a:path w="1953" h="2677" extrusionOk="0">
                  <a:moveTo>
                    <a:pt x="1" y="0"/>
                  </a:moveTo>
                  <a:lnTo>
                    <a:pt x="1953" y="0"/>
                  </a:lnTo>
                  <a:lnTo>
                    <a:pt x="1953" y="2676"/>
                  </a:lnTo>
                  <a:lnTo>
                    <a:pt x="1" y="2676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4"/>
            <p:cNvSpPr/>
            <p:nvPr/>
          </p:nvSpPr>
          <p:spPr>
            <a:xfrm>
              <a:off x="1350964" y="3881593"/>
              <a:ext cx="145418" cy="218736"/>
            </a:xfrm>
            <a:custGeom>
              <a:avLst/>
              <a:gdLst/>
              <a:ahLst/>
              <a:cxnLst/>
              <a:rect l="l" t="t" r="r" b="b"/>
              <a:pathLst>
                <a:path w="1672" h="2515" extrusionOk="0">
                  <a:moveTo>
                    <a:pt x="1" y="1"/>
                  </a:moveTo>
                  <a:lnTo>
                    <a:pt x="1" y="2514"/>
                  </a:lnTo>
                  <a:lnTo>
                    <a:pt x="1672" y="2514"/>
                  </a:lnTo>
                  <a:lnTo>
                    <a:pt x="1672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4"/>
            <p:cNvSpPr/>
            <p:nvPr/>
          </p:nvSpPr>
          <p:spPr>
            <a:xfrm>
              <a:off x="1749643" y="3602588"/>
              <a:ext cx="38703" cy="497744"/>
            </a:xfrm>
            <a:custGeom>
              <a:avLst/>
              <a:gdLst/>
              <a:ahLst/>
              <a:cxnLst/>
              <a:rect l="l" t="t" r="r" b="b"/>
              <a:pathLst>
                <a:path w="445" h="5723" extrusionOk="0">
                  <a:moveTo>
                    <a:pt x="0" y="0"/>
                  </a:moveTo>
                  <a:lnTo>
                    <a:pt x="444" y="0"/>
                  </a:lnTo>
                  <a:lnTo>
                    <a:pt x="444" y="5722"/>
                  </a:lnTo>
                  <a:lnTo>
                    <a:pt x="0" y="5722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737373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4"/>
            <p:cNvSpPr/>
            <p:nvPr/>
          </p:nvSpPr>
          <p:spPr>
            <a:xfrm>
              <a:off x="1601791" y="3602588"/>
              <a:ext cx="39920" cy="497744"/>
            </a:xfrm>
            <a:custGeom>
              <a:avLst/>
              <a:gdLst/>
              <a:ahLst/>
              <a:cxnLst/>
              <a:rect l="l" t="t" r="r" b="b"/>
              <a:pathLst>
                <a:path w="459" h="5723" extrusionOk="0">
                  <a:moveTo>
                    <a:pt x="0" y="0"/>
                  </a:moveTo>
                  <a:lnTo>
                    <a:pt x="458" y="0"/>
                  </a:lnTo>
                  <a:lnTo>
                    <a:pt x="458" y="5722"/>
                  </a:lnTo>
                  <a:lnTo>
                    <a:pt x="0" y="5722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737373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4"/>
            <p:cNvSpPr/>
            <p:nvPr/>
          </p:nvSpPr>
          <p:spPr>
            <a:xfrm>
              <a:off x="1222420" y="3602588"/>
              <a:ext cx="39920" cy="497744"/>
            </a:xfrm>
            <a:custGeom>
              <a:avLst/>
              <a:gdLst/>
              <a:ahLst/>
              <a:cxnLst/>
              <a:rect l="l" t="t" r="r" b="b"/>
              <a:pathLst>
                <a:path w="459" h="5723" extrusionOk="0">
                  <a:moveTo>
                    <a:pt x="0" y="0"/>
                  </a:moveTo>
                  <a:lnTo>
                    <a:pt x="459" y="0"/>
                  </a:lnTo>
                  <a:lnTo>
                    <a:pt x="459" y="5722"/>
                  </a:lnTo>
                  <a:lnTo>
                    <a:pt x="0" y="5722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737373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4"/>
            <p:cNvSpPr/>
            <p:nvPr/>
          </p:nvSpPr>
          <p:spPr>
            <a:xfrm>
              <a:off x="1074481" y="3602588"/>
              <a:ext cx="40007" cy="497744"/>
            </a:xfrm>
            <a:custGeom>
              <a:avLst/>
              <a:gdLst/>
              <a:ahLst/>
              <a:cxnLst/>
              <a:rect l="l" t="t" r="r" b="b"/>
              <a:pathLst>
                <a:path w="460" h="5723" extrusionOk="0">
                  <a:moveTo>
                    <a:pt x="1" y="0"/>
                  </a:moveTo>
                  <a:lnTo>
                    <a:pt x="459" y="0"/>
                  </a:lnTo>
                  <a:lnTo>
                    <a:pt x="459" y="5722"/>
                  </a:lnTo>
                  <a:lnTo>
                    <a:pt x="1" y="5722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737373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4"/>
            <p:cNvSpPr/>
            <p:nvPr/>
          </p:nvSpPr>
          <p:spPr>
            <a:xfrm>
              <a:off x="1684067" y="3602588"/>
              <a:ext cx="39920" cy="497744"/>
            </a:xfrm>
            <a:custGeom>
              <a:avLst/>
              <a:gdLst/>
              <a:ahLst/>
              <a:cxnLst/>
              <a:rect l="l" t="t" r="r" b="b"/>
              <a:pathLst>
                <a:path w="459" h="5723" extrusionOk="0">
                  <a:moveTo>
                    <a:pt x="0" y="0"/>
                  </a:moveTo>
                  <a:lnTo>
                    <a:pt x="0" y="5722"/>
                  </a:lnTo>
                  <a:lnTo>
                    <a:pt x="459" y="5722"/>
                  </a:lnTo>
                  <a:lnTo>
                    <a:pt x="459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4"/>
            <p:cNvSpPr/>
            <p:nvPr/>
          </p:nvSpPr>
          <p:spPr>
            <a:xfrm>
              <a:off x="1536127" y="3602588"/>
              <a:ext cx="40007" cy="497744"/>
            </a:xfrm>
            <a:custGeom>
              <a:avLst/>
              <a:gdLst/>
              <a:ahLst/>
              <a:cxnLst/>
              <a:rect l="l" t="t" r="r" b="b"/>
              <a:pathLst>
                <a:path w="460" h="5723" extrusionOk="0">
                  <a:moveTo>
                    <a:pt x="1" y="0"/>
                  </a:moveTo>
                  <a:lnTo>
                    <a:pt x="1" y="5722"/>
                  </a:lnTo>
                  <a:lnTo>
                    <a:pt x="459" y="5722"/>
                  </a:lnTo>
                  <a:lnTo>
                    <a:pt x="459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4"/>
            <p:cNvSpPr/>
            <p:nvPr/>
          </p:nvSpPr>
          <p:spPr>
            <a:xfrm>
              <a:off x="1156843" y="3602588"/>
              <a:ext cx="39920" cy="497744"/>
            </a:xfrm>
            <a:custGeom>
              <a:avLst/>
              <a:gdLst/>
              <a:ahLst/>
              <a:cxnLst/>
              <a:rect l="l" t="t" r="r" b="b"/>
              <a:pathLst>
                <a:path w="459" h="5723" extrusionOk="0">
                  <a:moveTo>
                    <a:pt x="0" y="0"/>
                  </a:moveTo>
                  <a:lnTo>
                    <a:pt x="0" y="5722"/>
                  </a:lnTo>
                  <a:lnTo>
                    <a:pt x="458" y="5722"/>
                  </a:lnTo>
                  <a:lnTo>
                    <a:pt x="458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4"/>
            <p:cNvSpPr/>
            <p:nvPr/>
          </p:nvSpPr>
          <p:spPr>
            <a:xfrm>
              <a:off x="1010208" y="3602588"/>
              <a:ext cx="39920" cy="497744"/>
            </a:xfrm>
            <a:custGeom>
              <a:avLst/>
              <a:gdLst/>
              <a:ahLst/>
              <a:cxnLst/>
              <a:rect l="l" t="t" r="r" b="b"/>
              <a:pathLst>
                <a:path w="459" h="5723" extrusionOk="0">
                  <a:moveTo>
                    <a:pt x="0" y="0"/>
                  </a:moveTo>
                  <a:lnTo>
                    <a:pt x="0" y="5722"/>
                  </a:lnTo>
                  <a:lnTo>
                    <a:pt x="459" y="5722"/>
                  </a:lnTo>
                  <a:lnTo>
                    <a:pt x="459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4"/>
            <p:cNvSpPr/>
            <p:nvPr/>
          </p:nvSpPr>
          <p:spPr>
            <a:xfrm>
              <a:off x="722158" y="3602588"/>
              <a:ext cx="221258" cy="497744"/>
            </a:xfrm>
            <a:custGeom>
              <a:avLst/>
              <a:gdLst/>
              <a:ahLst/>
              <a:cxnLst/>
              <a:rect l="l" t="t" r="r" b="b"/>
              <a:pathLst>
                <a:path w="2544" h="5723" extrusionOk="0">
                  <a:moveTo>
                    <a:pt x="0" y="0"/>
                  </a:moveTo>
                  <a:lnTo>
                    <a:pt x="0" y="5722"/>
                  </a:lnTo>
                  <a:lnTo>
                    <a:pt x="2544" y="5722"/>
                  </a:lnTo>
                  <a:lnTo>
                    <a:pt x="2544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4"/>
            <p:cNvSpPr/>
            <p:nvPr/>
          </p:nvSpPr>
          <p:spPr>
            <a:xfrm>
              <a:off x="722158" y="3602588"/>
              <a:ext cx="1181869" cy="176206"/>
            </a:xfrm>
            <a:custGeom>
              <a:avLst/>
              <a:gdLst/>
              <a:ahLst/>
              <a:cxnLst/>
              <a:rect l="l" t="t" r="r" b="b"/>
              <a:pathLst>
                <a:path w="13589" h="2026" extrusionOk="0">
                  <a:moveTo>
                    <a:pt x="0" y="0"/>
                  </a:moveTo>
                  <a:lnTo>
                    <a:pt x="0" y="2026"/>
                  </a:lnTo>
                  <a:lnTo>
                    <a:pt x="13589" y="2026"/>
                  </a:lnTo>
                  <a:lnTo>
                    <a:pt x="13589" y="0"/>
                  </a:lnTo>
                  <a:close/>
                </a:path>
              </a:pathLst>
            </a:custGeom>
            <a:solidFill>
              <a:srgbClr val="1E4065">
                <a:alpha val="18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4"/>
            <p:cNvSpPr/>
            <p:nvPr/>
          </p:nvSpPr>
          <p:spPr>
            <a:xfrm>
              <a:off x="573001" y="3188428"/>
              <a:ext cx="589065" cy="502962"/>
            </a:xfrm>
            <a:custGeom>
              <a:avLst/>
              <a:gdLst/>
              <a:ahLst/>
              <a:cxnLst/>
              <a:rect l="l" t="t" r="r" b="b"/>
              <a:pathLst>
                <a:path w="6773" h="5783" extrusionOk="0">
                  <a:moveTo>
                    <a:pt x="3120" y="1"/>
                  </a:moveTo>
                  <a:lnTo>
                    <a:pt x="3120" y="1938"/>
                  </a:lnTo>
                  <a:lnTo>
                    <a:pt x="2898" y="2189"/>
                  </a:lnTo>
                  <a:lnTo>
                    <a:pt x="2869" y="2234"/>
                  </a:lnTo>
                  <a:lnTo>
                    <a:pt x="2469" y="2736"/>
                  </a:lnTo>
                  <a:lnTo>
                    <a:pt x="2455" y="2751"/>
                  </a:lnTo>
                  <a:lnTo>
                    <a:pt x="2351" y="2884"/>
                  </a:lnTo>
                  <a:lnTo>
                    <a:pt x="2292" y="2958"/>
                  </a:lnTo>
                  <a:lnTo>
                    <a:pt x="1981" y="3343"/>
                  </a:lnTo>
                  <a:lnTo>
                    <a:pt x="1922" y="3417"/>
                  </a:lnTo>
                  <a:lnTo>
                    <a:pt x="1745" y="3624"/>
                  </a:lnTo>
                  <a:lnTo>
                    <a:pt x="1449" y="3993"/>
                  </a:lnTo>
                  <a:lnTo>
                    <a:pt x="1434" y="4023"/>
                  </a:lnTo>
                  <a:lnTo>
                    <a:pt x="0" y="5782"/>
                  </a:lnTo>
                  <a:lnTo>
                    <a:pt x="6772" y="5782"/>
                  </a:lnTo>
                  <a:lnTo>
                    <a:pt x="6772" y="1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18140"/>
                  </a:schemeClr>
                </a:gs>
                <a:gs pos="100000">
                  <a:schemeClr val="accent6">
                    <a:alpha val="1814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4"/>
            <p:cNvSpPr/>
            <p:nvPr/>
          </p:nvSpPr>
          <p:spPr>
            <a:xfrm>
              <a:off x="573001" y="3351761"/>
              <a:ext cx="589065" cy="339628"/>
            </a:xfrm>
            <a:custGeom>
              <a:avLst/>
              <a:gdLst/>
              <a:ahLst/>
              <a:cxnLst/>
              <a:rect l="l" t="t" r="r" b="b"/>
              <a:pathLst>
                <a:path w="6773" h="3905" extrusionOk="0">
                  <a:moveTo>
                    <a:pt x="3120" y="1"/>
                  </a:moveTo>
                  <a:lnTo>
                    <a:pt x="3120" y="60"/>
                  </a:lnTo>
                  <a:lnTo>
                    <a:pt x="2898" y="311"/>
                  </a:lnTo>
                  <a:lnTo>
                    <a:pt x="2869" y="356"/>
                  </a:lnTo>
                  <a:lnTo>
                    <a:pt x="2469" y="858"/>
                  </a:lnTo>
                  <a:lnTo>
                    <a:pt x="2455" y="873"/>
                  </a:lnTo>
                  <a:lnTo>
                    <a:pt x="2351" y="1006"/>
                  </a:lnTo>
                  <a:lnTo>
                    <a:pt x="2292" y="1080"/>
                  </a:lnTo>
                  <a:lnTo>
                    <a:pt x="1981" y="1465"/>
                  </a:lnTo>
                  <a:lnTo>
                    <a:pt x="1922" y="1539"/>
                  </a:lnTo>
                  <a:lnTo>
                    <a:pt x="1745" y="1746"/>
                  </a:lnTo>
                  <a:lnTo>
                    <a:pt x="1449" y="2115"/>
                  </a:lnTo>
                  <a:lnTo>
                    <a:pt x="1434" y="2145"/>
                  </a:lnTo>
                  <a:lnTo>
                    <a:pt x="0" y="3904"/>
                  </a:lnTo>
                  <a:lnTo>
                    <a:pt x="6772" y="3904"/>
                  </a:lnTo>
                  <a:lnTo>
                    <a:pt x="6772" y="1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18140"/>
                  </a:schemeClr>
                </a:gs>
                <a:gs pos="100000">
                  <a:schemeClr val="accent6">
                    <a:alpha val="1814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4"/>
            <p:cNvSpPr/>
            <p:nvPr/>
          </p:nvSpPr>
          <p:spPr>
            <a:xfrm>
              <a:off x="760686" y="3188428"/>
              <a:ext cx="1298934" cy="502962"/>
            </a:xfrm>
            <a:custGeom>
              <a:avLst/>
              <a:gdLst/>
              <a:ahLst/>
              <a:cxnLst/>
              <a:rect l="l" t="t" r="r" b="b"/>
              <a:pathLst>
                <a:path w="14935" h="5783" extrusionOk="0">
                  <a:moveTo>
                    <a:pt x="11830" y="1"/>
                  </a:moveTo>
                  <a:lnTo>
                    <a:pt x="3121" y="1"/>
                  </a:lnTo>
                  <a:lnTo>
                    <a:pt x="3121" y="1938"/>
                  </a:lnTo>
                  <a:lnTo>
                    <a:pt x="1" y="5782"/>
                  </a:lnTo>
                  <a:lnTo>
                    <a:pt x="14935" y="5782"/>
                  </a:lnTo>
                  <a:lnTo>
                    <a:pt x="11830" y="1938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4"/>
            <p:cNvSpPr/>
            <p:nvPr/>
          </p:nvSpPr>
          <p:spPr>
            <a:xfrm>
              <a:off x="799302" y="3189732"/>
              <a:ext cx="1221790" cy="501657"/>
            </a:xfrm>
            <a:custGeom>
              <a:avLst/>
              <a:gdLst/>
              <a:ahLst/>
              <a:cxnLst/>
              <a:rect l="l" t="t" r="r" b="b"/>
              <a:pathLst>
                <a:path w="14048" h="5768" extrusionOk="0">
                  <a:moveTo>
                    <a:pt x="3638" y="385"/>
                  </a:moveTo>
                  <a:lnTo>
                    <a:pt x="3638" y="903"/>
                  </a:lnTo>
                  <a:lnTo>
                    <a:pt x="3120" y="903"/>
                  </a:lnTo>
                  <a:lnTo>
                    <a:pt x="3120" y="385"/>
                  </a:lnTo>
                  <a:close/>
                  <a:moveTo>
                    <a:pt x="4244" y="385"/>
                  </a:moveTo>
                  <a:lnTo>
                    <a:pt x="4244" y="903"/>
                  </a:lnTo>
                  <a:lnTo>
                    <a:pt x="3727" y="903"/>
                  </a:lnTo>
                  <a:lnTo>
                    <a:pt x="3727" y="385"/>
                  </a:lnTo>
                  <a:close/>
                  <a:moveTo>
                    <a:pt x="4836" y="385"/>
                  </a:moveTo>
                  <a:lnTo>
                    <a:pt x="4836" y="903"/>
                  </a:lnTo>
                  <a:lnTo>
                    <a:pt x="4318" y="903"/>
                  </a:lnTo>
                  <a:lnTo>
                    <a:pt x="4318" y="385"/>
                  </a:lnTo>
                  <a:close/>
                  <a:moveTo>
                    <a:pt x="5442" y="385"/>
                  </a:moveTo>
                  <a:lnTo>
                    <a:pt x="5442" y="903"/>
                  </a:lnTo>
                  <a:lnTo>
                    <a:pt x="4924" y="903"/>
                  </a:lnTo>
                  <a:lnTo>
                    <a:pt x="4924" y="385"/>
                  </a:lnTo>
                  <a:close/>
                  <a:moveTo>
                    <a:pt x="6048" y="385"/>
                  </a:moveTo>
                  <a:lnTo>
                    <a:pt x="6048" y="903"/>
                  </a:lnTo>
                  <a:lnTo>
                    <a:pt x="5531" y="903"/>
                  </a:lnTo>
                  <a:lnTo>
                    <a:pt x="5531" y="385"/>
                  </a:lnTo>
                  <a:close/>
                  <a:moveTo>
                    <a:pt x="6639" y="385"/>
                  </a:moveTo>
                  <a:lnTo>
                    <a:pt x="6654" y="903"/>
                  </a:lnTo>
                  <a:lnTo>
                    <a:pt x="6122" y="903"/>
                  </a:lnTo>
                  <a:lnTo>
                    <a:pt x="6122" y="385"/>
                  </a:lnTo>
                  <a:close/>
                  <a:moveTo>
                    <a:pt x="7261" y="385"/>
                  </a:moveTo>
                  <a:lnTo>
                    <a:pt x="7261" y="903"/>
                  </a:lnTo>
                  <a:lnTo>
                    <a:pt x="6728" y="903"/>
                  </a:lnTo>
                  <a:lnTo>
                    <a:pt x="6728" y="385"/>
                  </a:lnTo>
                  <a:close/>
                  <a:moveTo>
                    <a:pt x="7852" y="385"/>
                  </a:moveTo>
                  <a:lnTo>
                    <a:pt x="7852" y="903"/>
                  </a:lnTo>
                  <a:lnTo>
                    <a:pt x="7334" y="903"/>
                  </a:lnTo>
                  <a:lnTo>
                    <a:pt x="7334" y="385"/>
                  </a:lnTo>
                  <a:close/>
                  <a:moveTo>
                    <a:pt x="8458" y="385"/>
                  </a:moveTo>
                  <a:lnTo>
                    <a:pt x="8458" y="903"/>
                  </a:lnTo>
                  <a:lnTo>
                    <a:pt x="7941" y="903"/>
                  </a:lnTo>
                  <a:lnTo>
                    <a:pt x="7941" y="385"/>
                  </a:lnTo>
                  <a:close/>
                  <a:moveTo>
                    <a:pt x="9064" y="385"/>
                  </a:moveTo>
                  <a:lnTo>
                    <a:pt x="9064" y="903"/>
                  </a:lnTo>
                  <a:lnTo>
                    <a:pt x="8532" y="903"/>
                  </a:lnTo>
                  <a:lnTo>
                    <a:pt x="8532" y="385"/>
                  </a:lnTo>
                  <a:close/>
                  <a:moveTo>
                    <a:pt x="9671" y="385"/>
                  </a:moveTo>
                  <a:lnTo>
                    <a:pt x="9671" y="903"/>
                  </a:lnTo>
                  <a:lnTo>
                    <a:pt x="9138" y="903"/>
                  </a:lnTo>
                  <a:lnTo>
                    <a:pt x="9138" y="385"/>
                  </a:lnTo>
                  <a:close/>
                  <a:moveTo>
                    <a:pt x="10262" y="385"/>
                  </a:moveTo>
                  <a:lnTo>
                    <a:pt x="10262" y="903"/>
                  </a:lnTo>
                  <a:lnTo>
                    <a:pt x="9745" y="903"/>
                  </a:lnTo>
                  <a:lnTo>
                    <a:pt x="9745" y="385"/>
                  </a:lnTo>
                  <a:close/>
                  <a:moveTo>
                    <a:pt x="10868" y="385"/>
                  </a:moveTo>
                  <a:lnTo>
                    <a:pt x="10868" y="903"/>
                  </a:lnTo>
                  <a:lnTo>
                    <a:pt x="10351" y="903"/>
                  </a:lnTo>
                  <a:lnTo>
                    <a:pt x="10351" y="385"/>
                  </a:lnTo>
                  <a:close/>
                  <a:moveTo>
                    <a:pt x="3638" y="991"/>
                  </a:moveTo>
                  <a:lnTo>
                    <a:pt x="3638" y="1509"/>
                  </a:lnTo>
                  <a:lnTo>
                    <a:pt x="3120" y="1509"/>
                  </a:lnTo>
                  <a:lnTo>
                    <a:pt x="3120" y="991"/>
                  </a:lnTo>
                  <a:close/>
                  <a:moveTo>
                    <a:pt x="4244" y="991"/>
                  </a:moveTo>
                  <a:lnTo>
                    <a:pt x="4244" y="1509"/>
                  </a:lnTo>
                  <a:lnTo>
                    <a:pt x="3727" y="1509"/>
                  </a:lnTo>
                  <a:lnTo>
                    <a:pt x="3727" y="991"/>
                  </a:lnTo>
                  <a:close/>
                  <a:moveTo>
                    <a:pt x="4836" y="991"/>
                  </a:moveTo>
                  <a:lnTo>
                    <a:pt x="4836" y="1509"/>
                  </a:lnTo>
                  <a:lnTo>
                    <a:pt x="4318" y="1509"/>
                  </a:lnTo>
                  <a:lnTo>
                    <a:pt x="4318" y="991"/>
                  </a:lnTo>
                  <a:close/>
                  <a:moveTo>
                    <a:pt x="5442" y="991"/>
                  </a:moveTo>
                  <a:lnTo>
                    <a:pt x="5442" y="1509"/>
                  </a:lnTo>
                  <a:lnTo>
                    <a:pt x="4924" y="1509"/>
                  </a:lnTo>
                  <a:lnTo>
                    <a:pt x="4924" y="991"/>
                  </a:lnTo>
                  <a:close/>
                  <a:moveTo>
                    <a:pt x="6048" y="991"/>
                  </a:moveTo>
                  <a:lnTo>
                    <a:pt x="6048" y="1509"/>
                  </a:lnTo>
                  <a:lnTo>
                    <a:pt x="5531" y="1509"/>
                  </a:lnTo>
                  <a:lnTo>
                    <a:pt x="5531" y="991"/>
                  </a:lnTo>
                  <a:close/>
                  <a:moveTo>
                    <a:pt x="6639" y="991"/>
                  </a:moveTo>
                  <a:lnTo>
                    <a:pt x="6654" y="1509"/>
                  </a:lnTo>
                  <a:lnTo>
                    <a:pt x="6122" y="1509"/>
                  </a:lnTo>
                  <a:lnTo>
                    <a:pt x="6122" y="991"/>
                  </a:lnTo>
                  <a:close/>
                  <a:moveTo>
                    <a:pt x="7261" y="991"/>
                  </a:moveTo>
                  <a:lnTo>
                    <a:pt x="7261" y="1509"/>
                  </a:lnTo>
                  <a:lnTo>
                    <a:pt x="6728" y="1509"/>
                  </a:lnTo>
                  <a:lnTo>
                    <a:pt x="6728" y="991"/>
                  </a:lnTo>
                  <a:close/>
                  <a:moveTo>
                    <a:pt x="7852" y="991"/>
                  </a:moveTo>
                  <a:lnTo>
                    <a:pt x="7852" y="1509"/>
                  </a:lnTo>
                  <a:lnTo>
                    <a:pt x="7334" y="1509"/>
                  </a:lnTo>
                  <a:lnTo>
                    <a:pt x="7334" y="991"/>
                  </a:lnTo>
                  <a:close/>
                  <a:moveTo>
                    <a:pt x="8458" y="991"/>
                  </a:moveTo>
                  <a:lnTo>
                    <a:pt x="8458" y="1509"/>
                  </a:lnTo>
                  <a:lnTo>
                    <a:pt x="7941" y="1509"/>
                  </a:lnTo>
                  <a:lnTo>
                    <a:pt x="7941" y="991"/>
                  </a:lnTo>
                  <a:close/>
                  <a:moveTo>
                    <a:pt x="9064" y="991"/>
                  </a:moveTo>
                  <a:lnTo>
                    <a:pt x="9064" y="1509"/>
                  </a:lnTo>
                  <a:lnTo>
                    <a:pt x="8532" y="1509"/>
                  </a:lnTo>
                  <a:lnTo>
                    <a:pt x="8532" y="991"/>
                  </a:lnTo>
                  <a:close/>
                  <a:moveTo>
                    <a:pt x="9671" y="991"/>
                  </a:moveTo>
                  <a:lnTo>
                    <a:pt x="9671" y="1509"/>
                  </a:lnTo>
                  <a:lnTo>
                    <a:pt x="9138" y="1509"/>
                  </a:lnTo>
                  <a:lnTo>
                    <a:pt x="9138" y="991"/>
                  </a:lnTo>
                  <a:close/>
                  <a:moveTo>
                    <a:pt x="10262" y="991"/>
                  </a:moveTo>
                  <a:lnTo>
                    <a:pt x="10262" y="1509"/>
                  </a:lnTo>
                  <a:lnTo>
                    <a:pt x="9745" y="1509"/>
                  </a:lnTo>
                  <a:lnTo>
                    <a:pt x="9745" y="991"/>
                  </a:lnTo>
                  <a:close/>
                  <a:moveTo>
                    <a:pt x="10868" y="991"/>
                  </a:moveTo>
                  <a:lnTo>
                    <a:pt x="10868" y="1509"/>
                  </a:lnTo>
                  <a:lnTo>
                    <a:pt x="10351" y="1509"/>
                  </a:lnTo>
                  <a:lnTo>
                    <a:pt x="10351" y="991"/>
                  </a:lnTo>
                  <a:close/>
                  <a:moveTo>
                    <a:pt x="3638" y="1598"/>
                  </a:moveTo>
                  <a:lnTo>
                    <a:pt x="3638" y="2115"/>
                  </a:lnTo>
                  <a:lnTo>
                    <a:pt x="3120" y="2115"/>
                  </a:lnTo>
                  <a:lnTo>
                    <a:pt x="3120" y="1598"/>
                  </a:lnTo>
                  <a:close/>
                  <a:moveTo>
                    <a:pt x="4244" y="1598"/>
                  </a:moveTo>
                  <a:lnTo>
                    <a:pt x="4244" y="2115"/>
                  </a:lnTo>
                  <a:lnTo>
                    <a:pt x="3727" y="2115"/>
                  </a:lnTo>
                  <a:lnTo>
                    <a:pt x="3727" y="1598"/>
                  </a:lnTo>
                  <a:close/>
                  <a:moveTo>
                    <a:pt x="4836" y="1598"/>
                  </a:moveTo>
                  <a:lnTo>
                    <a:pt x="4836" y="2115"/>
                  </a:lnTo>
                  <a:lnTo>
                    <a:pt x="4318" y="2115"/>
                  </a:lnTo>
                  <a:lnTo>
                    <a:pt x="4318" y="1598"/>
                  </a:lnTo>
                  <a:close/>
                  <a:moveTo>
                    <a:pt x="5442" y="1598"/>
                  </a:moveTo>
                  <a:lnTo>
                    <a:pt x="5442" y="2115"/>
                  </a:lnTo>
                  <a:lnTo>
                    <a:pt x="4924" y="2115"/>
                  </a:lnTo>
                  <a:lnTo>
                    <a:pt x="4924" y="1598"/>
                  </a:lnTo>
                  <a:close/>
                  <a:moveTo>
                    <a:pt x="6048" y="1598"/>
                  </a:moveTo>
                  <a:lnTo>
                    <a:pt x="6048" y="2115"/>
                  </a:lnTo>
                  <a:lnTo>
                    <a:pt x="5531" y="2115"/>
                  </a:lnTo>
                  <a:lnTo>
                    <a:pt x="5531" y="1598"/>
                  </a:lnTo>
                  <a:close/>
                  <a:moveTo>
                    <a:pt x="6639" y="1598"/>
                  </a:moveTo>
                  <a:lnTo>
                    <a:pt x="6654" y="2115"/>
                  </a:lnTo>
                  <a:lnTo>
                    <a:pt x="6122" y="2115"/>
                  </a:lnTo>
                  <a:lnTo>
                    <a:pt x="6122" y="1598"/>
                  </a:lnTo>
                  <a:close/>
                  <a:moveTo>
                    <a:pt x="7261" y="1598"/>
                  </a:moveTo>
                  <a:lnTo>
                    <a:pt x="7261" y="2115"/>
                  </a:lnTo>
                  <a:lnTo>
                    <a:pt x="6728" y="2115"/>
                  </a:lnTo>
                  <a:lnTo>
                    <a:pt x="6728" y="1598"/>
                  </a:lnTo>
                  <a:close/>
                  <a:moveTo>
                    <a:pt x="7852" y="1598"/>
                  </a:moveTo>
                  <a:lnTo>
                    <a:pt x="7852" y="2115"/>
                  </a:lnTo>
                  <a:lnTo>
                    <a:pt x="7334" y="2115"/>
                  </a:lnTo>
                  <a:lnTo>
                    <a:pt x="7334" y="1598"/>
                  </a:lnTo>
                  <a:close/>
                  <a:moveTo>
                    <a:pt x="8458" y="1598"/>
                  </a:moveTo>
                  <a:lnTo>
                    <a:pt x="8458" y="2115"/>
                  </a:lnTo>
                  <a:lnTo>
                    <a:pt x="7941" y="2115"/>
                  </a:lnTo>
                  <a:lnTo>
                    <a:pt x="7941" y="1598"/>
                  </a:lnTo>
                  <a:close/>
                  <a:moveTo>
                    <a:pt x="9064" y="1598"/>
                  </a:moveTo>
                  <a:lnTo>
                    <a:pt x="9064" y="2115"/>
                  </a:lnTo>
                  <a:lnTo>
                    <a:pt x="8532" y="2115"/>
                  </a:lnTo>
                  <a:lnTo>
                    <a:pt x="8532" y="1598"/>
                  </a:lnTo>
                  <a:close/>
                  <a:moveTo>
                    <a:pt x="9671" y="1598"/>
                  </a:moveTo>
                  <a:lnTo>
                    <a:pt x="9671" y="2115"/>
                  </a:lnTo>
                  <a:lnTo>
                    <a:pt x="9138" y="2115"/>
                  </a:lnTo>
                  <a:lnTo>
                    <a:pt x="9138" y="1598"/>
                  </a:lnTo>
                  <a:close/>
                  <a:moveTo>
                    <a:pt x="10262" y="1598"/>
                  </a:moveTo>
                  <a:lnTo>
                    <a:pt x="10262" y="2115"/>
                  </a:lnTo>
                  <a:lnTo>
                    <a:pt x="9745" y="2115"/>
                  </a:lnTo>
                  <a:lnTo>
                    <a:pt x="9745" y="1598"/>
                  </a:lnTo>
                  <a:close/>
                  <a:moveTo>
                    <a:pt x="10868" y="1598"/>
                  </a:moveTo>
                  <a:lnTo>
                    <a:pt x="10868" y="2115"/>
                  </a:lnTo>
                  <a:lnTo>
                    <a:pt x="10351" y="2115"/>
                  </a:lnTo>
                  <a:lnTo>
                    <a:pt x="10351" y="1598"/>
                  </a:lnTo>
                  <a:close/>
                  <a:moveTo>
                    <a:pt x="3032" y="2189"/>
                  </a:moveTo>
                  <a:lnTo>
                    <a:pt x="3032" y="2721"/>
                  </a:lnTo>
                  <a:lnTo>
                    <a:pt x="2514" y="2721"/>
                  </a:lnTo>
                  <a:lnTo>
                    <a:pt x="2514" y="2189"/>
                  </a:lnTo>
                  <a:close/>
                  <a:moveTo>
                    <a:pt x="3638" y="2189"/>
                  </a:moveTo>
                  <a:lnTo>
                    <a:pt x="3638" y="2721"/>
                  </a:lnTo>
                  <a:lnTo>
                    <a:pt x="3120" y="2721"/>
                  </a:lnTo>
                  <a:lnTo>
                    <a:pt x="3120" y="2189"/>
                  </a:lnTo>
                  <a:close/>
                  <a:moveTo>
                    <a:pt x="4244" y="2189"/>
                  </a:moveTo>
                  <a:lnTo>
                    <a:pt x="4244" y="2721"/>
                  </a:lnTo>
                  <a:lnTo>
                    <a:pt x="3727" y="2721"/>
                  </a:lnTo>
                  <a:lnTo>
                    <a:pt x="3727" y="2189"/>
                  </a:lnTo>
                  <a:close/>
                  <a:moveTo>
                    <a:pt x="4836" y="2189"/>
                  </a:moveTo>
                  <a:lnTo>
                    <a:pt x="4836" y="2721"/>
                  </a:lnTo>
                  <a:lnTo>
                    <a:pt x="4318" y="2721"/>
                  </a:lnTo>
                  <a:lnTo>
                    <a:pt x="4318" y="2189"/>
                  </a:lnTo>
                  <a:close/>
                  <a:moveTo>
                    <a:pt x="5442" y="2189"/>
                  </a:moveTo>
                  <a:lnTo>
                    <a:pt x="5442" y="2721"/>
                  </a:lnTo>
                  <a:lnTo>
                    <a:pt x="4924" y="2721"/>
                  </a:lnTo>
                  <a:lnTo>
                    <a:pt x="4924" y="2189"/>
                  </a:lnTo>
                  <a:close/>
                  <a:moveTo>
                    <a:pt x="6048" y="2189"/>
                  </a:moveTo>
                  <a:lnTo>
                    <a:pt x="6048" y="2721"/>
                  </a:lnTo>
                  <a:lnTo>
                    <a:pt x="5531" y="2721"/>
                  </a:lnTo>
                  <a:lnTo>
                    <a:pt x="5531" y="2189"/>
                  </a:lnTo>
                  <a:close/>
                  <a:moveTo>
                    <a:pt x="6639" y="2189"/>
                  </a:moveTo>
                  <a:lnTo>
                    <a:pt x="6654" y="2721"/>
                  </a:lnTo>
                  <a:lnTo>
                    <a:pt x="6122" y="2721"/>
                  </a:lnTo>
                  <a:lnTo>
                    <a:pt x="6122" y="2189"/>
                  </a:lnTo>
                  <a:close/>
                  <a:moveTo>
                    <a:pt x="7261" y="2189"/>
                  </a:moveTo>
                  <a:lnTo>
                    <a:pt x="7261" y="2721"/>
                  </a:lnTo>
                  <a:lnTo>
                    <a:pt x="6728" y="2721"/>
                  </a:lnTo>
                  <a:lnTo>
                    <a:pt x="6728" y="2189"/>
                  </a:lnTo>
                  <a:close/>
                  <a:moveTo>
                    <a:pt x="7852" y="2189"/>
                  </a:moveTo>
                  <a:lnTo>
                    <a:pt x="7852" y="2721"/>
                  </a:lnTo>
                  <a:lnTo>
                    <a:pt x="7334" y="2721"/>
                  </a:lnTo>
                  <a:lnTo>
                    <a:pt x="7334" y="2189"/>
                  </a:lnTo>
                  <a:close/>
                  <a:moveTo>
                    <a:pt x="8458" y="2189"/>
                  </a:moveTo>
                  <a:lnTo>
                    <a:pt x="8458" y="2721"/>
                  </a:lnTo>
                  <a:lnTo>
                    <a:pt x="7941" y="2721"/>
                  </a:lnTo>
                  <a:lnTo>
                    <a:pt x="7941" y="2189"/>
                  </a:lnTo>
                  <a:close/>
                  <a:moveTo>
                    <a:pt x="9064" y="2189"/>
                  </a:moveTo>
                  <a:lnTo>
                    <a:pt x="9064" y="2721"/>
                  </a:lnTo>
                  <a:lnTo>
                    <a:pt x="8532" y="2721"/>
                  </a:lnTo>
                  <a:lnTo>
                    <a:pt x="8532" y="2189"/>
                  </a:lnTo>
                  <a:close/>
                  <a:moveTo>
                    <a:pt x="9671" y="2189"/>
                  </a:moveTo>
                  <a:lnTo>
                    <a:pt x="9671" y="2721"/>
                  </a:lnTo>
                  <a:lnTo>
                    <a:pt x="9138" y="2721"/>
                  </a:lnTo>
                  <a:lnTo>
                    <a:pt x="9138" y="2189"/>
                  </a:lnTo>
                  <a:close/>
                  <a:moveTo>
                    <a:pt x="10262" y="2189"/>
                  </a:moveTo>
                  <a:lnTo>
                    <a:pt x="10262" y="2721"/>
                  </a:lnTo>
                  <a:lnTo>
                    <a:pt x="9745" y="2721"/>
                  </a:lnTo>
                  <a:lnTo>
                    <a:pt x="9745" y="2189"/>
                  </a:lnTo>
                  <a:close/>
                  <a:moveTo>
                    <a:pt x="10868" y="2189"/>
                  </a:moveTo>
                  <a:lnTo>
                    <a:pt x="10868" y="2721"/>
                  </a:lnTo>
                  <a:lnTo>
                    <a:pt x="10351" y="2721"/>
                  </a:lnTo>
                  <a:lnTo>
                    <a:pt x="10351" y="2189"/>
                  </a:lnTo>
                  <a:close/>
                  <a:moveTo>
                    <a:pt x="11489" y="2189"/>
                  </a:moveTo>
                  <a:lnTo>
                    <a:pt x="11475" y="2721"/>
                  </a:lnTo>
                  <a:lnTo>
                    <a:pt x="10957" y="2721"/>
                  </a:lnTo>
                  <a:lnTo>
                    <a:pt x="10957" y="2189"/>
                  </a:lnTo>
                  <a:close/>
                  <a:moveTo>
                    <a:pt x="3032" y="2795"/>
                  </a:moveTo>
                  <a:lnTo>
                    <a:pt x="3032" y="3328"/>
                  </a:lnTo>
                  <a:lnTo>
                    <a:pt x="2514" y="3328"/>
                  </a:lnTo>
                  <a:lnTo>
                    <a:pt x="2514" y="2795"/>
                  </a:lnTo>
                  <a:close/>
                  <a:moveTo>
                    <a:pt x="3638" y="2795"/>
                  </a:moveTo>
                  <a:lnTo>
                    <a:pt x="3638" y="3328"/>
                  </a:lnTo>
                  <a:lnTo>
                    <a:pt x="3120" y="3328"/>
                  </a:lnTo>
                  <a:lnTo>
                    <a:pt x="3120" y="2795"/>
                  </a:lnTo>
                  <a:close/>
                  <a:moveTo>
                    <a:pt x="4244" y="2795"/>
                  </a:moveTo>
                  <a:lnTo>
                    <a:pt x="4244" y="3328"/>
                  </a:lnTo>
                  <a:lnTo>
                    <a:pt x="3727" y="3328"/>
                  </a:lnTo>
                  <a:lnTo>
                    <a:pt x="3727" y="2795"/>
                  </a:lnTo>
                  <a:close/>
                  <a:moveTo>
                    <a:pt x="4836" y="2795"/>
                  </a:moveTo>
                  <a:lnTo>
                    <a:pt x="4836" y="3328"/>
                  </a:lnTo>
                  <a:lnTo>
                    <a:pt x="4318" y="3328"/>
                  </a:lnTo>
                  <a:lnTo>
                    <a:pt x="4318" y="2795"/>
                  </a:lnTo>
                  <a:close/>
                  <a:moveTo>
                    <a:pt x="5442" y="2795"/>
                  </a:moveTo>
                  <a:lnTo>
                    <a:pt x="5442" y="3328"/>
                  </a:lnTo>
                  <a:lnTo>
                    <a:pt x="4924" y="3328"/>
                  </a:lnTo>
                  <a:lnTo>
                    <a:pt x="4924" y="2795"/>
                  </a:lnTo>
                  <a:close/>
                  <a:moveTo>
                    <a:pt x="6048" y="2795"/>
                  </a:moveTo>
                  <a:lnTo>
                    <a:pt x="6048" y="3328"/>
                  </a:lnTo>
                  <a:lnTo>
                    <a:pt x="5531" y="3328"/>
                  </a:lnTo>
                  <a:lnTo>
                    <a:pt x="5531" y="2795"/>
                  </a:lnTo>
                  <a:close/>
                  <a:moveTo>
                    <a:pt x="6639" y="2795"/>
                  </a:moveTo>
                  <a:lnTo>
                    <a:pt x="6654" y="3328"/>
                  </a:lnTo>
                  <a:lnTo>
                    <a:pt x="6122" y="3328"/>
                  </a:lnTo>
                  <a:lnTo>
                    <a:pt x="6122" y="2795"/>
                  </a:lnTo>
                  <a:close/>
                  <a:moveTo>
                    <a:pt x="7261" y="2795"/>
                  </a:moveTo>
                  <a:lnTo>
                    <a:pt x="7261" y="3328"/>
                  </a:lnTo>
                  <a:lnTo>
                    <a:pt x="6728" y="3328"/>
                  </a:lnTo>
                  <a:lnTo>
                    <a:pt x="6728" y="2795"/>
                  </a:lnTo>
                  <a:close/>
                  <a:moveTo>
                    <a:pt x="7852" y="2795"/>
                  </a:moveTo>
                  <a:lnTo>
                    <a:pt x="7852" y="3328"/>
                  </a:lnTo>
                  <a:lnTo>
                    <a:pt x="7334" y="3328"/>
                  </a:lnTo>
                  <a:lnTo>
                    <a:pt x="7334" y="2795"/>
                  </a:lnTo>
                  <a:close/>
                  <a:moveTo>
                    <a:pt x="8458" y="2795"/>
                  </a:moveTo>
                  <a:lnTo>
                    <a:pt x="8458" y="3328"/>
                  </a:lnTo>
                  <a:lnTo>
                    <a:pt x="7941" y="3328"/>
                  </a:lnTo>
                  <a:lnTo>
                    <a:pt x="7941" y="2795"/>
                  </a:lnTo>
                  <a:close/>
                  <a:moveTo>
                    <a:pt x="9064" y="2795"/>
                  </a:moveTo>
                  <a:lnTo>
                    <a:pt x="9064" y="3328"/>
                  </a:lnTo>
                  <a:lnTo>
                    <a:pt x="8532" y="3328"/>
                  </a:lnTo>
                  <a:lnTo>
                    <a:pt x="8532" y="2795"/>
                  </a:lnTo>
                  <a:close/>
                  <a:moveTo>
                    <a:pt x="9671" y="2795"/>
                  </a:moveTo>
                  <a:lnTo>
                    <a:pt x="9671" y="3328"/>
                  </a:lnTo>
                  <a:lnTo>
                    <a:pt x="9138" y="3328"/>
                  </a:lnTo>
                  <a:lnTo>
                    <a:pt x="9138" y="2795"/>
                  </a:lnTo>
                  <a:close/>
                  <a:moveTo>
                    <a:pt x="10262" y="2795"/>
                  </a:moveTo>
                  <a:lnTo>
                    <a:pt x="10262" y="3328"/>
                  </a:lnTo>
                  <a:lnTo>
                    <a:pt x="9745" y="3328"/>
                  </a:lnTo>
                  <a:lnTo>
                    <a:pt x="9745" y="2795"/>
                  </a:lnTo>
                  <a:close/>
                  <a:moveTo>
                    <a:pt x="10868" y="2795"/>
                  </a:moveTo>
                  <a:lnTo>
                    <a:pt x="10868" y="3328"/>
                  </a:lnTo>
                  <a:lnTo>
                    <a:pt x="10351" y="3328"/>
                  </a:lnTo>
                  <a:lnTo>
                    <a:pt x="10351" y="2795"/>
                  </a:lnTo>
                  <a:close/>
                  <a:moveTo>
                    <a:pt x="11489" y="2795"/>
                  </a:moveTo>
                  <a:lnTo>
                    <a:pt x="11475" y="3328"/>
                  </a:lnTo>
                  <a:lnTo>
                    <a:pt x="10957" y="3328"/>
                  </a:lnTo>
                  <a:lnTo>
                    <a:pt x="10957" y="2795"/>
                  </a:lnTo>
                  <a:close/>
                  <a:moveTo>
                    <a:pt x="12081" y="2795"/>
                  </a:moveTo>
                  <a:lnTo>
                    <a:pt x="12081" y="3328"/>
                  </a:lnTo>
                  <a:lnTo>
                    <a:pt x="11548" y="3328"/>
                  </a:lnTo>
                  <a:lnTo>
                    <a:pt x="11548" y="2795"/>
                  </a:lnTo>
                  <a:close/>
                  <a:moveTo>
                    <a:pt x="2425" y="3402"/>
                  </a:moveTo>
                  <a:lnTo>
                    <a:pt x="2425" y="3919"/>
                  </a:lnTo>
                  <a:lnTo>
                    <a:pt x="1908" y="3919"/>
                  </a:lnTo>
                  <a:lnTo>
                    <a:pt x="1908" y="3402"/>
                  </a:lnTo>
                  <a:close/>
                  <a:moveTo>
                    <a:pt x="3032" y="3402"/>
                  </a:moveTo>
                  <a:lnTo>
                    <a:pt x="3032" y="3919"/>
                  </a:lnTo>
                  <a:lnTo>
                    <a:pt x="2514" y="3919"/>
                  </a:lnTo>
                  <a:lnTo>
                    <a:pt x="2514" y="3402"/>
                  </a:lnTo>
                  <a:close/>
                  <a:moveTo>
                    <a:pt x="3638" y="3402"/>
                  </a:moveTo>
                  <a:lnTo>
                    <a:pt x="3638" y="3919"/>
                  </a:lnTo>
                  <a:lnTo>
                    <a:pt x="3120" y="3919"/>
                  </a:lnTo>
                  <a:lnTo>
                    <a:pt x="3120" y="3402"/>
                  </a:lnTo>
                  <a:close/>
                  <a:moveTo>
                    <a:pt x="4244" y="3402"/>
                  </a:moveTo>
                  <a:lnTo>
                    <a:pt x="4244" y="3919"/>
                  </a:lnTo>
                  <a:lnTo>
                    <a:pt x="3727" y="3919"/>
                  </a:lnTo>
                  <a:lnTo>
                    <a:pt x="3727" y="3402"/>
                  </a:lnTo>
                  <a:close/>
                  <a:moveTo>
                    <a:pt x="4836" y="3402"/>
                  </a:moveTo>
                  <a:lnTo>
                    <a:pt x="4836" y="3919"/>
                  </a:lnTo>
                  <a:lnTo>
                    <a:pt x="4318" y="3919"/>
                  </a:lnTo>
                  <a:lnTo>
                    <a:pt x="4318" y="3402"/>
                  </a:lnTo>
                  <a:close/>
                  <a:moveTo>
                    <a:pt x="5442" y="3402"/>
                  </a:moveTo>
                  <a:lnTo>
                    <a:pt x="5442" y="3919"/>
                  </a:lnTo>
                  <a:lnTo>
                    <a:pt x="4924" y="3919"/>
                  </a:lnTo>
                  <a:lnTo>
                    <a:pt x="4924" y="3402"/>
                  </a:lnTo>
                  <a:close/>
                  <a:moveTo>
                    <a:pt x="6048" y="3402"/>
                  </a:moveTo>
                  <a:lnTo>
                    <a:pt x="6048" y="3919"/>
                  </a:lnTo>
                  <a:lnTo>
                    <a:pt x="5531" y="3919"/>
                  </a:lnTo>
                  <a:lnTo>
                    <a:pt x="5531" y="3402"/>
                  </a:lnTo>
                  <a:close/>
                  <a:moveTo>
                    <a:pt x="6639" y="3402"/>
                  </a:moveTo>
                  <a:lnTo>
                    <a:pt x="6654" y="3919"/>
                  </a:lnTo>
                  <a:lnTo>
                    <a:pt x="6122" y="3919"/>
                  </a:lnTo>
                  <a:lnTo>
                    <a:pt x="6122" y="3402"/>
                  </a:lnTo>
                  <a:close/>
                  <a:moveTo>
                    <a:pt x="7261" y="3402"/>
                  </a:moveTo>
                  <a:lnTo>
                    <a:pt x="7261" y="3919"/>
                  </a:lnTo>
                  <a:lnTo>
                    <a:pt x="6728" y="3919"/>
                  </a:lnTo>
                  <a:lnTo>
                    <a:pt x="6728" y="3402"/>
                  </a:lnTo>
                  <a:close/>
                  <a:moveTo>
                    <a:pt x="7852" y="3402"/>
                  </a:moveTo>
                  <a:lnTo>
                    <a:pt x="7852" y="3919"/>
                  </a:lnTo>
                  <a:lnTo>
                    <a:pt x="7334" y="3919"/>
                  </a:lnTo>
                  <a:lnTo>
                    <a:pt x="7334" y="3402"/>
                  </a:lnTo>
                  <a:close/>
                  <a:moveTo>
                    <a:pt x="8458" y="3402"/>
                  </a:moveTo>
                  <a:lnTo>
                    <a:pt x="8458" y="3919"/>
                  </a:lnTo>
                  <a:lnTo>
                    <a:pt x="7941" y="3919"/>
                  </a:lnTo>
                  <a:lnTo>
                    <a:pt x="7941" y="3402"/>
                  </a:lnTo>
                  <a:close/>
                  <a:moveTo>
                    <a:pt x="9064" y="3402"/>
                  </a:moveTo>
                  <a:lnTo>
                    <a:pt x="9064" y="3919"/>
                  </a:lnTo>
                  <a:lnTo>
                    <a:pt x="8532" y="3919"/>
                  </a:lnTo>
                  <a:lnTo>
                    <a:pt x="8532" y="3402"/>
                  </a:lnTo>
                  <a:close/>
                  <a:moveTo>
                    <a:pt x="9671" y="3402"/>
                  </a:moveTo>
                  <a:lnTo>
                    <a:pt x="9671" y="3919"/>
                  </a:lnTo>
                  <a:lnTo>
                    <a:pt x="9138" y="3919"/>
                  </a:lnTo>
                  <a:lnTo>
                    <a:pt x="9138" y="3402"/>
                  </a:lnTo>
                  <a:close/>
                  <a:moveTo>
                    <a:pt x="10262" y="3402"/>
                  </a:moveTo>
                  <a:lnTo>
                    <a:pt x="10262" y="3919"/>
                  </a:lnTo>
                  <a:lnTo>
                    <a:pt x="9745" y="3919"/>
                  </a:lnTo>
                  <a:lnTo>
                    <a:pt x="9745" y="3402"/>
                  </a:lnTo>
                  <a:close/>
                  <a:moveTo>
                    <a:pt x="10868" y="3402"/>
                  </a:moveTo>
                  <a:lnTo>
                    <a:pt x="10868" y="3919"/>
                  </a:lnTo>
                  <a:lnTo>
                    <a:pt x="10351" y="3919"/>
                  </a:lnTo>
                  <a:lnTo>
                    <a:pt x="10351" y="3402"/>
                  </a:lnTo>
                  <a:close/>
                  <a:moveTo>
                    <a:pt x="11489" y="3402"/>
                  </a:moveTo>
                  <a:lnTo>
                    <a:pt x="11475" y="3919"/>
                  </a:lnTo>
                  <a:lnTo>
                    <a:pt x="10957" y="3919"/>
                  </a:lnTo>
                  <a:lnTo>
                    <a:pt x="10957" y="3402"/>
                  </a:lnTo>
                  <a:close/>
                  <a:moveTo>
                    <a:pt x="12081" y="3402"/>
                  </a:moveTo>
                  <a:lnTo>
                    <a:pt x="12081" y="3919"/>
                  </a:lnTo>
                  <a:lnTo>
                    <a:pt x="11548" y="3919"/>
                  </a:lnTo>
                  <a:lnTo>
                    <a:pt x="11548" y="3402"/>
                  </a:lnTo>
                  <a:close/>
                  <a:moveTo>
                    <a:pt x="1819" y="4008"/>
                  </a:moveTo>
                  <a:lnTo>
                    <a:pt x="1819" y="4525"/>
                  </a:lnTo>
                  <a:lnTo>
                    <a:pt x="1302" y="4525"/>
                  </a:lnTo>
                  <a:lnTo>
                    <a:pt x="1302" y="4008"/>
                  </a:lnTo>
                  <a:close/>
                  <a:moveTo>
                    <a:pt x="2425" y="4008"/>
                  </a:moveTo>
                  <a:lnTo>
                    <a:pt x="2425" y="4525"/>
                  </a:lnTo>
                  <a:lnTo>
                    <a:pt x="1908" y="4525"/>
                  </a:lnTo>
                  <a:lnTo>
                    <a:pt x="1908" y="4008"/>
                  </a:lnTo>
                  <a:close/>
                  <a:moveTo>
                    <a:pt x="3032" y="4008"/>
                  </a:moveTo>
                  <a:lnTo>
                    <a:pt x="3032" y="4525"/>
                  </a:lnTo>
                  <a:lnTo>
                    <a:pt x="2514" y="4525"/>
                  </a:lnTo>
                  <a:lnTo>
                    <a:pt x="2514" y="4008"/>
                  </a:lnTo>
                  <a:close/>
                  <a:moveTo>
                    <a:pt x="3638" y="4008"/>
                  </a:moveTo>
                  <a:lnTo>
                    <a:pt x="3638" y="4525"/>
                  </a:lnTo>
                  <a:lnTo>
                    <a:pt x="3120" y="4525"/>
                  </a:lnTo>
                  <a:lnTo>
                    <a:pt x="3120" y="4008"/>
                  </a:lnTo>
                  <a:close/>
                  <a:moveTo>
                    <a:pt x="4244" y="4008"/>
                  </a:moveTo>
                  <a:lnTo>
                    <a:pt x="4244" y="4525"/>
                  </a:lnTo>
                  <a:lnTo>
                    <a:pt x="3727" y="4525"/>
                  </a:lnTo>
                  <a:lnTo>
                    <a:pt x="3727" y="4008"/>
                  </a:lnTo>
                  <a:close/>
                  <a:moveTo>
                    <a:pt x="4836" y="4008"/>
                  </a:moveTo>
                  <a:lnTo>
                    <a:pt x="4836" y="4525"/>
                  </a:lnTo>
                  <a:lnTo>
                    <a:pt x="4318" y="4525"/>
                  </a:lnTo>
                  <a:lnTo>
                    <a:pt x="4318" y="4008"/>
                  </a:lnTo>
                  <a:close/>
                  <a:moveTo>
                    <a:pt x="5442" y="4008"/>
                  </a:moveTo>
                  <a:lnTo>
                    <a:pt x="5442" y="4525"/>
                  </a:lnTo>
                  <a:lnTo>
                    <a:pt x="4924" y="4525"/>
                  </a:lnTo>
                  <a:lnTo>
                    <a:pt x="4924" y="4008"/>
                  </a:lnTo>
                  <a:close/>
                  <a:moveTo>
                    <a:pt x="6048" y="4008"/>
                  </a:moveTo>
                  <a:lnTo>
                    <a:pt x="6048" y="4525"/>
                  </a:lnTo>
                  <a:lnTo>
                    <a:pt x="5531" y="4525"/>
                  </a:lnTo>
                  <a:lnTo>
                    <a:pt x="5531" y="4008"/>
                  </a:lnTo>
                  <a:close/>
                  <a:moveTo>
                    <a:pt x="6639" y="4008"/>
                  </a:moveTo>
                  <a:lnTo>
                    <a:pt x="6654" y="4525"/>
                  </a:lnTo>
                  <a:lnTo>
                    <a:pt x="6122" y="4525"/>
                  </a:lnTo>
                  <a:lnTo>
                    <a:pt x="6122" y="4008"/>
                  </a:lnTo>
                  <a:close/>
                  <a:moveTo>
                    <a:pt x="7261" y="4008"/>
                  </a:moveTo>
                  <a:lnTo>
                    <a:pt x="7261" y="4525"/>
                  </a:lnTo>
                  <a:lnTo>
                    <a:pt x="6728" y="4525"/>
                  </a:lnTo>
                  <a:lnTo>
                    <a:pt x="6728" y="4008"/>
                  </a:lnTo>
                  <a:close/>
                  <a:moveTo>
                    <a:pt x="7852" y="4008"/>
                  </a:moveTo>
                  <a:lnTo>
                    <a:pt x="7852" y="4525"/>
                  </a:lnTo>
                  <a:lnTo>
                    <a:pt x="7334" y="4525"/>
                  </a:lnTo>
                  <a:lnTo>
                    <a:pt x="7334" y="4008"/>
                  </a:lnTo>
                  <a:close/>
                  <a:moveTo>
                    <a:pt x="8458" y="4008"/>
                  </a:moveTo>
                  <a:lnTo>
                    <a:pt x="8458" y="4525"/>
                  </a:lnTo>
                  <a:lnTo>
                    <a:pt x="7941" y="4525"/>
                  </a:lnTo>
                  <a:lnTo>
                    <a:pt x="7941" y="4008"/>
                  </a:lnTo>
                  <a:close/>
                  <a:moveTo>
                    <a:pt x="9064" y="4008"/>
                  </a:moveTo>
                  <a:lnTo>
                    <a:pt x="9064" y="4525"/>
                  </a:lnTo>
                  <a:lnTo>
                    <a:pt x="8532" y="4525"/>
                  </a:lnTo>
                  <a:lnTo>
                    <a:pt x="8532" y="4008"/>
                  </a:lnTo>
                  <a:close/>
                  <a:moveTo>
                    <a:pt x="9671" y="4008"/>
                  </a:moveTo>
                  <a:lnTo>
                    <a:pt x="9671" y="4525"/>
                  </a:lnTo>
                  <a:lnTo>
                    <a:pt x="9138" y="4525"/>
                  </a:lnTo>
                  <a:lnTo>
                    <a:pt x="9138" y="4008"/>
                  </a:lnTo>
                  <a:close/>
                  <a:moveTo>
                    <a:pt x="10262" y="4008"/>
                  </a:moveTo>
                  <a:lnTo>
                    <a:pt x="10262" y="4525"/>
                  </a:lnTo>
                  <a:lnTo>
                    <a:pt x="9745" y="4525"/>
                  </a:lnTo>
                  <a:lnTo>
                    <a:pt x="9745" y="4008"/>
                  </a:lnTo>
                  <a:close/>
                  <a:moveTo>
                    <a:pt x="10868" y="4008"/>
                  </a:moveTo>
                  <a:lnTo>
                    <a:pt x="10868" y="4525"/>
                  </a:lnTo>
                  <a:lnTo>
                    <a:pt x="10351" y="4525"/>
                  </a:lnTo>
                  <a:lnTo>
                    <a:pt x="10351" y="4008"/>
                  </a:lnTo>
                  <a:close/>
                  <a:moveTo>
                    <a:pt x="11489" y="4008"/>
                  </a:moveTo>
                  <a:lnTo>
                    <a:pt x="11475" y="4525"/>
                  </a:lnTo>
                  <a:lnTo>
                    <a:pt x="10957" y="4525"/>
                  </a:lnTo>
                  <a:lnTo>
                    <a:pt x="10957" y="4008"/>
                  </a:lnTo>
                  <a:close/>
                  <a:moveTo>
                    <a:pt x="12081" y="4008"/>
                  </a:moveTo>
                  <a:lnTo>
                    <a:pt x="12081" y="4525"/>
                  </a:lnTo>
                  <a:lnTo>
                    <a:pt x="11548" y="4525"/>
                  </a:lnTo>
                  <a:lnTo>
                    <a:pt x="11548" y="4008"/>
                  </a:lnTo>
                  <a:close/>
                  <a:moveTo>
                    <a:pt x="12687" y="4008"/>
                  </a:moveTo>
                  <a:lnTo>
                    <a:pt x="12687" y="4525"/>
                  </a:lnTo>
                  <a:lnTo>
                    <a:pt x="12155" y="4525"/>
                  </a:lnTo>
                  <a:lnTo>
                    <a:pt x="12155" y="4008"/>
                  </a:lnTo>
                  <a:close/>
                  <a:moveTo>
                    <a:pt x="1228" y="4614"/>
                  </a:moveTo>
                  <a:lnTo>
                    <a:pt x="1228" y="5132"/>
                  </a:lnTo>
                  <a:lnTo>
                    <a:pt x="695" y="5132"/>
                  </a:lnTo>
                  <a:lnTo>
                    <a:pt x="695" y="4614"/>
                  </a:lnTo>
                  <a:close/>
                  <a:moveTo>
                    <a:pt x="1819" y="4614"/>
                  </a:moveTo>
                  <a:lnTo>
                    <a:pt x="1819" y="5132"/>
                  </a:lnTo>
                  <a:lnTo>
                    <a:pt x="1302" y="5132"/>
                  </a:lnTo>
                  <a:lnTo>
                    <a:pt x="1302" y="4614"/>
                  </a:lnTo>
                  <a:close/>
                  <a:moveTo>
                    <a:pt x="2425" y="4614"/>
                  </a:moveTo>
                  <a:lnTo>
                    <a:pt x="2425" y="5132"/>
                  </a:lnTo>
                  <a:lnTo>
                    <a:pt x="1908" y="5132"/>
                  </a:lnTo>
                  <a:lnTo>
                    <a:pt x="1908" y="4614"/>
                  </a:lnTo>
                  <a:close/>
                  <a:moveTo>
                    <a:pt x="3032" y="4614"/>
                  </a:moveTo>
                  <a:lnTo>
                    <a:pt x="3032" y="5132"/>
                  </a:lnTo>
                  <a:lnTo>
                    <a:pt x="2514" y="5132"/>
                  </a:lnTo>
                  <a:lnTo>
                    <a:pt x="2514" y="4614"/>
                  </a:lnTo>
                  <a:close/>
                  <a:moveTo>
                    <a:pt x="3638" y="4614"/>
                  </a:moveTo>
                  <a:lnTo>
                    <a:pt x="3638" y="5132"/>
                  </a:lnTo>
                  <a:lnTo>
                    <a:pt x="3120" y="5132"/>
                  </a:lnTo>
                  <a:lnTo>
                    <a:pt x="3120" y="4614"/>
                  </a:lnTo>
                  <a:close/>
                  <a:moveTo>
                    <a:pt x="4244" y="4614"/>
                  </a:moveTo>
                  <a:lnTo>
                    <a:pt x="4244" y="5132"/>
                  </a:lnTo>
                  <a:lnTo>
                    <a:pt x="3727" y="5132"/>
                  </a:lnTo>
                  <a:lnTo>
                    <a:pt x="3727" y="4614"/>
                  </a:lnTo>
                  <a:close/>
                  <a:moveTo>
                    <a:pt x="4836" y="4614"/>
                  </a:moveTo>
                  <a:lnTo>
                    <a:pt x="4836" y="5132"/>
                  </a:lnTo>
                  <a:lnTo>
                    <a:pt x="4318" y="5132"/>
                  </a:lnTo>
                  <a:lnTo>
                    <a:pt x="4318" y="4614"/>
                  </a:lnTo>
                  <a:close/>
                  <a:moveTo>
                    <a:pt x="5442" y="4614"/>
                  </a:moveTo>
                  <a:lnTo>
                    <a:pt x="5442" y="5132"/>
                  </a:lnTo>
                  <a:lnTo>
                    <a:pt x="4924" y="5132"/>
                  </a:lnTo>
                  <a:lnTo>
                    <a:pt x="4924" y="4614"/>
                  </a:lnTo>
                  <a:close/>
                  <a:moveTo>
                    <a:pt x="6048" y="4614"/>
                  </a:moveTo>
                  <a:lnTo>
                    <a:pt x="6048" y="5132"/>
                  </a:lnTo>
                  <a:lnTo>
                    <a:pt x="5531" y="5132"/>
                  </a:lnTo>
                  <a:lnTo>
                    <a:pt x="5531" y="4614"/>
                  </a:lnTo>
                  <a:close/>
                  <a:moveTo>
                    <a:pt x="6639" y="4614"/>
                  </a:moveTo>
                  <a:lnTo>
                    <a:pt x="6654" y="5132"/>
                  </a:lnTo>
                  <a:lnTo>
                    <a:pt x="6122" y="5132"/>
                  </a:lnTo>
                  <a:lnTo>
                    <a:pt x="6122" y="4614"/>
                  </a:lnTo>
                  <a:close/>
                  <a:moveTo>
                    <a:pt x="7261" y="4614"/>
                  </a:moveTo>
                  <a:lnTo>
                    <a:pt x="7261" y="5132"/>
                  </a:lnTo>
                  <a:lnTo>
                    <a:pt x="6728" y="5132"/>
                  </a:lnTo>
                  <a:lnTo>
                    <a:pt x="6728" y="4614"/>
                  </a:lnTo>
                  <a:close/>
                  <a:moveTo>
                    <a:pt x="7852" y="4614"/>
                  </a:moveTo>
                  <a:lnTo>
                    <a:pt x="7852" y="5132"/>
                  </a:lnTo>
                  <a:lnTo>
                    <a:pt x="7334" y="5132"/>
                  </a:lnTo>
                  <a:lnTo>
                    <a:pt x="7334" y="4614"/>
                  </a:lnTo>
                  <a:close/>
                  <a:moveTo>
                    <a:pt x="8458" y="4614"/>
                  </a:moveTo>
                  <a:lnTo>
                    <a:pt x="8458" y="5132"/>
                  </a:lnTo>
                  <a:lnTo>
                    <a:pt x="7941" y="5132"/>
                  </a:lnTo>
                  <a:lnTo>
                    <a:pt x="7941" y="4614"/>
                  </a:lnTo>
                  <a:close/>
                  <a:moveTo>
                    <a:pt x="9064" y="4614"/>
                  </a:moveTo>
                  <a:lnTo>
                    <a:pt x="9064" y="5132"/>
                  </a:lnTo>
                  <a:lnTo>
                    <a:pt x="8532" y="5132"/>
                  </a:lnTo>
                  <a:lnTo>
                    <a:pt x="8532" y="4614"/>
                  </a:lnTo>
                  <a:close/>
                  <a:moveTo>
                    <a:pt x="9671" y="4614"/>
                  </a:moveTo>
                  <a:lnTo>
                    <a:pt x="9671" y="5132"/>
                  </a:lnTo>
                  <a:lnTo>
                    <a:pt x="9138" y="5132"/>
                  </a:lnTo>
                  <a:lnTo>
                    <a:pt x="9138" y="4614"/>
                  </a:lnTo>
                  <a:close/>
                  <a:moveTo>
                    <a:pt x="10262" y="4614"/>
                  </a:moveTo>
                  <a:lnTo>
                    <a:pt x="10262" y="5132"/>
                  </a:lnTo>
                  <a:lnTo>
                    <a:pt x="9745" y="5132"/>
                  </a:lnTo>
                  <a:lnTo>
                    <a:pt x="9745" y="4614"/>
                  </a:lnTo>
                  <a:close/>
                  <a:moveTo>
                    <a:pt x="10868" y="4614"/>
                  </a:moveTo>
                  <a:lnTo>
                    <a:pt x="10868" y="5132"/>
                  </a:lnTo>
                  <a:lnTo>
                    <a:pt x="10351" y="5132"/>
                  </a:lnTo>
                  <a:lnTo>
                    <a:pt x="10351" y="4614"/>
                  </a:lnTo>
                  <a:close/>
                  <a:moveTo>
                    <a:pt x="11489" y="4614"/>
                  </a:moveTo>
                  <a:lnTo>
                    <a:pt x="11475" y="5132"/>
                  </a:lnTo>
                  <a:lnTo>
                    <a:pt x="10957" y="5132"/>
                  </a:lnTo>
                  <a:lnTo>
                    <a:pt x="10957" y="4614"/>
                  </a:lnTo>
                  <a:close/>
                  <a:moveTo>
                    <a:pt x="12081" y="4614"/>
                  </a:moveTo>
                  <a:lnTo>
                    <a:pt x="12081" y="5132"/>
                  </a:lnTo>
                  <a:lnTo>
                    <a:pt x="11548" y="5132"/>
                  </a:lnTo>
                  <a:lnTo>
                    <a:pt x="11548" y="4614"/>
                  </a:lnTo>
                  <a:close/>
                  <a:moveTo>
                    <a:pt x="12687" y="4614"/>
                  </a:moveTo>
                  <a:lnTo>
                    <a:pt x="12687" y="5132"/>
                  </a:lnTo>
                  <a:lnTo>
                    <a:pt x="12155" y="5132"/>
                  </a:lnTo>
                  <a:lnTo>
                    <a:pt x="12155" y="4614"/>
                  </a:lnTo>
                  <a:close/>
                  <a:moveTo>
                    <a:pt x="13278" y="4614"/>
                  </a:moveTo>
                  <a:lnTo>
                    <a:pt x="13278" y="5132"/>
                  </a:lnTo>
                  <a:lnTo>
                    <a:pt x="12761" y="5132"/>
                  </a:lnTo>
                  <a:lnTo>
                    <a:pt x="12761" y="4614"/>
                  </a:lnTo>
                  <a:close/>
                  <a:moveTo>
                    <a:pt x="3032" y="1"/>
                  </a:moveTo>
                  <a:lnTo>
                    <a:pt x="3032" y="311"/>
                  </a:lnTo>
                  <a:lnTo>
                    <a:pt x="2662" y="311"/>
                  </a:lnTo>
                  <a:lnTo>
                    <a:pt x="2662" y="385"/>
                  </a:lnTo>
                  <a:lnTo>
                    <a:pt x="3032" y="385"/>
                  </a:lnTo>
                  <a:lnTo>
                    <a:pt x="3032" y="918"/>
                  </a:lnTo>
                  <a:lnTo>
                    <a:pt x="2662" y="918"/>
                  </a:lnTo>
                  <a:lnTo>
                    <a:pt x="2662" y="991"/>
                  </a:lnTo>
                  <a:lnTo>
                    <a:pt x="3032" y="991"/>
                  </a:lnTo>
                  <a:lnTo>
                    <a:pt x="3032" y="1509"/>
                  </a:lnTo>
                  <a:lnTo>
                    <a:pt x="2662" y="1509"/>
                  </a:lnTo>
                  <a:lnTo>
                    <a:pt x="2662" y="1598"/>
                  </a:lnTo>
                  <a:lnTo>
                    <a:pt x="3032" y="1598"/>
                  </a:lnTo>
                  <a:lnTo>
                    <a:pt x="3032" y="2115"/>
                  </a:lnTo>
                  <a:lnTo>
                    <a:pt x="2514" y="2115"/>
                  </a:lnTo>
                  <a:lnTo>
                    <a:pt x="2440" y="2219"/>
                  </a:lnTo>
                  <a:lnTo>
                    <a:pt x="2440" y="2721"/>
                  </a:lnTo>
                  <a:lnTo>
                    <a:pt x="2026" y="2721"/>
                  </a:lnTo>
                  <a:lnTo>
                    <a:pt x="1967" y="2795"/>
                  </a:lnTo>
                  <a:lnTo>
                    <a:pt x="2425" y="2795"/>
                  </a:lnTo>
                  <a:lnTo>
                    <a:pt x="2425" y="3328"/>
                  </a:lnTo>
                  <a:lnTo>
                    <a:pt x="1908" y="3328"/>
                  </a:lnTo>
                  <a:lnTo>
                    <a:pt x="1908" y="2869"/>
                  </a:lnTo>
                  <a:lnTo>
                    <a:pt x="1819" y="2973"/>
                  </a:lnTo>
                  <a:lnTo>
                    <a:pt x="1819" y="3328"/>
                  </a:lnTo>
                  <a:lnTo>
                    <a:pt x="1538" y="3328"/>
                  </a:lnTo>
                  <a:lnTo>
                    <a:pt x="1464" y="3402"/>
                  </a:lnTo>
                  <a:lnTo>
                    <a:pt x="1819" y="3402"/>
                  </a:lnTo>
                  <a:lnTo>
                    <a:pt x="1819" y="3919"/>
                  </a:lnTo>
                  <a:lnTo>
                    <a:pt x="1302" y="3919"/>
                  </a:lnTo>
                  <a:lnTo>
                    <a:pt x="1302" y="3609"/>
                  </a:lnTo>
                  <a:lnTo>
                    <a:pt x="1213" y="3712"/>
                  </a:lnTo>
                  <a:lnTo>
                    <a:pt x="1213" y="3919"/>
                  </a:lnTo>
                  <a:lnTo>
                    <a:pt x="1050" y="3919"/>
                  </a:lnTo>
                  <a:lnTo>
                    <a:pt x="976" y="4008"/>
                  </a:lnTo>
                  <a:lnTo>
                    <a:pt x="1213" y="4008"/>
                  </a:lnTo>
                  <a:lnTo>
                    <a:pt x="1213" y="4525"/>
                  </a:lnTo>
                  <a:lnTo>
                    <a:pt x="695" y="4525"/>
                  </a:lnTo>
                  <a:lnTo>
                    <a:pt x="695" y="4363"/>
                  </a:lnTo>
                  <a:lnTo>
                    <a:pt x="622" y="4451"/>
                  </a:lnTo>
                  <a:lnTo>
                    <a:pt x="622" y="4525"/>
                  </a:lnTo>
                  <a:lnTo>
                    <a:pt x="562" y="4525"/>
                  </a:lnTo>
                  <a:lnTo>
                    <a:pt x="488" y="4614"/>
                  </a:lnTo>
                  <a:lnTo>
                    <a:pt x="622" y="4614"/>
                  </a:lnTo>
                  <a:lnTo>
                    <a:pt x="622" y="5132"/>
                  </a:lnTo>
                  <a:lnTo>
                    <a:pt x="89" y="5132"/>
                  </a:lnTo>
                  <a:lnTo>
                    <a:pt x="89" y="5102"/>
                  </a:lnTo>
                  <a:lnTo>
                    <a:pt x="1" y="5220"/>
                  </a:lnTo>
                  <a:lnTo>
                    <a:pt x="15" y="5220"/>
                  </a:lnTo>
                  <a:lnTo>
                    <a:pt x="15" y="5767"/>
                  </a:lnTo>
                  <a:lnTo>
                    <a:pt x="89" y="5767"/>
                  </a:lnTo>
                  <a:lnTo>
                    <a:pt x="89" y="5220"/>
                  </a:lnTo>
                  <a:lnTo>
                    <a:pt x="622" y="5220"/>
                  </a:lnTo>
                  <a:lnTo>
                    <a:pt x="622" y="5767"/>
                  </a:lnTo>
                  <a:lnTo>
                    <a:pt x="695" y="5767"/>
                  </a:lnTo>
                  <a:lnTo>
                    <a:pt x="695" y="5220"/>
                  </a:lnTo>
                  <a:lnTo>
                    <a:pt x="1213" y="5220"/>
                  </a:lnTo>
                  <a:lnTo>
                    <a:pt x="1213" y="5767"/>
                  </a:lnTo>
                  <a:lnTo>
                    <a:pt x="1302" y="5767"/>
                  </a:lnTo>
                  <a:lnTo>
                    <a:pt x="1302" y="5220"/>
                  </a:lnTo>
                  <a:lnTo>
                    <a:pt x="1819" y="5220"/>
                  </a:lnTo>
                  <a:lnTo>
                    <a:pt x="1819" y="5767"/>
                  </a:lnTo>
                  <a:lnTo>
                    <a:pt x="1908" y="5767"/>
                  </a:lnTo>
                  <a:lnTo>
                    <a:pt x="1908" y="5220"/>
                  </a:lnTo>
                  <a:lnTo>
                    <a:pt x="2425" y="5220"/>
                  </a:lnTo>
                  <a:lnTo>
                    <a:pt x="2425" y="5767"/>
                  </a:lnTo>
                  <a:lnTo>
                    <a:pt x="2499" y="5767"/>
                  </a:lnTo>
                  <a:lnTo>
                    <a:pt x="2499" y="5220"/>
                  </a:lnTo>
                  <a:lnTo>
                    <a:pt x="3032" y="5220"/>
                  </a:lnTo>
                  <a:lnTo>
                    <a:pt x="3032" y="5767"/>
                  </a:lnTo>
                  <a:lnTo>
                    <a:pt x="3106" y="5767"/>
                  </a:lnTo>
                  <a:lnTo>
                    <a:pt x="3106" y="5220"/>
                  </a:lnTo>
                  <a:lnTo>
                    <a:pt x="3638" y="5220"/>
                  </a:lnTo>
                  <a:lnTo>
                    <a:pt x="3638" y="5767"/>
                  </a:lnTo>
                  <a:lnTo>
                    <a:pt x="3712" y="5767"/>
                  </a:lnTo>
                  <a:lnTo>
                    <a:pt x="3712" y="5220"/>
                  </a:lnTo>
                  <a:lnTo>
                    <a:pt x="4229" y="5220"/>
                  </a:lnTo>
                  <a:lnTo>
                    <a:pt x="4229" y="5767"/>
                  </a:lnTo>
                  <a:lnTo>
                    <a:pt x="4318" y="5767"/>
                  </a:lnTo>
                  <a:lnTo>
                    <a:pt x="4318" y="5220"/>
                  </a:lnTo>
                  <a:lnTo>
                    <a:pt x="4836" y="5220"/>
                  </a:lnTo>
                  <a:lnTo>
                    <a:pt x="4836" y="5767"/>
                  </a:lnTo>
                  <a:lnTo>
                    <a:pt x="4924" y="5767"/>
                  </a:lnTo>
                  <a:lnTo>
                    <a:pt x="4924" y="5220"/>
                  </a:lnTo>
                  <a:lnTo>
                    <a:pt x="5442" y="5220"/>
                  </a:lnTo>
                  <a:lnTo>
                    <a:pt x="5442" y="5767"/>
                  </a:lnTo>
                  <a:lnTo>
                    <a:pt x="5516" y="5767"/>
                  </a:lnTo>
                  <a:lnTo>
                    <a:pt x="5516" y="5220"/>
                  </a:lnTo>
                  <a:lnTo>
                    <a:pt x="6048" y="5220"/>
                  </a:lnTo>
                  <a:lnTo>
                    <a:pt x="6048" y="5767"/>
                  </a:lnTo>
                  <a:lnTo>
                    <a:pt x="6122" y="5767"/>
                  </a:lnTo>
                  <a:lnTo>
                    <a:pt x="6122" y="5220"/>
                  </a:lnTo>
                  <a:lnTo>
                    <a:pt x="6654" y="5220"/>
                  </a:lnTo>
                  <a:lnTo>
                    <a:pt x="6654" y="5767"/>
                  </a:lnTo>
                  <a:lnTo>
                    <a:pt x="6728" y="5767"/>
                  </a:lnTo>
                  <a:lnTo>
                    <a:pt x="6728" y="5220"/>
                  </a:lnTo>
                  <a:lnTo>
                    <a:pt x="7246" y="5220"/>
                  </a:lnTo>
                  <a:lnTo>
                    <a:pt x="7246" y="5767"/>
                  </a:lnTo>
                  <a:lnTo>
                    <a:pt x="7334" y="5767"/>
                  </a:lnTo>
                  <a:lnTo>
                    <a:pt x="7334" y="5220"/>
                  </a:lnTo>
                  <a:lnTo>
                    <a:pt x="7852" y="5220"/>
                  </a:lnTo>
                  <a:lnTo>
                    <a:pt x="7852" y="5767"/>
                  </a:lnTo>
                  <a:lnTo>
                    <a:pt x="7941" y="5767"/>
                  </a:lnTo>
                  <a:lnTo>
                    <a:pt x="7941" y="5220"/>
                  </a:lnTo>
                  <a:lnTo>
                    <a:pt x="8458" y="5220"/>
                  </a:lnTo>
                  <a:lnTo>
                    <a:pt x="8458" y="5767"/>
                  </a:lnTo>
                  <a:lnTo>
                    <a:pt x="8532" y="5767"/>
                  </a:lnTo>
                  <a:lnTo>
                    <a:pt x="8532" y="5220"/>
                  </a:lnTo>
                  <a:lnTo>
                    <a:pt x="9064" y="5220"/>
                  </a:lnTo>
                  <a:lnTo>
                    <a:pt x="9064" y="5767"/>
                  </a:lnTo>
                  <a:lnTo>
                    <a:pt x="9138" y="5767"/>
                  </a:lnTo>
                  <a:lnTo>
                    <a:pt x="9138" y="5220"/>
                  </a:lnTo>
                  <a:lnTo>
                    <a:pt x="9656" y="5220"/>
                  </a:lnTo>
                  <a:lnTo>
                    <a:pt x="9656" y="5767"/>
                  </a:lnTo>
                  <a:lnTo>
                    <a:pt x="9745" y="5767"/>
                  </a:lnTo>
                  <a:lnTo>
                    <a:pt x="9745" y="5220"/>
                  </a:lnTo>
                  <a:lnTo>
                    <a:pt x="10262" y="5220"/>
                  </a:lnTo>
                  <a:lnTo>
                    <a:pt x="10262" y="5767"/>
                  </a:lnTo>
                  <a:lnTo>
                    <a:pt x="10351" y="5767"/>
                  </a:lnTo>
                  <a:lnTo>
                    <a:pt x="10351" y="5220"/>
                  </a:lnTo>
                  <a:lnTo>
                    <a:pt x="10868" y="5220"/>
                  </a:lnTo>
                  <a:lnTo>
                    <a:pt x="10868" y="5767"/>
                  </a:lnTo>
                  <a:lnTo>
                    <a:pt x="10942" y="5767"/>
                  </a:lnTo>
                  <a:lnTo>
                    <a:pt x="10942" y="5220"/>
                  </a:lnTo>
                  <a:lnTo>
                    <a:pt x="11489" y="5220"/>
                  </a:lnTo>
                  <a:lnTo>
                    <a:pt x="11489" y="5767"/>
                  </a:lnTo>
                  <a:lnTo>
                    <a:pt x="11563" y="5767"/>
                  </a:lnTo>
                  <a:lnTo>
                    <a:pt x="11563" y="5220"/>
                  </a:lnTo>
                  <a:lnTo>
                    <a:pt x="12081" y="5220"/>
                  </a:lnTo>
                  <a:lnTo>
                    <a:pt x="12081" y="5767"/>
                  </a:lnTo>
                  <a:lnTo>
                    <a:pt x="12170" y="5767"/>
                  </a:lnTo>
                  <a:lnTo>
                    <a:pt x="12170" y="5220"/>
                  </a:lnTo>
                  <a:lnTo>
                    <a:pt x="12687" y="5220"/>
                  </a:lnTo>
                  <a:lnTo>
                    <a:pt x="12687" y="5767"/>
                  </a:lnTo>
                  <a:lnTo>
                    <a:pt x="12776" y="5767"/>
                  </a:lnTo>
                  <a:lnTo>
                    <a:pt x="12776" y="5220"/>
                  </a:lnTo>
                  <a:lnTo>
                    <a:pt x="13293" y="5220"/>
                  </a:lnTo>
                  <a:lnTo>
                    <a:pt x="13293" y="5767"/>
                  </a:lnTo>
                  <a:lnTo>
                    <a:pt x="13367" y="5767"/>
                  </a:lnTo>
                  <a:lnTo>
                    <a:pt x="13367" y="5220"/>
                  </a:lnTo>
                  <a:lnTo>
                    <a:pt x="13885" y="5220"/>
                  </a:lnTo>
                  <a:lnTo>
                    <a:pt x="13885" y="5767"/>
                  </a:lnTo>
                  <a:lnTo>
                    <a:pt x="13959" y="5767"/>
                  </a:lnTo>
                  <a:lnTo>
                    <a:pt x="13959" y="5220"/>
                  </a:lnTo>
                  <a:lnTo>
                    <a:pt x="14047" y="5220"/>
                  </a:lnTo>
                  <a:lnTo>
                    <a:pt x="13973" y="5132"/>
                  </a:lnTo>
                  <a:lnTo>
                    <a:pt x="13973" y="5117"/>
                  </a:lnTo>
                  <a:lnTo>
                    <a:pt x="13885" y="5013"/>
                  </a:lnTo>
                  <a:lnTo>
                    <a:pt x="13885" y="5132"/>
                  </a:lnTo>
                  <a:lnTo>
                    <a:pt x="13367" y="5132"/>
                  </a:lnTo>
                  <a:lnTo>
                    <a:pt x="13367" y="4614"/>
                  </a:lnTo>
                  <a:lnTo>
                    <a:pt x="13545" y="4614"/>
                  </a:lnTo>
                  <a:lnTo>
                    <a:pt x="13485" y="4525"/>
                  </a:lnTo>
                  <a:lnTo>
                    <a:pt x="13352" y="4525"/>
                  </a:lnTo>
                  <a:lnTo>
                    <a:pt x="13352" y="4377"/>
                  </a:lnTo>
                  <a:lnTo>
                    <a:pt x="13278" y="4274"/>
                  </a:lnTo>
                  <a:lnTo>
                    <a:pt x="13278" y="4525"/>
                  </a:lnTo>
                  <a:lnTo>
                    <a:pt x="12761" y="4525"/>
                  </a:lnTo>
                  <a:lnTo>
                    <a:pt x="12761" y="4008"/>
                  </a:lnTo>
                  <a:lnTo>
                    <a:pt x="13057" y="4008"/>
                  </a:lnTo>
                  <a:lnTo>
                    <a:pt x="12998" y="3919"/>
                  </a:lnTo>
                  <a:lnTo>
                    <a:pt x="12761" y="3919"/>
                  </a:lnTo>
                  <a:lnTo>
                    <a:pt x="12761" y="3623"/>
                  </a:lnTo>
                  <a:lnTo>
                    <a:pt x="12672" y="3520"/>
                  </a:lnTo>
                  <a:lnTo>
                    <a:pt x="12672" y="3919"/>
                  </a:lnTo>
                  <a:lnTo>
                    <a:pt x="12155" y="3919"/>
                  </a:lnTo>
                  <a:lnTo>
                    <a:pt x="12155" y="3402"/>
                  </a:lnTo>
                  <a:lnTo>
                    <a:pt x="12569" y="3402"/>
                  </a:lnTo>
                  <a:lnTo>
                    <a:pt x="12510" y="3313"/>
                  </a:lnTo>
                  <a:lnTo>
                    <a:pt x="12155" y="3313"/>
                  </a:lnTo>
                  <a:lnTo>
                    <a:pt x="12155" y="2884"/>
                  </a:lnTo>
                  <a:lnTo>
                    <a:pt x="12022" y="2721"/>
                  </a:lnTo>
                  <a:lnTo>
                    <a:pt x="11548" y="2721"/>
                  </a:lnTo>
                  <a:lnTo>
                    <a:pt x="11548" y="2189"/>
                  </a:lnTo>
                  <a:lnTo>
                    <a:pt x="11593" y="2189"/>
                  </a:lnTo>
                  <a:lnTo>
                    <a:pt x="11489" y="2041"/>
                  </a:lnTo>
                  <a:lnTo>
                    <a:pt x="11489" y="2115"/>
                  </a:lnTo>
                  <a:lnTo>
                    <a:pt x="10957" y="2115"/>
                  </a:lnTo>
                  <a:lnTo>
                    <a:pt x="10957" y="1598"/>
                  </a:lnTo>
                  <a:lnTo>
                    <a:pt x="11386" y="1598"/>
                  </a:lnTo>
                  <a:lnTo>
                    <a:pt x="11386" y="1509"/>
                  </a:lnTo>
                  <a:lnTo>
                    <a:pt x="10957" y="1509"/>
                  </a:lnTo>
                  <a:lnTo>
                    <a:pt x="10957" y="991"/>
                  </a:lnTo>
                  <a:lnTo>
                    <a:pt x="11386" y="991"/>
                  </a:lnTo>
                  <a:lnTo>
                    <a:pt x="11386" y="918"/>
                  </a:lnTo>
                  <a:lnTo>
                    <a:pt x="10957" y="918"/>
                  </a:lnTo>
                  <a:lnTo>
                    <a:pt x="10957" y="385"/>
                  </a:lnTo>
                  <a:lnTo>
                    <a:pt x="11386" y="385"/>
                  </a:lnTo>
                  <a:lnTo>
                    <a:pt x="11386" y="311"/>
                  </a:lnTo>
                  <a:lnTo>
                    <a:pt x="10957" y="311"/>
                  </a:lnTo>
                  <a:lnTo>
                    <a:pt x="10957" y="1"/>
                  </a:lnTo>
                  <a:lnTo>
                    <a:pt x="10883" y="1"/>
                  </a:lnTo>
                  <a:lnTo>
                    <a:pt x="10883" y="311"/>
                  </a:lnTo>
                  <a:lnTo>
                    <a:pt x="10351" y="311"/>
                  </a:lnTo>
                  <a:lnTo>
                    <a:pt x="10351" y="1"/>
                  </a:lnTo>
                  <a:lnTo>
                    <a:pt x="10277" y="1"/>
                  </a:lnTo>
                  <a:lnTo>
                    <a:pt x="10277" y="311"/>
                  </a:lnTo>
                  <a:lnTo>
                    <a:pt x="9759" y="311"/>
                  </a:lnTo>
                  <a:lnTo>
                    <a:pt x="9759" y="1"/>
                  </a:lnTo>
                  <a:lnTo>
                    <a:pt x="9671" y="1"/>
                  </a:lnTo>
                  <a:lnTo>
                    <a:pt x="9671" y="311"/>
                  </a:lnTo>
                  <a:lnTo>
                    <a:pt x="9153" y="311"/>
                  </a:lnTo>
                  <a:lnTo>
                    <a:pt x="9153" y="1"/>
                  </a:lnTo>
                  <a:lnTo>
                    <a:pt x="9064" y="1"/>
                  </a:lnTo>
                  <a:lnTo>
                    <a:pt x="9064" y="311"/>
                  </a:lnTo>
                  <a:lnTo>
                    <a:pt x="8547" y="311"/>
                  </a:lnTo>
                  <a:lnTo>
                    <a:pt x="8547" y="1"/>
                  </a:lnTo>
                  <a:lnTo>
                    <a:pt x="8473" y="1"/>
                  </a:lnTo>
                  <a:lnTo>
                    <a:pt x="8473" y="311"/>
                  </a:lnTo>
                  <a:lnTo>
                    <a:pt x="7941" y="311"/>
                  </a:lnTo>
                  <a:lnTo>
                    <a:pt x="7941" y="1"/>
                  </a:lnTo>
                  <a:lnTo>
                    <a:pt x="7867" y="1"/>
                  </a:lnTo>
                  <a:lnTo>
                    <a:pt x="7867" y="311"/>
                  </a:lnTo>
                  <a:lnTo>
                    <a:pt x="7334" y="311"/>
                  </a:lnTo>
                  <a:lnTo>
                    <a:pt x="7334" y="1"/>
                  </a:lnTo>
                  <a:lnTo>
                    <a:pt x="7261" y="1"/>
                  </a:lnTo>
                  <a:lnTo>
                    <a:pt x="7261" y="311"/>
                  </a:lnTo>
                  <a:lnTo>
                    <a:pt x="6743" y="311"/>
                  </a:lnTo>
                  <a:lnTo>
                    <a:pt x="6743" y="1"/>
                  </a:lnTo>
                  <a:lnTo>
                    <a:pt x="6654" y="1"/>
                  </a:lnTo>
                  <a:lnTo>
                    <a:pt x="6654" y="311"/>
                  </a:lnTo>
                  <a:lnTo>
                    <a:pt x="6122" y="311"/>
                  </a:lnTo>
                  <a:lnTo>
                    <a:pt x="6122" y="1"/>
                  </a:lnTo>
                  <a:lnTo>
                    <a:pt x="6048" y="1"/>
                  </a:lnTo>
                  <a:lnTo>
                    <a:pt x="6048" y="311"/>
                  </a:lnTo>
                  <a:lnTo>
                    <a:pt x="5516" y="311"/>
                  </a:lnTo>
                  <a:lnTo>
                    <a:pt x="5516" y="1"/>
                  </a:lnTo>
                  <a:lnTo>
                    <a:pt x="5442" y="1"/>
                  </a:lnTo>
                  <a:lnTo>
                    <a:pt x="5442" y="311"/>
                  </a:lnTo>
                  <a:lnTo>
                    <a:pt x="4910" y="311"/>
                  </a:lnTo>
                  <a:lnTo>
                    <a:pt x="4910" y="1"/>
                  </a:lnTo>
                  <a:lnTo>
                    <a:pt x="4836" y="1"/>
                  </a:lnTo>
                  <a:lnTo>
                    <a:pt x="4836" y="311"/>
                  </a:lnTo>
                  <a:lnTo>
                    <a:pt x="4318" y="311"/>
                  </a:lnTo>
                  <a:lnTo>
                    <a:pt x="4318" y="1"/>
                  </a:lnTo>
                  <a:lnTo>
                    <a:pt x="4229" y="1"/>
                  </a:lnTo>
                  <a:lnTo>
                    <a:pt x="4229" y="311"/>
                  </a:lnTo>
                  <a:lnTo>
                    <a:pt x="3727" y="311"/>
                  </a:lnTo>
                  <a:lnTo>
                    <a:pt x="3727" y="1"/>
                  </a:lnTo>
                  <a:lnTo>
                    <a:pt x="3638" y="1"/>
                  </a:lnTo>
                  <a:lnTo>
                    <a:pt x="3638" y="311"/>
                  </a:lnTo>
                  <a:lnTo>
                    <a:pt x="3120" y="311"/>
                  </a:lnTo>
                  <a:lnTo>
                    <a:pt x="3120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76" name="Google Shape;3876;p14"/>
          <p:cNvGrpSpPr/>
          <p:nvPr/>
        </p:nvGrpSpPr>
        <p:grpSpPr>
          <a:xfrm flipH="1">
            <a:off x="10494903" y="1926800"/>
            <a:ext cx="2454567" cy="4304875"/>
            <a:chOff x="-4690992" y="-1062777"/>
            <a:chExt cx="5068625" cy="7269062"/>
          </a:xfrm>
        </p:grpSpPr>
        <p:sp>
          <p:nvSpPr>
            <p:cNvPr id="3877" name="Google Shape;3877;p14"/>
            <p:cNvSpPr/>
            <p:nvPr/>
          </p:nvSpPr>
          <p:spPr>
            <a:xfrm>
              <a:off x="-2224448" y="985128"/>
              <a:ext cx="2031241" cy="737029"/>
            </a:xfrm>
            <a:custGeom>
              <a:avLst/>
              <a:gdLst/>
              <a:ahLst/>
              <a:cxnLst/>
              <a:rect l="l" t="t" r="r" b="b"/>
              <a:pathLst>
                <a:path w="6099" h="2213" extrusionOk="0">
                  <a:moveTo>
                    <a:pt x="2313" y="1"/>
                  </a:moveTo>
                  <a:cubicBezTo>
                    <a:pt x="1533" y="1"/>
                    <a:pt x="738" y="174"/>
                    <a:pt x="1" y="577"/>
                  </a:cubicBezTo>
                  <a:cubicBezTo>
                    <a:pt x="57" y="573"/>
                    <a:pt x="114" y="571"/>
                    <a:pt x="170" y="571"/>
                  </a:cubicBezTo>
                  <a:cubicBezTo>
                    <a:pt x="675" y="571"/>
                    <a:pt x="1171" y="729"/>
                    <a:pt x="1571" y="1035"/>
                  </a:cubicBezTo>
                  <a:cubicBezTo>
                    <a:pt x="1519" y="917"/>
                    <a:pt x="1532" y="773"/>
                    <a:pt x="1584" y="655"/>
                  </a:cubicBezTo>
                  <a:cubicBezTo>
                    <a:pt x="1741" y="786"/>
                    <a:pt x="1872" y="969"/>
                    <a:pt x="1963" y="1166"/>
                  </a:cubicBezTo>
                  <a:lnTo>
                    <a:pt x="1963" y="852"/>
                  </a:lnTo>
                  <a:cubicBezTo>
                    <a:pt x="2081" y="1009"/>
                    <a:pt x="2225" y="1153"/>
                    <a:pt x="2408" y="1257"/>
                  </a:cubicBezTo>
                  <a:cubicBezTo>
                    <a:pt x="2395" y="1139"/>
                    <a:pt x="2434" y="1035"/>
                    <a:pt x="2487" y="930"/>
                  </a:cubicBezTo>
                  <a:cubicBezTo>
                    <a:pt x="2565" y="1179"/>
                    <a:pt x="2696" y="1401"/>
                    <a:pt x="2866" y="1584"/>
                  </a:cubicBezTo>
                  <a:lnTo>
                    <a:pt x="3023" y="1297"/>
                  </a:lnTo>
                  <a:lnTo>
                    <a:pt x="3507" y="1872"/>
                  </a:lnTo>
                  <a:lnTo>
                    <a:pt x="3507" y="1414"/>
                  </a:lnTo>
                  <a:lnTo>
                    <a:pt x="4201" y="2068"/>
                  </a:lnTo>
                  <a:cubicBezTo>
                    <a:pt x="4175" y="1872"/>
                    <a:pt x="4149" y="1676"/>
                    <a:pt x="4122" y="1493"/>
                  </a:cubicBezTo>
                  <a:lnTo>
                    <a:pt x="4122" y="1493"/>
                  </a:lnTo>
                  <a:cubicBezTo>
                    <a:pt x="4306" y="1663"/>
                    <a:pt x="4502" y="1794"/>
                    <a:pt x="4737" y="1898"/>
                  </a:cubicBezTo>
                  <a:cubicBezTo>
                    <a:pt x="4685" y="1768"/>
                    <a:pt x="4646" y="1624"/>
                    <a:pt x="4606" y="1480"/>
                  </a:cubicBezTo>
                  <a:lnTo>
                    <a:pt x="4606" y="1480"/>
                  </a:lnTo>
                  <a:cubicBezTo>
                    <a:pt x="4855" y="1676"/>
                    <a:pt x="5117" y="1846"/>
                    <a:pt x="5405" y="1977"/>
                  </a:cubicBezTo>
                  <a:cubicBezTo>
                    <a:pt x="5405" y="1872"/>
                    <a:pt x="5365" y="1768"/>
                    <a:pt x="5287" y="1689"/>
                  </a:cubicBezTo>
                  <a:lnTo>
                    <a:pt x="5287" y="1689"/>
                  </a:lnTo>
                  <a:cubicBezTo>
                    <a:pt x="5535" y="1898"/>
                    <a:pt x="5810" y="2068"/>
                    <a:pt x="6098" y="2212"/>
                  </a:cubicBezTo>
                  <a:cubicBezTo>
                    <a:pt x="5876" y="1139"/>
                    <a:pt x="4921" y="538"/>
                    <a:pt x="3952" y="250"/>
                  </a:cubicBezTo>
                  <a:cubicBezTo>
                    <a:pt x="3431" y="91"/>
                    <a:pt x="2876" y="1"/>
                    <a:pt x="23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4"/>
            <p:cNvSpPr/>
            <p:nvPr/>
          </p:nvSpPr>
          <p:spPr>
            <a:xfrm>
              <a:off x="-2193808" y="4305"/>
              <a:ext cx="1721510" cy="1299542"/>
            </a:xfrm>
            <a:custGeom>
              <a:avLst/>
              <a:gdLst/>
              <a:ahLst/>
              <a:cxnLst/>
              <a:rect l="l" t="t" r="r" b="b"/>
              <a:pathLst>
                <a:path w="5169" h="3902" extrusionOk="0">
                  <a:moveTo>
                    <a:pt x="4134" y="0"/>
                  </a:moveTo>
                  <a:cubicBezTo>
                    <a:pt x="3470" y="0"/>
                    <a:pt x="2814" y="274"/>
                    <a:pt x="2264" y="643"/>
                  </a:cubicBezTo>
                  <a:cubicBezTo>
                    <a:pt x="1178" y="1363"/>
                    <a:pt x="275" y="2475"/>
                    <a:pt x="0" y="3901"/>
                  </a:cubicBezTo>
                  <a:cubicBezTo>
                    <a:pt x="327" y="3443"/>
                    <a:pt x="812" y="3116"/>
                    <a:pt x="1361" y="2985"/>
                  </a:cubicBezTo>
                  <a:cubicBezTo>
                    <a:pt x="1230" y="2946"/>
                    <a:pt x="1126" y="2855"/>
                    <a:pt x="1073" y="2724"/>
                  </a:cubicBezTo>
                  <a:cubicBezTo>
                    <a:pt x="1152" y="2709"/>
                    <a:pt x="1230" y="2702"/>
                    <a:pt x="1309" y="2702"/>
                  </a:cubicBezTo>
                  <a:cubicBezTo>
                    <a:pt x="1440" y="2702"/>
                    <a:pt x="1570" y="2722"/>
                    <a:pt x="1701" y="2763"/>
                  </a:cubicBezTo>
                  <a:lnTo>
                    <a:pt x="1466" y="2554"/>
                  </a:lnTo>
                  <a:lnTo>
                    <a:pt x="1466" y="2554"/>
                  </a:lnTo>
                  <a:cubicBezTo>
                    <a:pt x="1510" y="2557"/>
                    <a:pt x="1555" y="2558"/>
                    <a:pt x="1600" y="2558"/>
                  </a:cubicBezTo>
                  <a:cubicBezTo>
                    <a:pt x="1755" y="2558"/>
                    <a:pt x="1913" y="2539"/>
                    <a:pt x="2055" y="2488"/>
                  </a:cubicBezTo>
                  <a:cubicBezTo>
                    <a:pt x="1963" y="2410"/>
                    <a:pt x="1898" y="2318"/>
                    <a:pt x="1871" y="2213"/>
                  </a:cubicBezTo>
                  <a:lnTo>
                    <a:pt x="1871" y="2213"/>
                  </a:lnTo>
                  <a:cubicBezTo>
                    <a:pt x="2083" y="2296"/>
                    <a:pt x="2305" y="2346"/>
                    <a:pt x="2537" y="2346"/>
                  </a:cubicBezTo>
                  <a:cubicBezTo>
                    <a:pt x="2564" y="2346"/>
                    <a:pt x="2591" y="2346"/>
                    <a:pt x="2617" y="2344"/>
                  </a:cubicBezTo>
                  <a:lnTo>
                    <a:pt x="2486" y="2030"/>
                  </a:lnTo>
                  <a:lnTo>
                    <a:pt x="3245" y="2030"/>
                  </a:lnTo>
                  <a:lnTo>
                    <a:pt x="2892" y="1729"/>
                  </a:lnTo>
                  <a:lnTo>
                    <a:pt x="3834" y="1612"/>
                  </a:lnTo>
                  <a:lnTo>
                    <a:pt x="3350" y="1311"/>
                  </a:lnTo>
                  <a:cubicBezTo>
                    <a:pt x="3599" y="1271"/>
                    <a:pt x="3834" y="1206"/>
                    <a:pt x="4057" y="1101"/>
                  </a:cubicBezTo>
                  <a:lnTo>
                    <a:pt x="3651" y="944"/>
                  </a:lnTo>
                  <a:cubicBezTo>
                    <a:pt x="3965" y="866"/>
                    <a:pt x="4266" y="774"/>
                    <a:pt x="4554" y="630"/>
                  </a:cubicBezTo>
                  <a:cubicBezTo>
                    <a:pt x="4462" y="578"/>
                    <a:pt x="4357" y="539"/>
                    <a:pt x="4253" y="539"/>
                  </a:cubicBezTo>
                  <a:cubicBezTo>
                    <a:pt x="4567" y="486"/>
                    <a:pt x="4881" y="382"/>
                    <a:pt x="5169" y="251"/>
                  </a:cubicBezTo>
                  <a:cubicBezTo>
                    <a:pt x="4832" y="75"/>
                    <a:pt x="4482" y="0"/>
                    <a:pt x="413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4"/>
            <p:cNvSpPr/>
            <p:nvPr/>
          </p:nvSpPr>
          <p:spPr>
            <a:xfrm>
              <a:off x="-2132860" y="902532"/>
              <a:ext cx="1046094" cy="1948313"/>
            </a:xfrm>
            <a:custGeom>
              <a:avLst/>
              <a:gdLst/>
              <a:ahLst/>
              <a:cxnLst/>
              <a:rect l="l" t="t" r="r" b="b"/>
              <a:pathLst>
                <a:path w="3141" h="5850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419"/>
                    <a:pt x="589" y="956"/>
                    <a:pt x="589" y="1531"/>
                  </a:cubicBezTo>
                  <a:cubicBezTo>
                    <a:pt x="655" y="1414"/>
                    <a:pt x="772" y="1335"/>
                    <a:pt x="903" y="1309"/>
                  </a:cubicBezTo>
                  <a:lnTo>
                    <a:pt x="903" y="1309"/>
                  </a:lnTo>
                  <a:cubicBezTo>
                    <a:pt x="903" y="1518"/>
                    <a:pt x="838" y="1728"/>
                    <a:pt x="733" y="1911"/>
                  </a:cubicBezTo>
                  <a:lnTo>
                    <a:pt x="982" y="1728"/>
                  </a:lnTo>
                  <a:lnTo>
                    <a:pt x="982" y="1728"/>
                  </a:lnTo>
                  <a:cubicBezTo>
                    <a:pt x="929" y="1924"/>
                    <a:pt x="903" y="2120"/>
                    <a:pt x="929" y="2330"/>
                  </a:cubicBezTo>
                  <a:cubicBezTo>
                    <a:pt x="1021" y="2251"/>
                    <a:pt x="1126" y="2212"/>
                    <a:pt x="1244" y="2199"/>
                  </a:cubicBezTo>
                  <a:lnTo>
                    <a:pt x="1244" y="2199"/>
                  </a:lnTo>
                  <a:cubicBezTo>
                    <a:pt x="1087" y="2408"/>
                    <a:pt x="995" y="2644"/>
                    <a:pt x="956" y="2892"/>
                  </a:cubicBezTo>
                  <a:lnTo>
                    <a:pt x="1283" y="2840"/>
                  </a:lnTo>
                  <a:lnTo>
                    <a:pt x="1283" y="2840"/>
                  </a:lnTo>
                  <a:cubicBezTo>
                    <a:pt x="1230" y="3088"/>
                    <a:pt x="1178" y="3324"/>
                    <a:pt x="1113" y="3586"/>
                  </a:cubicBezTo>
                  <a:lnTo>
                    <a:pt x="1479" y="3298"/>
                  </a:lnTo>
                  <a:lnTo>
                    <a:pt x="1479" y="3298"/>
                  </a:lnTo>
                  <a:cubicBezTo>
                    <a:pt x="1453" y="3625"/>
                    <a:pt x="1427" y="3939"/>
                    <a:pt x="1387" y="4253"/>
                  </a:cubicBezTo>
                  <a:lnTo>
                    <a:pt x="1793" y="3834"/>
                  </a:lnTo>
                  <a:lnTo>
                    <a:pt x="1793" y="3834"/>
                  </a:lnTo>
                  <a:cubicBezTo>
                    <a:pt x="1767" y="4083"/>
                    <a:pt x="1780" y="4332"/>
                    <a:pt x="1845" y="4567"/>
                  </a:cubicBezTo>
                  <a:lnTo>
                    <a:pt x="2094" y="4214"/>
                  </a:lnTo>
                  <a:cubicBezTo>
                    <a:pt x="2094" y="4528"/>
                    <a:pt x="2120" y="4842"/>
                    <a:pt x="2199" y="5156"/>
                  </a:cubicBezTo>
                  <a:cubicBezTo>
                    <a:pt x="2277" y="5090"/>
                    <a:pt x="2330" y="4986"/>
                    <a:pt x="2343" y="4881"/>
                  </a:cubicBezTo>
                  <a:cubicBezTo>
                    <a:pt x="2343" y="5208"/>
                    <a:pt x="2369" y="5522"/>
                    <a:pt x="2421" y="5849"/>
                  </a:cubicBezTo>
                  <a:cubicBezTo>
                    <a:pt x="3141" y="4999"/>
                    <a:pt x="3036" y="3874"/>
                    <a:pt x="2670" y="2931"/>
                  </a:cubicBezTo>
                  <a:cubicBezTo>
                    <a:pt x="2212" y="1715"/>
                    <a:pt x="1322" y="589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4"/>
            <p:cNvSpPr/>
            <p:nvPr/>
          </p:nvSpPr>
          <p:spPr>
            <a:xfrm>
              <a:off x="-2198137" y="-1062777"/>
              <a:ext cx="653767" cy="1800108"/>
            </a:xfrm>
            <a:custGeom>
              <a:avLst/>
              <a:gdLst/>
              <a:ahLst/>
              <a:cxnLst/>
              <a:rect l="l" t="t" r="r" b="b"/>
              <a:pathLst>
                <a:path w="1963" h="5405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034" y="236"/>
                    <a:pt x="537" y="1099"/>
                    <a:pt x="327" y="1950"/>
                  </a:cubicBezTo>
                  <a:cubicBezTo>
                    <a:pt x="0" y="3115"/>
                    <a:pt x="157" y="4358"/>
                    <a:pt x="759" y="5404"/>
                  </a:cubicBezTo>
                  <a:cubicBezTo>
                    <a:pt x="707" y="4907"/>
                    <a:pt x="825" y="4410"/>
                    <a:pt x="1112" y="4004"/>
                  </a:cubicBezTo>
                  <a:lnTo>
                    <a:pt x="1112" y="4004"/>
                  </a:lnTo>
                  <a:cubicBezTo>
                    <a:pt x="1060" y="4030"/>
                    <a:pt x="1001" y="4044"/>
                    <a:pt x="942" y="4044"/>
                  </a:cubicBezTo>
                  <a:cubicBezTo>
                    <a:pt x="883" y="4044"/>
                    <a:pt x="825" y="4030"/>
                    <a:pt x="772" y="4004"/>
                  </a:cubicBezTo>
                  <a:cubicBezTo>
                    <a:pt x="890" y="3860"/>
                    <a:pt x="1034" y="3729"/>
                    <a:pt x="1204" y="3651"/>
                  </a:cubicBezTo>
                  <a:lnTo>
                    <a:pt x="929" y="3651"/>
                  </a:lnTo>
                  <a:cubicBezTo>
                    <a:pt x="1060" y="3546"/>
                    <a:pt x="1178" y="3429"/>
                    <a:pt x="1269" y="3285"/>
                  </a:cubicBezTo>
                  <a:cubicBezTo>
                    <a:pt x="1165" y="3285"/>
                    <a:pt x="1073" y="3258"/>
                    <a:pt x="982" y="3219"/>
                  </a:cubicBezTo>
                  <a:cubicBezTo>
                    <a:pt x="1191" y="3141"/>
                    <a:pt x="1387" y="3023"/>
                    <a:pt x="1544" y="2853"/>
                  </a:cubicBezTo>
                  <a:lnTo>
                    <a:pt x="1283" y="2735"/>
                  </a:lnTo>
                  <a:lnTo>
                    <a:pt x="1767" y="2277"/>
                  </a:lnTo>
                  <a:lnTo>
                    <a:pt x="1361" y="2290"/>
                  </a:lnTo>
                  <a:lnTo>
                    <a:pt x="1911" y="1662"/>
                  </a:lnTo>
                  <a:lnTo>
                    <a:pt x="1413" y="1754"/>
                  </a:lnTo>
                  <a:cubicBezTo>
                    <a:pt x="1544" y="1597"/>
                    <a:pt x="1662" y="1400"/>
                    <a:pt x="1740" y="1204"/>
                  </a:cubicBezTo>
                  <a:lnTo>
                    <a:pt x="1740" y="1204"/>
                  </a:lnTo>
                  <a:lnTo>
                    <a:pt x="1374" y="1335"/>
                  </a:lnTo>
                  <a:cubicBezTo>
                    <a:pt x="1544" y="1113"/>
                    <a:pt x="1675" y="864"/>
                    <a:pt x="1793" y="602"/>
                  </a:cubicBezTo>
                  <a:lnTo>
                    <a:pt x="1793" y="602"/>
                  </a:lnTo>
                  <a:cubicBezTo>
                    <a:pt x="1701" y="615"/>
                    <a:pt x="1610" y="655"/>
                    <a:pt x="1544" y="720"/>
                  </a:cubicBezTo>
                  <a:cubicBezTo>
                    <a:pt x="1714" y="498"/>
                    <a:pt x="1858" y="249"/>
                    <a:pt x="196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4"/>
            <p:cNvSpPr/>
            <p:nvPr/>
          </p:nvSpPr>
          <p:spPr>
            <a:xfrm>
              <a:off x="-3876027" y="1263888"/>
              <a:ext cx="1586626" cy="1029109"/>
            </a:xfrm>
            <a:custGeom>
              <a:avLst/>
              <a:gdLst/>
              <a:ahLst/>
              <a:cxnLst/>
              <a:rect l="l" t="t" r="r" b="b"/>
              <a:pathLst>
                <a:path w="4764" h="3090" extrusionOk="0">
                  <a:moveTo>
                    <a:pt x="3996" y="0"/>
                  </a:moveTo>
                  <a:cubicBezTo>
                    <a:pt x="3057" y="0"/>
                    <a:pt x="2133" y="297"/>
                    <a:pt x="1361" y="852"/>
                  </a:cubicBezTo>
                  <a:cubicBezTo>
                    <a:pt x="642" y="1362"/>
                    <a:pt x="1" y="2121"/>
                    <a:pt x="105" y="3090"/>
                  </a:cubicBezTo>
                  <a:cubicBezTo>
                    <a:pt x="302" y="2893"/>
                    <a:pt x="485" y="2671"/>
                    <a:pt x="629" y="2435"/>
                  </a:cubicBezTo>
                  <a:lnTo>
                    <a:pt x="629" y="2435"/>
                  </a:lnTo>
                  <a:cubicBezTo>
                    <a:pt x="589" y="2527"/>
                    <a:pt x="589" y="2618"/>
                    <a:pt x="616" y="2710"/>
                  </a:cubicBezTo>
                  <a:cubicBezTo>
                    <a:pt x="812" y="2514"/>
                    <a:pt x="995" y="2304"/>
                    <a:pt x="1152" y="2082"/>
                  </a:cubicBezTo>
                  <a:lnTo>
                    <a:pt x="1152" y="2461"/>
                  </a:lnTo>
                  <a:cubicBezTo>
                    <a:pt x="1309" y="2318"/>
                    <a:pt x="1453" y="2147"/>
                    <a:pt x="1545" y="1951"/>
                  </a:cubicBezTo>
                  <a:cubicBezTo>
                    <a:pt x="1584" y="2121"/>
                    <a:pt x="1610" y="2278"/>
                    <a:pt x="1636" y="2461"/>
                  </a:cubicBezTo>
                  <a:lnTo>
                    <a:pt x="2042" y="1716"/>
                  </a:lnTo>
                  <a:lnTo>
                    <a:pt x="2173" y="2108"/>
                  </a:lnTo>
                  <a:lnTo>
                    <a:pt x="2421" y="1493"/>
                  </a:lnTo>
                  <a:lnTo>
                    <a:pt x="2631" y="1689"/>
                  </a:lnTo>
                  <a:cubicBezTo>
                    <a:pt x="2722" y="1493"/>
                    <a:pt x="2775" y="1258"/>
                    <a:pt x="2762" y="1035"/>
                  </a:cubicBezTo>
                  <a:lnTo>
                    <a:pt x="2762" y="1035"/>
                  </a:lnTo>
                  <a:cubicBezTo>
                    <a:pt x="2840" y="1101"/>
                    <a:pt x="2905" y="1192"/>
                    <a:pt x="2932" y="1284"/>
                  </a:cubicBezTo>
                  <a:cubicBezTo>
                    <a:pt x="3049" y="1153"/>
                    <a:pt x="3128" y="996"/>
                    <a:pt x="3180" y="826"/>
                  </a:cubicBezTo>
                  <a:lnTo>
                    <a:pt x="3272" y="1088"/>
                  </a:lnTo>
                  <a:cubicBezTo>
                    <a:pt x="3298" y="891"/>
                    <a:pt x="3350" y="708"/>
                    <a:pt x="3455" y="551"/>
                  </a:cubicBezTo>
                  <a:cubicBezTo>
                    <a:pt x="3533" y="643"/>
                    <a:pt x="3573" y="760"/>
                    <a:pt x="3560" y="878"/>
                  </a:cubicBezTo>
                  <a:cubicBezTo>
                    <a:pt x="3848" y="473"/>
                    <a:pt x="4279" y="185"/>
                    <a:pt x="4763" y="67"/>
                  </a:cubicBezTo>
                  <a:cubicBezTo>
                    <a:pt x="4508" y="22"/>
                    <a:pt x="4252" y="0"/>
                    <a:pt x="399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4"/>
            <p:cNvSpPr/>
            <p:nvPr/>
          </p:nvSpPr>
          <p:spPr>
            <a:xfrm>
              <a:off x="-3579615" y="-404676"/>
              <a:ext cx="1530009" cy="1490709"/>
            </a:xfrm>
            <a:custGeom>
              <a:avLst/>
              <a:gdLst/>
              <a:ahLst/>
              <a:cxnLst/>
              <a:rect l="l" t="t" r="r" b="b"/>
              <a:pathLst>
                <a:path w="4594" h="4476" extrusionOk="0">
                  <a:moveTo>
                    <a:pt x="710" y="1"/>
                  </a:moveTo>
                  <a:cubicBezTo>
                    <a:pt x="477" y="1"/>
                    <a:pt x="239" y="37"/>
                    <a:pt x="0" y="118"/>
                  </a:cubicBezTo>
                  <a:cubicBezTo>
                    <a:pt x="275" y="288"/>
                    <a:pt x="563" y="432"/>
                    <a:pt x="864" y="537"/>
                  </a:cubicBezTo>
                  <a:cubicBezTo>
                    <a:pt x="839" y="534"/>
                    <a:pt x="815" y="532"/>
                    <a:pt x="790" y="532"/>
                  </a:cubicBezTo>
                  <a:cubicBezTo>
                    <a:pt x="711" y="532"/>
                    <a:pt x="633" y="549"/>
                    <a:pt x="563" y="589"/>
                  </a:cubicBezTo>
                  <a:cubicBezTo>
                    <a:pt x="825" y="759"/>
                    <a:pt x="1113" y="903"/>
                    <a:pt x="1400" y="1021"/>
                  </a:cubicBezTo>
                  <a:lnTo>
                    <a:pt x="982" y="1125"/>
                  </a:lnTo>
                  <a:cubicBezTo>
                    <a:pt x="1178" y="1269"/>
                    <a:pt x="1414" y="1374"/>
                    <a:pt x="1649" y="1426"/>
                  </a:cubicBezTo>
                  <a:lnTo>
                    <a:pt x="1113" y="1662"/>
                  </a:lnTo>
                  <a:lnTo>
                    <a:pt x="2042" y="1910"/>
                  </a:lnTo>
                  <a:lnTo>
                    <a:pt x="1636" y="2159"/>
                  </a:lnTo>
                  <a:lnTo>
                    <a:pt x="2395" y="2277"/>
                  </a:lnTo>
                  <a:lnTo>
                    <a:pt x="2225" y="2552"/>
                  </a:lnTo>
                  <a:cubicBezTo>
                    <a:pt x="2342" y="2576"/>
                    <a:pt x="2462" y="2589"/>
                    <a:pt x="2583" y="2589"/>
                  </a:cubicBezTo>
                  <a:cubicBezTo>
                    <a:pt x="2718" y="2589"/>
                    <a:pt x="2852" y="2573"/>
                    <a:pt x="2984" y="2539"/>
                  </a:cubicBezTo>
                  <a:lnTo>
                    <a:pt x="2984" y="2539"/>
                  </a:lnTo>
                  <a:cubicBezTo>
                    <a:pt x="2931" y="2643"/>
                    <a:pt x="2853" y="2722"/>
                    <a:pt x="2761" y="2787"/>
                  </a:cubicBezTo>
                  <a:cubicBezTo>
                    <a:pt x="2931" y="2879"/>
                    <a:pt x="3128" y="2931"/>
                    <a:pt x="3324" y="2944"/>
                  </a:cubicBezTo>
                  <a:lnTo>
                    <a:pt x="3062" y="3114"/>
                  </a:lnTo>
                  <a:cubicBezTo>
                    <a:pt x="3134" y="3102"/>
                    <a:pt x="3203" y="3096"/>
                    <a:pt x="3273" y="3096"/>
                  </a:cubicBezTo>
                  <a:cubicBezTo>
                    <a:pt x="3419" y="3096"/>
                    <a:pt x="3561" y="3122"/>
                    <a:pt x="3703" y="3167"/>
                  </a:cubicBezTo>
                  <a:cubicBezTo>
                    <a:pt x="3625" y="3284"/>
                    <a:pt x="3507" y="3350"/>
                    <a:pt x="3376" y="3376"/>
                  </a:cubicBezTo>
                  <a:cubicBezTo>
                    <a:pt x="3900" y="3585"/>
                    <a:pt x="4331" y="3978"/>
                    <a:pt x="4593" y="4475"/>
                  </a:cubicBezTo>
                  <a:cubicBezTo>
                    <a:pt x="4515" y="3036"/>
                    <a:pt x="3782" y="1806"/>
                    <a:pt x="2814" y="942"/>
                  </a:cubicBezTo>
                  <a:cubicBezTo>
                    <a:pt x="2238" y="417"/>
                    <a:pt x="1498" y="1"/>
                    <a:pt x="71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3" name="Google Shape;3883;p14"/>
            <p:cNvSpPr/>
            <p:nvPr/>
          </p:nvSpPr>
          <p:spPr>
            <a:xfrm>
              <a:off x="-4290004" y="555831"/>
              <a:ext cx="2092189" cy="604144"/>
            </a:xfrm>
            <a:custGeom>
              <a:avLst/>
              <a:gdLst/>
              <a:ahLst/>
              <a:cxnLst/>
              <a:rect l="l" t="t" r="r" b="b"/>
              <a:pathLst>
                <a:path w="6282" h="1814" extrusionOk="0">
                  <a:moveTo>
                    <a:pt x="2310" y="1"/>
                  </a:moveTo>
                  <a:cubicBezTo>
                    <a:pt x="1431" y="1"/>
                    <a:pt x="538" y="257"/>
                    <a:pt x="1" y="1042"/>
                  </a:cubicBezTo>
                  <a:cubicBezTo>
                    <a:pt x="328" y="1015"/>
                    <a:pt x="642" y="950"/>
                    <a:pt x="943" y="858"/>
                  </a:cubicBezTo>
                  <a:lnTo>
                    <a:pt x="943" y="858"/>
                  </a:lnTo>
                  <a:cubicBezTo>
                    <a:pt x="851" y="911"/>
                    <a:pt x="773" y="989"/>
                    <a:pt x="733" y="1081"/>
                  </a:cubicBezTo>
                  <a:cubicBezTo>
                    <a:pt x="1047" y="1068"/>
                    <a:pt x="1361" y="1002"/>
                    <a:pt x="1662" y="924"/>
                  </a:cubicBezTo>
                  <a:lnTo>
                    <a:pt x="1662" y="924"/>
                  </a:lnTo>
                  <a:cubicBezTo>
                    <a:pt x="1571" y="1028"/>
                    <a:pt x="1479" y="1146"/>
                    <a:pt x="1388" y="1264"/>
                  </a:cubicBezTo>
                  <a:cubicBezTo>
                    <a:pt x="1636" y="1251"/>
                    <a:pt x="1872" y="1199"/>
                    <a:pt x="2107" y="1107"/>
                  </a:cubicBezTo>
                  <a:lnTo>
                    <a:pt x="2107" y="1107"/>
                  </a:lnTo>
                  <a:cubicBezTo>
                    <a:pt x="2003" y="1264"/>
                    <a:pt x="1911" y="1434"/>
                    <a:pt x="1806" y="1604"/>
                  </a:cubicBezTo>
                  <a:lnTo>
                    <a:pt x="2709" y="1264"/>
                  </a:lnTo>
                  <a:lnTo>
                    <a:pt x="2526" y="1696"/>
                  </a:lnTo>
                  <a:lnTo>
                    <a:pt x="2526" y="1696"/>
                  </a:lnTo>
                  <a:lnTo>
                    <a:pt x="3206" y="1342"/>
                  </a:lnTo>
                  <a:cubicBezTo>
                    <a:pt x="3219" y="1447"/>
                    <a:pt x="3233" y="1565"/>
                    <a:pt x="3233" y="1670"/>
                  </a:cubicBezTo>
                  <a:cubicBezTo>
                    <a:pt x="3468" y="1565"/>
                    <a:pt x="3677" y="1408"/>
                    <a:pt x="3834" y="1199"/>
                  </a:cubicBezTo>
                  <a:lnTo>
                    <a:pt x="3834" y="1199"/>
                  </a:lnTo>
                  <a:cubicBezTo>
                    <a:pt x="3847" y="1316"/>
                    <a:pt x="3834" y="1434"/>
                    <a:pt x="3795" y="1526"/>
                  </a:cubicBezTo>
                  <a:cubicBezTo>
                    <a:pt x="3991" y="1499"/>
                    <a:pt x="4175" y="1421"/>
                    <a:pt x="4345" y="1316"/>
                  </a:cubicBezTo>
                  <a:lnTo>
                    <a:pt x="4345" y="1316"/>
                  </a:lnTo>
                  <a:lnTo>
                    <a:pt x="4240" y="1604"/>
                  </a:lnTo>
                  <a:cubicBezTo>
                    <a:pt x="4397" y="1460"/>
                    <a:pt x="4580" y="1342"/>
                    <a:pt x="4776" y="1277"/>
                  </a:cubicBezTo>
                  <a:lnTo>
                    <a:pt x="4776" y="1277"/>
                  </a:lnTo>
                  <a:cubicBezTo>
                    <a:pt x="4790" y="1421"/>
                    <a:pt x="4737" y="1552"/>
                    <a:pt x="4646" y="1643"/>
                  </a:cubicBezTo>
                  <a:cubicBezTo>
                    <a:pt x="4845" y="1591"/>
                    <a:pt x="5047" y="1565"/>
                    <a:pt x="5249" y="1565"/>
                  </a:cubicBezTo>
                  <a:cubicBezTo>
                    <a:pt x="5604" y="1565"/>
                    <a:pt x="5956" y="1647"/>
                    <a:pt x="6281" y="1814"/>
                  </a:cubicBezTo>
                  <a:cubicBezTo>
                    <a:pt x="5365" y="688"/>
                    <a:pt x="4044" y="152"/>
                    <a:pt x="2748" y="21"/>
                  </a:cubicBezTo>
                  <a:cubicBezTo>
                    <a:pt x="2604" y="8"/>
                    <a:pt x="2457" y="1"/>
                    <a:pt x="231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4" name="Google Shape;3884;p14"/>
            <p:cNvSpPr/>
            <p:nvPr/>
          </p:nvSpPr>
          <p:spPr>
            <a:xfrm>
              <a:off x="-3318200" y="1072421"/>
              <a:ext cx="1233617" cy="5133864"/>
            </a:xfrm>
            <a:custGeom>
              <a:avLst/>
              <a:gdLst/>
              <a:ahLst/>
              <a:cxnLst/>
              <a:rect l="l" t="t" r="r" b="b"/>
              <a:pathLst>
                <a:path w="3704" h="13361" extrusionOk="0">
                  <a:moveTo>
                    <a:pt x="3324" y="1"/>
                  </a:moveTo>
                  <a:cubicBezTo>
                    <a:pt x="3324" y="1"/>
                    <a:pt x="916" y="7289"/>
                    <a:pt x="0" y="13360"/>
                  </a:cubicBezTo>
                  <a:lnTo>
                    <a:pt x="681" y="13360"/>
                  </a:lnTo>
                  <a:cubicBezTo>
                    <a:pt x="1204" y="8807"/>
                    <a:pt x="2225" y="4332"/>
                    <a:pt x="370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737373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4"/>
            <p:cNvSpPr/>
            <p:nvPr/>
          </p:nvSpPr>
          <p:spPr>
            <a:xfrm>
              <a:off x="-2843249" y="1109687"/>
              <a:ext cx="850264" cy="1736830"/>
            </a:xfrm>
            <a:custGeom>
              <a:avLst/>
              <a:gdLst/>
              <a:ahLst/>
              <a:cxnLst/>
              <a:rect l="l" t="t" r="r" b="b"/>
              <a:pathLst>
                <a:path w="2553" h="5215" extrusionOk="0">
                  <a:moveTo>
                    <a:pt x="1715" y="1"/>
                  </a:moveTo>
                  <a:cubicBezTo>
                    <a:pt x="1581" y="1"/>
                    <a:pt x="1448" y="39"/>
                    <a:pt x="1335" y="111"/>
                  </a:cubicBezTo>
                  <a:cubicBezTo>
                    <a:pt x="1047" y="242"/>
                    <a:pt x="825" y="465"/>
                    <a:pt x="668" y="726"/>
                  </a:cubicBezTo>
                  <a:cubicBezTo>
                    <a:pt x="498" y="1053"/>
                    <a:pt x="393" y="1407"/>
                    <a:pt x="354" y="1773"/>
                  </a:cubicBezTo>
                  <a:lnTo>
                    <a:pt x="171" y="2820"/>
                  </a:lnTo>
                  <a:cubicBezTo>
                    <a:pt x="79" y="3343"/>
                    <a:pt x="1" y="3919"/>
                    <a:pt x="289" y="4364"/>
                  </a:cubicBezTo>
                  <a:cubicBezTo>
                    <a:pt x="354" y="3827"/>
                    <a:pt x="524" y="3304"/>
                    <a:pt x="773" y="2833"/>
                  </a:cubicBezTo>
                  <a:lnTo>
                    <a:pt x="773" y="2833"/>
                  </a:lnTo>
                  <a:cubicBezTo>
                    <a:pt x="799" y="3330"/>
                    <a:pt x="786" y="3840"/>
                    <a:pt x="733" y="4338"/>
                  </a:cubicBezTo>
                  <a:cubicBezTo>
                    <a:pt x="1008" y="3840"/>
                    <a:pt x="1126" y="3278"/>
                    <a:pt x="1074" y="2702"/>
                  </a:cubicBezTo>
                  <a:lnTo>
                    <a:pt x="1074" y="2702"/>
                  </a:lnTo>
                  <a:cubicBezTo>
                    <a:pt x="1178" y="3422"/>
                    <a:pt x="1283" y="4154"/>
                    <a:pt x="1139" y="4874"/>
                  </a:cubicBezTo>
                  <a:cubicBezTo>
                    <a:pt x="1479" y="4311"/>
                    <a:pt x="1636" y="3644"/>
                    <a:pt x="1584" y="2990"/>
                  </a:cubicBezTo>
                  <a:lnTo>
                    <a:pt x="1584" y="2990"/>
                  </a:lnTo>
                  <a:cubicBezTo>
                    <a:pt x="1990" y="3670"/>
                    <a:pt x="2003" y="4521"/>
                    <a:pt x="1597" y="5214"/>
                  </a:cubicBezTo>
                  <a:cubicBezTo>
                    <a:pt x="2120" y="4652"/>
                    <a:pt x="2513" y="3932"/>
                    <a:pt x="2539" y="3160"/>
                  </a:cubicBezTo>
                  <a:cubicBezTo>
                    <a:pt x="2552" y="2924"/>
                    <a:pt x="2539" y="2689"/>
                    <a:pt x="2500" y="2453"/>
                  </a:cubicBezTo>
                  <a:cubicBezTo>
                    <a:pt x="2434" y="2035"/>
                    <a:pt x="2408" y="1616"/>
                    <a:pt x="2382" y="1197"/>
                  </a:cubicBezTo>
                  <a:cubicBezTo>
                    <a:pt x="2395" y="988"/>
                    <a:pt x="2382" y="765"/>
                    <a:pt x="2343" y="543"/>
                  </a:cubicBezTo>
                  <a:cubicBezTo>
                    <a:pt x="2304" y="334"/>
                    <a:pt x="2160" y="137"/>
                    <a:pt x="1963" y="46"/>
                  </a:cubicBezTo>
                  <a:cubicBezTo>
                    <a:pt x="1883" y="16"/>
                    <a:pt x="1799" y="1"/>
                    <a:pt x="171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4"/>
            <p:cNvSpPr/>
            <p:nvPr/>
          </p:nvSpPr>
          <p:spPr>
            <a:xfrm>
              <a:off x="-2237437" y="-884264"/>
              <a:ext cx="1564645" cy="2153136"/>
            </a:xfrm>
            <a:custGeom>
              <a:avLst/>
              <a:gdLst/>
              <a:ahLst/>
              <a:cxnLst/>
              <a:rect l="l" t="t" r="r" b="b"/>
              <a:pathLst>
                <a:path w="4698" h="6465" extrusionOk="0">
                  <a:moveTo>
                    <a:pt x="4698" y="1"/>
                  </a:moveTo>
                  <a:cubicBezTo>
                    <a:pt x="3311" y="590"/>
                    <a:pt x="1806" y="1283"/>
                    <a:pt x="1139" y="2644"/>
                  </a:cubicBezTo>
                  <a:cubicBezTo>
                    <a:pt x="956" y="3023"/>
                    <a:pt x="825" y="3416"/>
                    <a:pt x="720" y="3822"/>
                  </a:cubicBezTo>
                  <a:lnTo>
                    <a:pt x="0" y="6465"/>
                  </a:lnTo>
                  <a:cubicBezTo>
                    <a:pt x="406" y="6059"/>
                    <a:pt x="799" y="5640"/>
                    <a:pt x="1204" y="5222"/>
                  </a:cubicBezTo>
                  <a:lnTo>
                    <a:pt x="916" y="5117"/>
                  </a:lnTo>
                  <a:lnTo>
                    <a:pt x="1898" y="4319"/>
                  </a:lnTo>
                  <a:lnTo>
                    <a:pt x="1401" y="4306"/>
                  </a:lnTo>
                  <a:cubicBezTo>
                    <a:pt x="1715" y="4083"/>
                    <a:pt x="2029" y="3900"/>
                    <a:pt x="2369" y="3756"/>
                  </a:cubicBezTo>
                  <a:cubicBezTo>
                    <a:pt x="2316" y="3612"/>
                    <a:pt x="2225" y="3508"/>
                    <a:pt x="2107" y="3442"/>
                  </a:cubicBezTo>
                  <a:lnTo>
                    <a:pt x="2801" y="3180"/>
                  </a:lnTo>
                  <a:lnTo>
                    <a:pt x="2539" y="2932"/>
                  </a:lnTo>
                  <a:cubicBezTo>
                    <a:pt x="2866" y="2827"/>
                    <a:pt x="3206" y="2762"/>
                    <a:pt x="3546" y="2749"/>
                  </a:cubicBezTo>
                  <a:cubicBezTo>
                    <a:pt x="3468" y="2579"/>
                    <a:pt x="3363" y="2448"/>
                    <a:pt x="3232" y="2317"/>
                  </a:cubicBezTo>
                  <a:cubicBezTo>
                    <a:pt x="3507" y="2238"/>
                    <a:pt x="3782" y="2094"/>
                    <a:pt x="4017" y="1924"/>
                  </a:cubicBezTo>
                  <a:cubicBezTo>
                    <a:pt x="3978" y="1780"/>
                    <a:pt x="3821" y="1689"/>
                    <a:pt x="3664" y="1715"/>
                  </a:cubicBezTo>
                  <a:cubicBezTo>
                    <a:pt x="3847" y="1479"/>
                    <a:pt x="4070" y="1270"/>
                    <a:pt x="4318" y="1113"/>
                  </a:cubicBezTo>
                  <a:cubicBezTo>
                    <a:pt x="4188" y="1100"/>
                    <a:pt x="4057" y="1113"/>
                    <a:pt x="3926" y="1139"/>
                  </a:cubicBezTo>
                  <a:cubicBezTo>
                    <a:pt x="4305" y="851"/>
                    <a:pt x="4580" y="459"/>
                    <a:pt x="469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4"/>
            <p:cNvSpPr/>
            <p:nvPr/>
          </p:nvSpPr>
          <p:spPr>
            <a:xfrm>
              <a:off x="-2202467" y="-862283"/>
              <a:ext cx="1525346" cy="2035238"/>
            </a:xfrm>
            <a:custGeom>
              <a:avLst/>
              <a:gdLst/>
              <a:ahLst/>
              <a:cxnLst/>
              <a:rect l="l" t="t" r="r" b="b"/>
              <a:pathLst>
                <a:path w="4580" h="6111" extrusionOk="0">
                  <a:moveTo>
                    <a:pt x="4580" y="0"/>
                  </a:moveTo>
                  <a:cubicBezTo>
                    <a:pt x="4397" y="170"/>
                    <a:pt x="4187" y="314"/>
                    <a:pt x="3939" y="406"/>
                  </a:cubicBezTo>
                  <a:cubicBezTo>
                    <a:pt x="3520" y="602"/>
                    <a:pt x="3533" y="1047"/>
                    <a:pt x="3180" y="1335"/>
                  </a:cubicBezTo>
                  <a:cubicBezTo>
                    <a:pt x="2970" y="1505"/>
                    <a:pt x="2813" y="1544"/>
                    <a:pt x="2774" y="1832"/>
                  </a:cubicBezTo>
                  <a:cubicBezTo>
                    <a:pt x="2774" y="1911"/>
                    <a:pt x="2761" y="2002"/>
                    <a:pt x="2722" y="2081"/>
                  </a:cubicBezTo>
                  <a:cubicBezTo>
                    <a:pt x="2578" y="2329"/>
                    <a:pt x="2368" y="2369"/>
                    <a:pt x="2133" y="2513"/>
                  </a:cubicBezTo>
                  <a:cubicBezTo>
                    <a:pt x="1884" y="2643"/>
                    <a:pt x="1963" y="2879"/>
                    <a:pt x="1793" y="3036"/>
                  </a:cubicBezTo>
                  <a:cubicBezTo>
                    <a:pt x="1649" y="3141"/>
                    <a:pt x="1570" y="3193"/>
                    <a:pt x="1426" y="3298"/>
                  </a:cubicBezTo>
                  <a:cubicBezTo>
                    <a:pt x="1138" y="3507"/>
                    <a:pt x="1426" y="3873"/>
                    <a:pt x="1112" y="4096"/>
                  </a:cubicBezTo>
                  <a:cubicBezTo>
                    <a:pt x="720" y="4357"/>
                    <a:pt x="105" y="4933"/>
                    <a:pt x="26" y="5404"/>
                  </a:cubicBezTo>
                  <a:cubicBezTo>
                    <a:pt x="0" y="5574"/>
                    <a:pt x="249" y="5901"/>
                    <a:pt x="170" y="6111"/>
                  </a:cubicBezTo>
                  <a:cubicBezTo>
                    <a:pt x="484" y="5797"/>
                    <a:pt x="798" y="5483"/>
                    <a:pt x="1099" y="5156"/>
                  </a:cubicBezTo>
                  <a:lnTo>
                    <a:pt x="811" y="5051"/>
                  </a:lnTo>
                  <a:lnTo>
                    <a:pt x="1793" y="4253"/>
                  </a:lnTo>
                  <a:lnTo>
                    <a:pt x="1296" y="4240"/>
                  </a:lnTo>
                  <a:cubicBezTo>
                    <a:pt x="1610" y="4017"/>
                    <a:pt x="1924" y="3834"/>
                    <a:pt x="2264" y="3690"/>
                  </a:cubicBezTo>
                  <a:cubicBezTo>
                    <a:pt x="2225" y="3559"/>
                    <a:pt x="2120" y="3442"/>
                    <a:pt x="2002" y="3376"/>
                  </a:cubicBezTo>
                  <a:lnTo>
                    <a:pt x="2696" y="3114"/>
                  </a:lnTo>
                  <a:lnTo>
                    <a:pt x="2434" y="2866"/>
                  </a:lnTo>
                  <a:cubicBezTo>
                    <a:pt x="2761" y="2761"/>
                    <a:pt x="3101" y="2696"/>
                    <a:pt x="3441" y="2683"/>
                  </a:cubicBezTo>
                  <a:cubicBezTo>
                    <a:pt x="3363" y="2526"/>
                    <a:pt x="3258" y="2382"/>
                    <a:pt x="3127" y="2251"/>
                  </a:cubicBezTo>
                  <a:cubicBezTo>
                    <a:pt x="3402" y="2172"/>
                    <a:pt x="3677" y="2041"/>
                    <a:pt x="3912" y="1858"/>
                  </a:cubicBezTo>
                  <a:cubicBezTo>
                    <a:pt x="3873" y="1714"/>
                    <a:pt x="3716" y="1623"/>
                    <a:pt x="3559" y="1649"/>
                  </a:cubicBezTo>
                  <a:cubicBezTo>
                    <a:pt x="3742" y="1413"/>
                    <a:pt x="3965" y="1204"/>
                    <a:pt x="4213" y="1047"/>
                  </a:cubicBezTo>
                  <a:cubicBezTo>
                    <a:pt x="4083" y="1034"/>
                    <a:pt x="3952" y="1047"/>
                    <a:pt x="3821" y="1086"/>
                  </a:cubicBezTo>
                  <a:cubicBezTo>
                    <a:pt x="4187" y="798"/>
                    <a:pt x="4449" y="419"/>
                    <a:pt x="458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4"/>
            <p:cNvSpPr/>
            <p:nvPr/>
          </p:nvSpPr>
          <p:spPr>
            <a:xfrm>
              <a:off x="-2289725" y="431937"/>
              <a:ext cx="2667357" cy="819624"/>
            </a:xfrm>
            <a:custGeom>
              <a:avLst/>
              <a:gdLst/>
              <a:ahLst/>
              <a:cxnLst/>
              <a:rect l="l" t="t" r="r" b="b"/>
              <a:pathLst>
                <a:path w="8009" h="2461" extrusionOk="0">
                  <a:moveTo>
                    <a:pt x="4358" y="197"/>
                  </a:moveTo>
                  <a:cubicBezTo>
                    <a:pt x="2696" y="445"/>
                    <a:pt x="1060" y="1165"/>
                    <a:pt x="0" y="2460"/>
                  </a:cubicBezTo>
                  <a:cubicBezTo>
                    <a:pt x="642" y="2146"/>
                    <a:pt x="1374" y="2028"/>
                    <a:pt x="2094" y="2133"/>
                  </a:cubicBezTo>
                  <a:cubicBezTo>
                    <a:pt x="1963" y="2055"/>
                    <a:pt x="1885" y="1911"/>
                    <a:pt x="1872" y="1754"/>
                  </a:cubicBezTo>
                  <a:cubicBezTo>
                    <a:pt x="2133" y="1806"/>
                    <a:pt x="2382" y="1911"/>
                    <a:pt x="2604" y="2068"/>
                  </a:cubicBezTo>
                  <a:lnTo>
                    <a:pt x="2434" y="1754"/>
                  </a:lnTo>
                  <a:cubicBezTo>
                    <a:pt x="2670" y="1858"/>
                    <a:pt x="2918" y="1924"/>
                    <a:pt x="3167" y="1937"/>
                  </a:cubicBezTo>
                  <a:cubicBezTo>
                    <a:pt x="3101" y="1832"/>
                    <a:pt x="3075" y="1701"/>
                    <a:pt x="3088" y="1584"/>
                  </a:cubicBezTo>
                  <a:cubicBezTo>
                    <a:pt x="3324" y="1793"/>
                    <a:pt x="3599" y="1937"/>
                    <a:pt x="3900" y="2028"/>
                  </a:cubicBezTo>
                  <a:lnTo>
                    <a:pt x="3900" y="1675"/>
                  </a:lnTo>
                  <a:lnTo>
                    <a:pt x="4816" y="1989"/>
                  </a:lnTo>
                  <a:lnTo>
                    <a:pt x="4541" y="1544"/>
                  </a:lnTo>
                  <a:lnTo>
                    <a:pt x="5731" y="1819"/>
                  </a:lnTo>
                  <a:lnTo>
                    <a:pt x="5300" y="1309"/>
                  </a:lnTo>
                  <a:cubicBezTo>
                    <a:pt x="5614" y="1387"/>
                    <a:pt x="5928" y="1427"/>
                    <a:pt x="6255" y="1414"/>
                  </a:cubicBezTo>
                  <a:lnTo>
                    <a:pt x="5849" y="1073"/>
                  </a:lnTo>
                  <a:cubicBezTo>
                    <a:pt x="6255" y="1139"/>
                    <a:pt x="6660" y="1165"/>
                    <a:pt x="7079" y="1152"/>
                  </a:cubicBezTo>
                  <a:cubicBezTo>
                    <a:pt x="7001" y="1047"/>
                    <a:pt x="6896" y="969"/>
                    <a:pt x="6765" y="929"/>
                  </a:cubicBezTo>
                  <a:cubicBezTo>
                    <a:pt x="7184" y="1008"/>
                    <a:pt x="7589" y="1047"/>
                    <a:pt x="8008" y="1034"/>
                  </a:cubicBezTo>
                  <a:cubicBezTo>
                    <a:pt x="7105" y="105"/>
                    <a:pt x="5640" y="0"/>
                    <a:pt x="4358" y="1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4"/>
            <p:cNvSpPr/>
            <p:nvPr/>
          </p:nvSpPr>
          <p:spPr>
            <a:xfrm>
              <a:off x="-2141519" y="649750"/>
              <a:ext cx="2471194" cy="540865"/>
            </a:xfrm>
            <a:custGeom>
              <a:avLst/>
              <a:gdLst/>
              <a:ahLst/>
              <a:cxnLst/>
              <a:rect l="l" t="t" r="r" b="b"/>
              <a:pathLst>
                <a:path w="7420" h="1624" extrusionOk="0">
                  <a:moveTo>
                    <a:pt x="6229" y="79"/>
                  </a:moveTo>
                  <a:cubicBezTo>
                    <a:pt x="5967" y="118"/>
                    <a:pt x="5784" y="1"/>
                    <a:pt x="5522" y="14"/>
                  </a:cubicBezTo>
                  <a:cubicBezTo>
                    <a:pt x="5129" y="40"/>
                    <a:pt x="4829" y="275"/>
                    <a:pt x="4436" y="288"/>
                  </a:cubicBezTo>
                  <a:cubicBezTo>
                    <a:pt x="4057" y="315"/>
                    <a:pt x="3690" y="406"/>
                    <a:pt x="3350" y="550"/>
                  </a:cubicBezTo>
                  <a:cubicBezTo>
                    <a:pt x="2944" y="681"/>
                    <a:pt x="2565" y="354"/>
                    <a:pt x="2146" y="589"/>
                  </a:cubicBezTo>
                  <a:cubicBezTo>
                    <a:pt x="1963" y="720"/>
                    <a:pt x="1754" y="812"/>
                    <a:pt x="1531" y="864"/>
                  </a:cubicBezTo>
                  <a:cubicBezTo>
                    <a:pt x="929" y="956"/>
                    <a:pt x="314" y="1074"/>
                    <a:pt x="0" y="1623"/>
                  </a:cubicBezTo>
                  <a:cubicBezTo>
                    <a:pt x="524" y="1453"/>
                    <a:pt x="1086" y="1401"/>
                    <a:pt x="1636" y="1479"/>
                  </a:cubicBezTo>
                  <a:cubicBezTo>
                    <a:pt x="1505" y="1388"/>
                    <a:pt x="1427" y="1257"/>
                    <a:pt x="1413" y="1100"/>
                  </a:cubicBezTo>
                  <a:cubicBezTo>
                    <a:pt x="1675" y="1152"/>
                    <a:pt x="1937" y="1257"/>
                    <a:pt x="2146" y="1401"/>
                  </a:cubicBezTo>
                  <a:lnTo>
                    <a:pt x="1976" y="1100"/>
                  </a:lnTo>
                  <a:cubicBezTo>
                    <a:pt x="2212" y="1204"/>
                    <a:pt x="2460" y="1257"/>
                    <a:pt x="2722" y="1283"/>
                  </a:cubicBezTo>
                  <a:cubicBezTo>
                    <a:pt x="2656" y="1178"/>
                    <a:pt x="2617" y="1047"/>
                    <a:pt x="2630" y="930"/>
                  </a:cubicBezTo>
                  <a:cubicBezTo>
                    <a:pt x="2866" y="1126"/>
                    <a:pt x="3154" y="1283"/>
                    <a:pt x="3455" y="1374"/>
                  </a:cubicBezTo>
                  <a:lnTo>
                    <a:pt x="3455" y="1021"/>
                  </a:lnTo>
                  <a:lnTo>
                    <a:pt x="4357" y="1335"/>
                  </a:lnTo>
                  <a:lnTo>
                    <a:pt x="4096" y="877"/>
                  </a:lnTo>
                  <a:lnTo>
                    <a:pt x="5286" y="1165"/>
                  </a:lnTo>
                  <a:lnTo>
                    <a:pt x="4855" y="655"/>
                  </a:lnTo>
                  <a:cubicBezTo>
                    <a:pt x="5169" y="733"/>
                    <a:pt x="5483" y="773"/>
                    <a:pt x="5810" y="760"/>
                  </a:cubicBezTo>
                  <a:lnTo>
                    <a:pt x="5404" y="419"/>
                  </a:lnTo>
                  <a:cubicBezTo>
                    <a:pt x="5810" y="485"/>
                    <a:pt x="6215" y="511"/>
                    <a:pt x="6634" y="498"/>
                  </a:cubicBezTo>
                  <a:cubicBezTo>
                    <a:pt x="6556" y="393"/>
                    <a:pt x="6451" y="315"/>
                    <a:pt x="6320" y="275"/>
                  </a:cubicBezTo>
                  <a:cubicBezTo>
                    <a:pt x="6687" y="341"/>
                    <a:pt x="7053" y="380"/>
                    <a:pt x="7419" y="380"/>
                  </a:cubicBezTo>
                  <a:cubicBezTo>
                    <a:pt x="7053" y="158"/>
                    <a:pt x="6713" y="1"/>
                    <a:pt x="6229" y="79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4"/>
            <p:cNvSpPr/>
            <p:nvPr/>
          </p:nvSpPr>
          <p:spPr>
            <a:xfrm>
              <a:off x="-3488027" y="-784017"/>
              <a:ext cx="1508028" cy="1956972"/>
            </a:xfrm>
            <a:custGeom>
              <a:avLst/>
              <a:gdLst/>
              <a:ahLst/>
              <a:cxnLst/>
              <a:rect l="l" t="t" r="r" b="b"/>
              <a:pathLst>
                <a:path w="4528" h="5876" extrusionOk="0">
                  <a:moveTo>
                    <a:pt x="2931" y="616"/>
                  </a:moveTo>
                  <a:cubicBezTo>
                    <a:pt x="2041" y="132"/>
                    <a:pt x="916" y="1"/>
                    <a:pt x="0" y="433"/>
                  </a:cubicBezTo>
                  <a:lnTo>
                    <a:pt x="1531" y="668"/>
                  </a:lnTo>
                  <a:cubicBezTo>
                    <a:pt x="1387" y="786"/>
                    <a:pt x="1217" y="877"/>
                    <a:pt x="1034" y="891"/>
                  </a:cubicBezTo>
                  <a:lnTo>
                    <a:pt x="2041" y="982"/>
                  </a:lnTo>
                  <a:cubicBezTo>
                    <a:pt x="1911" y="1074"/>
                    <a:pt x="1819" y="1191"/>
                    <a:pt x="1767" y="1335"/>
                  </a:cubicBezTo>
                  <a:cubicBezTo>
                    <a:pt x="2041" y="1283"/>
                    <a:pt x="2316" y="1335"/>
                    <a:pt x="2565" y="1453"/>
                  </a:cubicBezTo>
                  <a:lnTo>
                    <a:pt x="2251" y="1715"/>
                  </a:lnTo>
                  <a:cubicBezTo>
                    <a:pt x="2539" y="1793"/>
                    <a:pt x="2800" y="1937"/>
                    <a:pt x="3010" y="2147"/>
                  </a:cubicBezTo>
                  <a:cubicBezTo>
                    <a:pt x="2905" y="2134"/>
                    <a:pt x="2787" y="2186"/>
                    <a:pt x="2735" y="2291"/>
                  </a:cubicBezTo>
                  <a:cubicBezTo>
                    <a:pt x="3010" y="2421"/>
                    <a:pt x="3245" y="2592"/>
                    <a:pt x="3455" y="2814"/>
                  </a:cubicBezTo>
                  <a:cubicBezTo>
                    <a:pt x="3297" y="2801"/>
                    <a:pt x="3154" y="2866"/>
                    <a:pt x="3049" y="2971"/>
                  </a:cubicBezTo>
                  <a:cubicBezTo>
                    <a:pt x="3258" y="3128"/>
                    <a:pt x="3455" y="3311"/>
                    <a:pt x="3598" y="3521"/>
                  </a:cubicBezTo>
                  <a:lnTo>
                    <a:pt x="3350" y="3612"/>
                  </a:lnTo>
                  <a:cubicBezTo>
                    <a:pt x="3494" y="3821"/>
                    <a:pt x="3651" y="4031"/>
                    <a:pt x="3821" y="4214"/>
                  </a:cubicBezTo>
                  <a:lnTo>
                    <a:pt x="3546" y="4214"/>
                  </a:lnTo>
                  <a:cubicBezTo>
                    <a:pt x="3572" y="4423"/>
                    <a:pt x="3651" y="4633"/>
                    <a:pt x="3782" y="4790"/>
                  </a:cubicBezTo>
                  <a:cubicBezTo>
                    <a:pt x="3507" y="5051"/>
                    <a:pt x="4030" y="5522"/>
                    <a:pt x="3899" y="5876"/>
                  </a:cubicBezTo>
                  <a:cubicBezTo>
                    <a:pt x="4161" y="5208"/>
                    <a:pt x="4344" y="4502"/>
                    <a:pt x="4449" y="3782"/>
                  </a:cubicBezTo>
                  <a:cubicBezTo>
                    <a:pt x="4527" y="3063"/>
                    <a:pt x="4449" y="2317"/>
                    <a:pt x="4083" y="1689"/>
                  </a:cubicBezTo>
                  <a:cubicBezTo>
                    <a:pt x="3795" y="1231"/>
                    <a:pt x="3402" y="864"/>
                    <a:pt x="2931" y="61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4"/>
            <p:cNvSpPr/>
            <p:nvPr/>
          </p:nvSpPr>
          <p:spPr>
            <a:xfrm>
              <a:off x="-3483698" y="-714077"/>
              <a:ext cx="1425100" cy="1786786"/>
            </a:xfrm>
            <a:custGeom>
              <a:avLst/>
              <a:gdLst/>
              <a:ahLst/>
              <a:cxnLst/>
              <a:rect l="l" t="t" r="r" b="b"/>
              <a:pathLst>
                <a:path w="4279" h="5365" extrusionOk="0">
                  <a:moveTo>
                    <a:pt x="3795" y="2722"/>
                  </a:moveTo>
                  <a:cubicBezTo>
                    <a:pt x="3795" y="2382"/>
                    <a:pt x="3442" y="2094"/>
                    <a:pt x="3311" y="1793"/>
                  </a:cubicBezTo>
                  <a:cubicBezTo>
                    <a:pt x="3127" y="1348"/>
                    <a:pt x="3533" y="1138"/>
                    <a:pt x="2787" y="851"/>
                  </a:cubicBezTo>
                  <a:cubicBezTo>
                    <a:pt x="2604" y="785"/>
                    <a:pt x="2447" y="654"/>
                    <a:pt x="2342" y="484"/>
                  </a:cubicBezTo>
                  <a:cubicBezTo>
                    <a:pt x="2081" y="39"/>
                    <a:pt x="1296" y="0"/>
                    <a:pt x="681" y="13"/>
                  </a:cubicBezTo>
                  <a:cubicBezTo>
                    <a:pt x="563" y="26"/>
                    <a:pt x="445" y="66"/>
                    <a:pt x="327" y="92"/>
                  </a:cubicBezTo>
                  <a:lnTo>
                    <a:pt x="301" y="105"/>
                  </a:lnTo>
                  <a:lnTo>
                    <a:pt x="157" y="157"/>
                  </a:lnTo>
                  <a:cubicBezTo>
                    <a:pt x="105" y="170"/>
                    <a:pt x="40" y="196"/>
                    <a:pt x="0" y="223"/>
                  </a:cubicBezTo>
                  <a:lnTo>
                    <a:pt x="1518" y="458"/>
                  </a:lnTo>
                  <a:cubicBezTo>
                    <a:pt x="1387" y="589"/>
                    <a:pt x="1217" y="667"/>
                    <a:pt x="1034" y="681"/>
                  </a:cubicBezTo>
                  <a:lnTo>
                    <a:pt x="2028" y="772"/>
                  </a:lnTo>
                  <a:cubicBezTo>
                    <a:pt x="1911" y="864"/>
                    <a:pt x="1819" y="981"/>
                    <a:pt x="1767" y="1125"/>
                  </a:cubicBezTo>
                  <a:cubicBezTo>
                    <a:pt x="2028" y="1073"/>
                    <a:pt x="2303" y="1125"/>
                    <a:pt x="2552" y="1243"/>
                  </a:cubicBezTo>
                  <a:lnTo>
                    <a:pt x="2238" y="1505"/>
                  </a:lnTo>
                  <a:cubicBezTo>
                    <a:pt x="2526" y="1583"/>
                    <a:pt x="2787" y="1727"/>
                    <a:pt x="2997" y="1937"/>
                  </a:cubicBezTo>
                  <a:cubicBezTo>
                    <a:pt x="2892" y="1924"/>
                    <a:pt x="2774" y="1976"/>
                    <a:pt x="2722" y="2081"/>
                  </a:cubicBezTo>
                  <a:cubicBezTo>
                    <a:pt x="2997" y="2211"/>
                    <a:pt x="3232" y="2382"/>
                    <a:pt x="3442" y="2604"/>
                  </a:cubicBezTo>
                  <a:cubicBezTo>
                    <a:pt x="3284" y="2591"/>
                    <a:pt x="3141" y="2656"/>
                    <a:pt x="3036" y="2761"/>
                  </a:cubicBezTo>
                  <a:cubicBezTo>
                    <a:pt x="3245" y="2918"/>
                    <a:pt x="3442" y="3101"/>
                    <a:pt x="3585" y="3311"/>
                  </a:cubicBezTo>
                  <a:lnTo>
                    <a:pt x="3337" y="3402"/>
                  </a:lnTo>
                  <a:cubicBezTo>
                    <a:pt x="3481" y="3611"/>
                    <a:pt x="3638" y="3821"/>
                    <a:pt x="3808" y="4004"/>
                  </a:cubicBezTo>
                  <a:lnTo>
                    <a:pt x="3533" y="4004"/>
                  </a:lnTo>
                  <a:cubicBezTo>
                    <a:pt x="3559" y="4213"/>
                    <a:pt x="3638" y="4423"/>
                    <a:pt x="3769" y="4580"/>
                  </a:cubicBezTo>
                  <a:cubicBezTo>
                    <a:pt x="3599" y="4750"/>
                    <a:pt x="3847" y="5090"/>
                    <a:pt x="3991" y="5365"/>
                  </a:cubicBezTo>
                  <a:cubicBezTo>
                    <a:pt x="4096" y="5051"/>
                    <a:pt x="4187" y="4737"/>
                    <a:pt x="4279" y="4423"/>
                  </a:cubicBezTo>
                  <a:cubicBezTo>
                    <a:pt x="4279" y="3965"/>
                    <a:pt x="4109" y="3742"/>
                    <a:pt x="3913" y="3389"/>
                  </a:cubicBezTo>
                  <a:cubicBezTo>
                    <a:pt x="3821" y="3180"/>
                    <a:pt x="3782" y="2957"/>
                    <a:pt x="3795" y="27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2" name="Google Shape;3892;p14"/>
            <p:cNvSpPr/>
            <p:nvPr/>
          </p:nvSpPr>
          <p:spPr>
            <a:xfrm>
              <a:off x="-4459858" y="-73628"/>
              <a:ext cx="2292349" cy="1268568"/>
            </a:xfrm>
            <a:custGeom>
              <a:avLst/>
              <a:gdLst/>
              <a:ahLst/>
              <a:cxnLst/>
              <a:rect l="l" t="t" r="r" b="b"/>
              <a:pathLst>
                <a:path w="6883" h="3809" extrusionOk="0">
                  <a:moveTo>
                    <a:pt x="3965" y="367"/>
                  </a:moveTo>
                  <a:cubicBezTo>
                    <a:pt x="2643" y="1"/>
                    <a:pt x="1217" y="445"/>
                    <a:pt x="0" y="1074"/>
                  </a:cubicBezTo>
                  <a:cubicBezTo>
                    <a:pt x="681" y="1100"/>
                    <a:pt x="1361" y="1034"/>
                    <a:pt x="2028" y="877"/>
                  </a:cubicBezTo>
                  <a:cubicBezTo>
                    <a:pt x="2002" y="1047"/>
                    <a:pt x="1924" y="1204"/>
                    <a:pt x="1806" y="1309"/>
                  </a:cubicBezTo>
                  <a:lnTo>
                    <a:pt x="2460" y="1191"/>
                  </a:lnTo>
                  <a:lnTo>
                    <a:pt x="2199" y="1440"/>
                  </a:lnTo>
                  <a:lnTo>
                    <a:pt x="3285" y="1440"/>
                  </a:lnTo>
                  <a:lnTo>
                    <a:pt x="3062" y="1754"/>
                  </a:lnTo>
                  <a:lnTo>
                    <a:pt x="4017" y="1754"/>
                  </a:lnTo>
                  <a:lnTo>
                    <a:pt x="3847" y="2016"/>
                  </a:lnTo>
                  <a:lnTo>
                    <a:pt x="4776" y="2107"/>
                  </a:lnTo>
                  <a:lnTo>
                    <a:pt x="4541" y="2513"/>
                  </a:lnTo>
                  <a:lnTo>
                    <a:pt x="5352" y="2565"/>
                  </a:lnTo>
                  <a:cubicBezTo>
                    <a:pt x="5286" y="2657"/>
                    <a:pt x="5208" y="2748"/>
                    <a:pt x="5143" y="2840"/>
                  </a:cubicBezTo>
                  <a:cubicBezTo>
                    <a:pt x="5483" y="2801"/>
                    <a:pt x="5875" y="2788"/>
                    <a:pt x="6098" y="3062"/>
                  </a:cubicBezTo>
                  <a:cubicBezTo>
                    <a:pt x="6163" y="3180"/>
                    <a:pt x="6242" y="3311"/>
                    <a:pt x="6294" y="3442"/>
                  </a:cubicBezTo>
                  <a:cubicBezTo>
                    <a:pt x="6359" y="3586"/>
                    <a:pt x="6490" y="3677"/>
                    <a:pt x="6647" y="3677"/>
                  </a:cubicBezTo>
                  <a:cubicBezTo>
                    <a:pt x="6778" y="3651"/>
                    <a:pt x="6870" y="3808"/>
                    <a:pt x="6883" y="3677"/>
                  </a:cubicBezTo>
                  <a:cubicBezTo>
                    <a:pt x="6883" y="3442"/>
                    <a:pt x="6844" y="3206"/>
                    <a:pt x="6778" y="2984"/>
                  </a:cubicBezTo>
                  <a:cubicBezTo>
                    <a:pt x="6229" y="1780"/>
                    <a:pt x="5247" y="720"/>
                    <a:pt x="3965" y="36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3" name="Google Shape;3893;p14"/>
            <p:cNvSpPr/>
            <p:nvPr/>
          </p:nvSpPr>
          <p:spPr>
            <a:xfrm>
              <a:off x="-4372600" y="105218"/>
              <a:ext cx="2126825" cy="1046094"/>
            </a:xfrm>
            <a:custGeom>
              <a:avLst/>
              <a:gdLst/>
              <a:ahLst/>
              <a:cxnLst/>
              <a:rect l="l" t="t" r="r" b="b"/>
              <a:pathLst>
                <a:path w="6386" h="3141" extrusionOk="0">
                  <a:moveTo>
                    <a:pt x="5849" y="2146"/>
                  </a:moveTo>
                  <a:cubicBezTo>
                    <a:pt x="5705" y="2067"/>
                    <a:pt x="5522" y="1963"/>
                    <a:pt x="5456" y="1793"/>
                  </a:cubicBezTo>
                  <a:cubicBezTo>
                    <a:pt x="5299" y="1282"/>
                    <a:pt x="4972" y="1335"/>
                    <a:pt x="4567" y="1165"/>
                  </a:cubicBezTo>
                  <a:cubicBezTo>
                    <a:pt x="4253" y="1047"/>
                    <a:pt x="4370" y="720"/>
                    <a:pt x="3912" y="667"/>
                  </a:cubicBezTo>
                  <a:cubicBezTo>
                    <a:pt x="3703" y="641"/>
                    <a:pt x="3297" y="733"/>
                    <a:pt x="3193" y="537"/>
                  </a:cubicBezTo>
                  <a:cubicBezTo>
                    <a:pt x="2957" y="52"/>
                    <a:pt x="2630" y="340"/>
                    <a:pt x="2251" y="131"/>
                  </a:cubicBezTo>
                  <a:cubicBezTo>
                    <a:pt x="2015" y="0"/>
                    <a:pt x="1688" y="275"/>
                    <a:pt x="1269" y="183"/>
                  </a:cubicBezTo>
                  <a:cubicBezTo>
                    <a:pt x="864" y="105"/>
                    <a:pt x="824" y="353"/>
                    <a:pt x="0" y="537"/>
                  </a:cubicBezTo>
                  <a:cubicBezTo>
                    <a:pt x="602" y="537"/>
                    <a:pt x="1191" y="471"/>
                    <a:pt x="1766" y="340"/>
                  </a:cubicBezTo>
                  <a:cubicBezTo>
                    <a:pt x="1753" y="510"/>
                    <a:pt x="1675" y="667"/>
                    <a:pt x="1557" y="772"/>
                  </a:cubicBezTo>
                  <a:lnTo>
                    <a:pt x="2211" y="654"/>
                  </a:lnTo>
                  <a:lnTo>
                    <a:pt x="1950" y="903"/>
                  </a:lnTo>
                  <a:lnTo>
                    <a:pt x="3036" y="903"/>
                  </a:lnTo>
                  <a:lnTo>
                    <a:pt x="2813" y="1217"/>
                  </a:lnTo>
                  <a:lnTo>
                    <a:pt x="3768" y="1217"/>
                  </a:lnTo>
                  <a:lnTo>
                    <a:pt x="3598" y="1479"/>
                  </a:lnTo>
                  <a:lnTo>
                    <a:pt x="4514" y="1570"/>
                  </a:lnTo>
                  <a:lnTo>
                    <a:pt x="4279" y="1976"/>
                  </a:lnTo>
                  <a:lnTo>
                    <a:pt x="5103" y="2028"/>
                  </a:lnTo>
                  <a:cubicBezTo>
                    <a:pt x="5024" y="2120"/>
                    <a:pt x="4959" y="2211"/>
                    <a:pt x="4881" y="2303"/>
                  </a:cubicBezTo>
                  <a:cubicBezTo>
                    <a:pt x="5221" y="2264"/>
                    <a:pt x="5626" y="2251"/>
                    <a:pt x="5836" y="2525"/>
                  </a:cubicBezTo>
                  <a:cubicBezTo>
                    <a:pt x="5914" y="2643"/>
                    <a:pt x="5980" y="2774"/>
                    <a:pt x="6045" y="2905"/>
                  </a:cubicBezTo>
                  <a:cubicBezTo>
                    <a:pt x="6097" y="3049"/>
                    <a:pt x="6241" y="3140"/>
                    <a:pt x="6385" y="3140"/>
                  </a:cubicBezTo>
                  <a:lnTo>
                    <a:pt x="6385" y="3140"/>
                  </a:lnTo>
                  <a:cubicBezTo>
                    <a:pt x="6320" y="2735"/>
                    <a:pt x="6268" y="2381"/>
                    <a:pt x="5849" y="2146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4"/>
            <p:cNvSpPr/>
            <p:nvPr/>
          </p:nvSpPr>
          <p:spPr>
            <a:xfrm>
              <a:off x="-4690992" y="963480"/>
              <a:ext cx="2519152" cy="775995"/>
            </a:xfrm>
            <a:custGeom>
              <a:avLst/>
              <a:gdLst/>
              <a:ahLst/>
              <a:cxnLst/>
              <a:rect l="l" t="t" r="r" b="b"/>
              <a:pathLst>
                <a:path w="7564" h="2330" extrusionOk="0">
                  <a:moveTo>
                    <a:pt x="5693" y="40"/>
                  </a:moveTo>
                  <a:cubicBezTo>
                    <a:pt x="5065" y="105"/>
                    <a:pt x="4450" y="249"/>
                    <a:pt x="3848" y="472"/>
                  </a:cubicBezTo>
                  <a:lnTo>
                    <a:pt x="1" y="1676"/>
                  </a:lnTo>
                  <a:cubicBezTo>
                    <a:pt x="433" y="1806"/>
                    <a:pt x="904" y="1806"/>
                    <a:pt x="1349" y="1676"/>
                  </a:cubicBezTo>
                  <a:lnTo>
                    <a:pt x="1205" y="2016"/>
                  </a:lnTo>
                  <a:cubicBezTo>
                    <a:pt x="1466" y="1924"/>
                    <a:pt x="1741" y="1859"/>
                    <a:pt x="2029" y="1846"/>
                  </a:cubicBezTo>
                  <a:lnTo>
                    <a:pt x="1820" y="2160"/>
                  </a:lnTo>
                  <a:lnTo>
                    <a:pt x="2631" y="1898"/>
                  </a:lnTo>
                  <a:lnTo>
                    <a:pt x="2592" y="2330"/>
                  </a:lnTo>
                  <a:lnTo>
                    <a:pt x="3285" y="1976"/>
                  </a:lnTo>
                  <a:cubicBezTo>
                    <a:pt x="3272" y="2068"/>
                    <a:pt x="3259" y="2147"/>
                    <a:pt x="3246" y="2238"/>
                  </a:cubicBezTo>
                  <a:cubicBezTo>
                    <a:pt x="3468" y="2120"/>
                    <a:pt x="3678" y="1990"/>
                    <a:pt x="3874" y="1833"/>
                  </a:cubicBezTo>
                  <a:cubicBezTo>
                    <a:pt x="3848" y="2003"/>
                    <a:pt x="4122" y="2055"/>
                    <a:pt x="4266" y="1950"/>
                  </a:cubicBezTo>
                  <a:cubicBezTo>
                    <a:pt x="4397" y="1846"/>
                    <a:pt x="4502" y="1662"/>
                    <a:pt x="4672" y="1636"/>
                  </a:cubicBezTo>
                  <a:cubicBezTo>
                    <a:pt x="4698" y="1715"/>
                    <a:pt x="4711" y="1793"/>
                    <a:pt x="4737" y="1859"/>
                  </a:cubicBezTo>
                  <a:cubicBezTo>
                    <a:pt x="4829" y="1754"/>
                    <a:pt x="4934" y="1662"/>
                    <a:pt x="5065" y="1610"/>
                  </a:cubicBezTo>
                  <a:cubicBezTo>
                    <a:pt x="5195" y="1545"/>
                    <a:pt x="5352" y="1584"/>
                    <a:pt x="5444" y="1702"/>
                  </a:cubicBezTo>
                  <a:cubicBezTo>
                    <a:pt x="5693" y="1558"/>
                    <a:pt x="5915" y="1375"/>
                    <a:pt x="6098" y="1152"/>
                  </a:cubicBezTo>
                  <a:cubicBezTo>
                    <a:pt x="6059" y="1231"/>
                    <a:pt x="6190" y="1322"/>
                    <a:pt x="6268" y="1270"/>
                  </a:cubicBezTo>
                  <a:cubicBezTo>
                    <a:pt x="6334" y="1218"/>
                    <a:pt x="6373" y="1126"/>
                    <a:pt x="6412" y="1047"/>
                  </a:cubicBezTo>
                  <a:cubicBezTo>
                    <a:pt x="6452" y="969"/>
                    <a:pt x="6543" y="877"/>
                    <a:pt x="6622" y="917"/>
                  </a:cubicBezTo>
                  <a:cubicBezTo>
                    <a:pt x="6962" y="838"/>
                    <a:pt x="7276" y="694"/>
                    <a:pt x="7564" y="498"/>
                  </a:cubicBezTo>
                  <a:cubicBezTo>
                    <a:pt x="7067" y="132"/>
                    <a:pt x="6321" y="1"/>
                    <a:pt x="5693" y="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4"/>
            <p:cNvSpPr/>
            <p:nvPr/>
          </p:nvSpPr>
          <p:spPr>
            <a:xfrm>
              <a:off x="-4603734" y="1068057"/>
              <a:ext cx="2401587" cy="667089"/>
            </a:xfrm>
            <a:custGeom>
              <a:avLst/>
              <a:gdLst/>
              <a:ahLst/>
              <a:cxnLst/>
              <a:rect l="l" t="t" r="r" b="b"/>
              <a:pathLst>
                <a:path w="7211" h="2003" extrusionOk="0">
                  <a:moveTo>
                    <a:pt x="6019" y="197"/>
                  </a:moveTo>
                  <a:cubicBezTo>
                    <a:pt x="5836" y="302"/>
                    <a:pt x="5640" y="367"/>
                    <a:pt x="5444" y="393"/>
                  </a:cubicBezTo>
                  <a:cubicBezTo>
                    <a:pt x="5274" y="419"/>
                    <a:pt x="5169" y="328"/>
                    <a:pt x="5025" y="302"/>
                  </a:cubicBezTo>
                  <a:cubicBezTo>
                    <a:pt x="4750" y="262"/>
                    <a:pt x="4632" y="433"/>
                    <a:pt x="4462" y="576"/>
                  </a:cubicBezTo>
                  <a:cubicBezTo>
                    <a:pt x="4227" y="812"/>
                    <a:pt x="3900" y="930"/>
                    <a:pt x="3573" y="917"/>
                  </a:cubicBezTo>
                  <a:cubicBezTo>
                    <a:pt x="3416" y="890"/>
                    <a:pt x="3285" y="838"/>
                    <a:pt x="3154" y="760"/>
                  </a:cubicBezTo>
                  <a:cubicBezTo>
                    <a:pt x="3010" y="681"/>
                    <a:pt x="2644" y="982"/>
                    <a:pt x="2500" y="1087"/>
                  </a:cubicBezTo>
                  <a:cubicBezTo>
                    <a:pt x="2107" y="1375"/>
                    <a:pt x="1702" y="904"/>
                    <a:pt x="1283" y="1061"/>
                  </a:cubicBezTo>
                  <a:cubicBezTo>
                    <a:pt x="916" y="1205"/>
                    <a:pt x="537" y="1322"/>
                    <a:pt x="144" y="1401"/>
                  </a:cubicBezTo>
                  <a:lnTo>
                    <a:pt x="1" y="1414"/>
                  </a:lnTo>
                  <a:cubicBezTo>
                    <a:pt x="354" y="1479"/>
                    <a:pt x="733" y="1453"/>
                    <a:pt x="1087" y="1362"/>
                  </a:cubicBezTo>
                  <a:lnTo>
                    <a:pt x="956" y="1689"/>
                  </a:lnTo>
                  <a:cubicBezTo>
                    <a:pt x="1217" y="1597"/>
                    <a:pt x="1492" y="1532"/>
                    <a:pt x="1767" y="1519"/>
                  </a:cubicBezTo>
                  <a:lnTo>
                    <a:pt x="1558" y="1833"/>
                  </a:lnTo>
                  <a:lnTo>
                    <a:pt x="2369" y="1571"/>
                  </a:lnTo>
                  <a:lnTo>
                    <a:pt x="2330" y="2003"/>
                  </a:lnTo>
                  <a:lnTo>
                    <a:pt x="3023" y="1649"/>
                  </a:lnTo>
                  <a:cubicBezTo>
                    <a:pt x="3010" y="1741"/>
                    <a:pt x="2997" y="1819"/>
                    <a:pt x="2997" y="1911"/>
                  </a:cubicBezTo>
                  <a:cubicBezTo>
                    <a:pt x="3206" y="1793"/>
                    <a:pt x="3429" y="1662"/>
                    <a:pt x="3625" y="1519"/>
                  </a:cubicBezTo>
                  <a:cubicBezTo>
                    <a:pt x="3586" y="1676"/>
                    <a:pt x="3874" y="1728"/>
                    <a:pt x="4004" y="1623"/>
                  </a:cubicBezTo>
                  <a:cubicBezTo>
                    <a:pt x="4148" y="1519"/>
                    <a:pt x="4240" y="1335"/>
                    <a:pt x="4410" y="1309"/>
                  </a:cubicBezTo>
                  <a:cubicBezTo>
                    <a:pt x="4436" y="1388"/>
                    <a:pt x="4462" y="1466"/>
                    <a:pt x="4475" y="1532"/>
                  </a:cubicBezTo>
                  <a:cubicBezTo>
                    <a:pt x="4567" y="1427"/>
                    <a:pt x="4685" y="1335"/>
                    <a:pt x="4803" y="1283"/>
                  </a:cubicBezTo>
                  <a:cubicBezTo>
                    <a:pt x="4947" y="1218"/>
                    <a:pt x="5090" y="1257"/>
                    <a:pt x="5182" y="1375"/>
                  </a:cubicBezTo>
                  <a:cubicBezTo>
                    <a:pt x="5431" y="1231"/>
                    <a:pt x="5653" y="1048"/>
                    <a:pt x="5836" y="825"/>
                  </a:cubicBezTo>
                  <a:cubicBezTo>
                    <a:pt x="5797" y="904"/>
                    <a:pt x="5928" y="995"/>
                    <a:pt x="6006" y="943"/>
                  </a:cubicBezTo>
                  <a:cubicBezTo>
                    <a:pt x="6085" y="890"/>
                    <a:pt x="6111" y="799"/>
                    <a:pt x="6150" y="720"/>
                  </a:cubicBezTo>
                  <a:cubicBezTo>
                    <a:pt x="6203" y="642"/>
                    <a:pt x="6294" y="550"/>
                    <a:pt x="6373" y="590"/>
                  </a:cubicBezTo>
                  <a:cubicBezTo>
                    <a:pt x="6661" y="524"/>
                    <a:pt x="6948" y="393"/>
                    <a:pt x="7210" y="236"/>
                  </a:cubicBezTo>
                  <a:cubicBezTo>
                    <a:pt x="6831" y="118"/>
                    <a:pt x="6399" y="1"/>
                    <a:pt x="6019" y="19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4"/>
            <p:cNvSpPr/>
            <p:nvPr/>
          </p:nvSpPr>
          <p:spPr>
            <a:xfrm>
              <a:off x="-3096031" y="2985407"/>
              <a:ext cx="4663" cy="26644"/>
            </a:xfrm>
            <a:custGeom>
              <a:avLst/>
              <a:gdLst/>
              <a:ahLst/>
              <a:cxnLst/>
              <a:rect l="l" t="t" r="r" b="b"/>
              <a:pathLst>
                <a:path w="14" h="80" extrusionOk="0">
                  <a:moveTo>
                    <a:pt x="14" y="79"/>
                  </a:moveTo>
                  <a:lnTo>
                    <a:pt x="14" y="1"/>
                  </a:lnTo>
                  <a:cubicBezTo>
                    <a:pt x="1" y="27"/>
                    <a:pt x="1" y="53"/>
                    <a:pt x="14" y="79"/>
                  </a:cubicBezTo>
                  <a:close/>
                </a:path>
              </a:pathLst>
            </a:custGeom>
            <a:solidFill>
              <a:srgbClr val="339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4"/>
            <p:cNvSpPr/>
            <p:nvPr/>
          </p:nvSpPr>
          <p:spPr>
            <a:xfrm>
              <a:off x="-2721021" y="2371269"/>
              <a:ext cx="8992" cy="17651"/>
            </a:xfrm>
            <a:custGeom>
              <a:avLst/>
              <a:gdLst/>
              <a:ahLst/>
              <a:cxnLst/>
              <a:rect l="l" t="t" r="r" b="b"/>
              <a:pathLst>
                <a:path w="27" h="53" extrusionOk="0">
                  <a:moveTo>
                    <a:pt x="0" y="52"/>
                  </a:moveTo>
                  <a:lnTo>
                    <a:pt x="26" y="0"/>
                  </a:lnTo>
                  <a:cubicBezTo>
                    <a:pt x="0" y="0"/>
                    <a:pt x="0" y="26"/>
                    <a:pt x="0" y="52"/>
                  </a:cubicBezTo>
                  <a:close/>
                </a:path>
              </a:pathLst>
            </a:custGeom>
            <a:solidFill>
              <a:srgbClr val="339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4"/>
            <p:cNvSpPr/>
            <p:nvPr/>
          </p:nvSpPr>
          <p:spPr>
            <a:xfrm>
              <a:off x="-3479368" y="1133667"/>
              <a:ext cx="1346834" cy="2444883"/>
            </a:xfrm>
            <a:custGeom>
              <a:avLst/>
              <a:gdLst/>
              <a:ahLst/>
              <a:cxnLst/>
              <a:rect l="l" t="t" r="r" b="b"/>
              <a:pathLst>
                <a:path w="4044" h="7341" extrusionOk="0">
                  <a:moveTo>
                    <a:pt x="772" y="2918"/>
                  </a:moveTo>
                  <a:cubicBezTo>
                    <a:pt x="144" y="4305"/>
                    <a:pt x="0" y="5862"/>
                    <a:pt x="354" y="7340"/>
                  </a:cubicBezTo>
                  <a:cubicBezTo>
                    <a:pt x="602" y="7000"/>
                    <a:pt x="772" y="6621"/>
                    <a:pt x="851" y="6215"/>
                  </a:cubicBezTo>
                  <a:lnTo>
                    <a:pt x="942" y="6477"/>
                  </a:lnTo>
                  <a:cubicBezTo>
                    <a:pt x="1086" y="6228"/>
                    <a:pt x="1165" y="5940"/>
                    <a:pt x="1165" y="5653"/>
                  </a:cubicBezTo>
                  <a:cubicBezTo>
                    <a:pt x="1165" y="5626"/>
                    <a:pt x="1165" y="5600"/>
                    <a:pt x="1165" y="5574"/>
                  </a:cubicBezTo>
                  <a:lnTo>
                    <a:pt x="1165" y="5653"/>
                  </a:lnTo>
                  <a:cubicBezTo>
                    <a:pt x="1165" y="5718"/>
                    <a:pt x="1191" y="5783"/>
                    <a:pt x="1230" y="5823"/>
                  </a:cubicBezTo>
                  <a:cubicBezTo>
                    <a:pt x="1361" y="5482"/>
                    <a:pt x="1400" y="5116"/>
                    <a:pt x="1374" y="4750"/>
                  </a:cubicBezTo>
                  <a:cubicBezTo>
                    <a:pt x="1440" y="4867"/>
                    <a:pt x="1531" y="4972"/>
                    <a:pt x="1636" y="5051"/>
                  </a:cubicBezTo>
                  <a:cubicBezTo>
                    <a:pt x="1701" y="4750"/>
                    <a:pt x="1728" y="4449"/>
                    <a:pt x="1728" y="4135"/>
                  </a:cubicBezTo>
                  <a:lnTo>
                    <a:pt x="1950" y="4436"/>
                  </a:lnTo>
                  <a:lnTo>
                    <a:pt x="2277" y="3781"/>
                  </a:lnTo>
                  <a:cubicBezTo>
                    <a:pt x="2277" y="3755"/>
                    <a:pt x="2277" y="3729"/>
                    <a:pt x="2303" y="3729"/>
                  </a:cubicBezTo>
                  <a:lnTo>
                    <a:pt x="2277" y="3781"/>
                  </a:lnTo>
                  <a:cubicBezTo>
                    <a:pt x="2290" y="3808"/>
                    <a:pt x="2316" y="3834"/>
                    <a:pt x="2356" y="3834"/>
                  </a:cubicBezTo>
                  <a:cubicBezTo>
                    <a:pt x="2382" y="3821"/>
                    <a:pt x="2434" y="3742"/>
                    <a:pt x="2447" y="3690"/>
                  </a:cubicBezTo>
                  <a:lnTo>
                    <a:pt x="2617" y="3049"/>
                  </a:lnTo>
                  <a:cubicBezTo>
                    <a:pt x="2591" y="3153"/>
                    <a:pt x="2643" y="3271"/>
                    <a:pt x="2735" y="3323"/>
                  </a:cubicBezTo>
                  <a:cubicBezTo>
                    <a:pt x="2800" y="3036"/>
                    <a:pt x="2866" y="2761"/>
                    <a:pt x="2931" y="2473"/>
                  </a:cubicBezTo>
                  <a:lnTo>
                    <a:pt x="3141" y="2578"/>
                  </a:lnTo>
                  <a:lnTo>
                    <a:pt x="3455" y="1636"/>
                  </a:lnTo>
                  <a:cubicBezTo>
                    <a:pt x="3612" y="1073"/>
                    <a:pt x="3808" y="536"/>
                    <a:pt x="4043" y="0"/>
                  </a:cubicBezTo>
                  <a:cubicBezTo>
                    <a:pt x="2604" y="484"/>
                    <a:pt x="1413" y="1544"/>
                    <a:pt x="772" y="29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4"/>
            <p:cNvSpPr/>
            <p:nvPr/>
          </p:nvSpPr>
          <p:spPr>
            <a:xfrm>
              <a:off x="-3387780" y="1229251"/>
              <a:ext cx="1211618" cy="2344970"/>
            </a:xfrm>
            <a:custGeom>
              <a:avLst/>
              <a:gdLst/>
              <a:ahLst/>
              <a:cxnLst/>
              <a:rect l="l" t="t" r="r" b="b"/>
              <a:pathLst>
                <a:path w="3638" h="7041" extrusionOk="0">
                  <a:moveTo>
                    <a:pt x="1832" y="2068"/>
                  </a:moveTo>
                  <a:cubicBezTo>
                    <a:pt x="1596" y="2304"/>
                    <a:pt x="746" y="2696"/>
                    <a:pt x="864" y="3076"/>
                  </a:cubicBezTo>
                  <a:cubicBezTo>
                    <a:pt x="1152" y="3992"/>
                    <a:pt x="746" y="4162"/>
                    <a:pt x="353" y="4947"/>
                  </a:cubicBezTo>
                  <a:cubicBezTo>
                    <a:pt x="157" y="5483"/>
                    <a:pt x="39" y="6059"/>
                    <a:pt x="0" y="6635"/>
                  </a:cubicBezTo>
                  <a:cubicBezTo>
                    <a:pt x="26" y="6766"/>
                    <a:pt x="52" y="6910"/>
                    <a:pt x="92" y="7040"/>
                  </a:cubicBezTo>
                  <a:cubicBezTo>
                    <a:pt x="327" y="6700"/>
                    <a:pt x="497" y="6321"/>
                    <a:pt x="576" y="5915"/>
                  </a:cubicBezTo>
                  <a:lnTo>
                    <a:pt x="667" y="6177"/>
                  </a:lnTo>
                  <a:cubicBezTo>
                    <a:pt x="811" y="5941"/>
                    <a:pt x="890" y="5653"/>
                    <a:pt x="890" y="5366"/>
                  </a:cubicBezTo>
                  <a:cubicBezTo>
                    <a:pt x="890" y="5431"/>
                    <a:pt x="916" y="5483"/>
                    <a:pt x="955" y="5536"/>
                  </a:cubicBezTo>
                  <a:cubicBezTo>
                    <a:pt x="1086" y="5182"/>
                    <a:pt x="1125" y="4816"/>
                    <a:pt x="1099" y="4450"/>
                  </a:cubicBezTo>
                  <a:cubicBezTo>
                    <a:pt x="1165" y="4567"/>
                    <a:pt x="1256" y="4672"/>
                    <a:pt x="1361" y="4751"/>
                  </a:cubicBezTo>
                  <a:cubicBezTo>
                    <a:pt x="1426" y="4450"/>
                    <a:pt x="1453" y="4149"/>
                    <a:pt x="1453" y="3848"/>
                  </a:cubicBezTo>
                  <a:lnTo>
                    <a:pt x="1675" y="4149"/>
                  </a:lnTo>
                  <a:lnTo>
                    <a:pt x="2002" y="3481"/>
                  </a:lnTo>
                  <a:cubicBezTo>
                    <a:pt x="2015" y="3508"/>
                    <a:pt x="2041" y="3547"/>
                    <a:pt x="2081" y="3534"/>
                  </a:cubicBezTo>
                  <a:cubicBezTo>
                    <a:pt x="2107" y="3534"/>
                    <a:pt x="2159" y="3455"/>
                    <a:pt x="2172" y="3390"/>
                  </a:cubicBezTo>
                  <a:lnTo>
                    <a:pt x="2342" y="2762"/>
                  </a:lnTo>
                  <a:cubicBezTo>
                    <a:pt x="2316" y="2866"/>
                    <a:pt x="2368" y="2971"/>
                    <a:pt x="2460" y="3023"/>
                  </a:cubicBezTo>
                  <a:cubicBezTo>
                    <a:pt x="2525" y="2749"/>
                    <a:pt x="2591" y="2461"/>
                    <a:pt x="2656" y="2186"/>
                  </a:cubicBezTo>
                  <a:lnTo>
                    <a:pt x="2866" y="2291"/>
                  </a:lnTo>
                  <a:lnTo>
                    <a:pt x="3180" y="1335"/>
                  </a:lnTo>
                  <a:cubicBezTo>
                    <a:pt x="3311" y="891"/>
                    <a:pt x="3468" y="433"/>
                    <a:pt x="3638" y="1"/>
                  </a:cubicBezTo>
                  <a:cubicBezTo>
                    <a:pt x="3297" y="328"/>
                    <a:pt x="2813" y="446"/>
                    <a:pt x="2447" y="851"/>
                  </a:cubicBezTo>
                  <a:cubicBezTo>
                    <a:pt x="2120" y="1205"/>
                    <a:pt x="2172" y="1728"/>
                    <a:pt x="1832" y="206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4"/>
            <p:cNvSpPr/>
            <p:nvPr/>
          </p:nvSpPr>
          <p:spPr>
            <a:xfrm>
              <a:off x="-1871418" y="3064006"/>
              <a:ext cx="21981" cy="26311"/>
            </a:xfrm>
            <a:custGeom>
              <a:avLst/>
              <a:gdLst/>
              <a:ahLst/>
              <a:cxnLst/>
              <a:rect l="l" t="t" r="r" b="b"/>
              <a:pathLst>
                <a:path w="66" h="79" extrusionOk="0">
                  <a:moveTo>
                    <a:pt x="27" y="0"/>
                  </a:moveTo>
                  <a:lnTo>
                    <a:pt x="1" y="79"/>
                  </a:lnTo>
                  <a:cubicBezTo>
                    <a:pt x="40" y="79"/>
                    <a:pt x="66" y="0"/>
                    <a:pt x="27" y="0"/>
                  </a:cubicBezTo>
                  <a:close/>
                </a:path>
              </a:pathLst>
            </a:custGeom>
            <a:solidFill>
              <a:srgbClr val="339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4"/>
            <p:cNvSpPr/>
            <p:nvPr/>
          </p:nvSpPr>
          <p:spPr>
            <a:xfrm>
              <a:off x="-2180819" y="1107356"/>
              <a:ext cx="911211" cy="2492842"/>
            </a:xfrm>
            <a:custGeom>
              <a:avLst/>
              <a:gdLst/>
              <a:ahLst/>
              <a:cxnLst/>
              <a:rect l="l" t="t" r="r" b="b"/>
              <a:pathLst>
                <a:path w="2736" h="7485" extrusionOk="0">
                  <a:moveTo>
                    <a:pt x="1" y="0"/>
                  </a:moveTo>
                  <a:lnTo>
                    <a:pt x="27" y="1139"/>
                  </a:lnTo>
                  <a:cubicBezTo>
                    <a:pt x="105" y="1126"/>
                    <a:pt x="184" y="1073"/>
                    <a:pt x="223" y="1008"/>
                  </a:cubicBezTo>
                  <a:cubicBezTo>
                    <a:pt x="158" y="1230"/>
                    <a:pt x="131" y="1466"/>
                    <a:pt x="131" y="1701"/>
                  </a:cubicBezTo>
                  <a:lnTo>
                    <a:pt x="288" y="1492"/>
                  </a:lnTo>
                  <a:lnTo>
                    <a:pt x="380" y="3180"/>
                  </a:lnTo>
                  <a:lnTo>
                    <a:pt x="576" y="3049"/>
                  </a:lnTo>
                  <a:lnTo>
                    <a:pt x="576" y="3834"/>
                  </a:lnTo>
                  <a:cubicBezTo>
                    <a:pt x="694" y="3756"/>
                    <a:pt x="799" y="3651"/>
                    <a:pt x="877" y="3533"/>
                  </a:cubicBezTo>
                  <a:lnTo>
                    <a:pt x="668" y="4528"/>
                  </a:lnTo>
                  <a:cubicBezTo>
                    <a:pt x="707" y="4462"/>
                    <a:pt x="773" y="4423"/>
                    <a:pt x="851" y="4410"/>
                  </a:cubicBezTo>
                  <a:lnTo>
                    <a:pt x="694" y="5352"/>
                  </a:lnTo>
                  <a:cubicBezTo>
                    <a:pt x="812" y="5326"/>
                    <a:pt x="903" y="5274"/>
                    <a:pt x="982" y="5195"/>
                  </a:cubicBezTo>
                  <a:lnTo>
                    <a:pt x="877" y="5810"/>
                  </a:lnTo>
                  <a:cubicBezTo>
                    <a:pt x="864" y="5862"/>
                    <a:pt x="864" y="5941"/>
                    <a:pt x="916" y="5967"/>
                  </a:cubicBezTo>
                  <a:cubicBezTo>
                    <a:pt x="916" y="5967"/>
                    <a:pt x="930" y="5967"/>
                    <a:pt x="943" y="5967"/>
                  </a:cubicBezTo>
                  <a:lnTo>
                    <a:pt x="956" y="5889"/>
                  </a:lnTo>
                  <a:cubicBezTo>
                    <a:pt x="1008" y="5889"/>
                    <a:pt x="982" y="5954"/>
                    <a:pt x="943" y="5967"/>
                  </a:cubicBezTo>
                  <a:cubicBezTo>
                    <a:pt x="877" y="6268"/>
                    <a:pt x="799" y="6582"/>
                    <a:pt x="733" y="6883"/>
                  </a:cubicBezTo>
                  <a:lnTo>
                    <a:pt x="995" y="6621"/>
                  </a:lnTo>
                  <a:lnTo>
                    <a:pt x="903" y="7485"/>
                  </a:lnTo>
                  <a:cubicBezTo>
                    <a:pt x="2735" y="5182"/>
                    <a:pt x="2330" y="1819"/>
                    <a:pt x="1" y="1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4"/>
            <p:cNvSpPr/>
            <p:nvPr/>
          </p:nvSpPr>
          <p:spPr>
            <a:xfrm>
              <a:off x="-2180819" y="1163974"/>
              <a:ext cx="531873" cy="2414576"/>
            </a:xfrm>
            <a:custGeom>
              <a:avLst/>
              <a:gdLst/>
              <a:ahLst/>
              <a:cxnLst/>
              <a:rect l="l" t="t" r="r" b="b"/>
              <a:pathLst>
                <a:path w="1597" h="7250" extrusionOk="0">
                  <a:moveTo>
                    <a:pt x="1361" y="4436"/>
                  </a:moveTo>
                  <a:cubicBezTo>
                    <a:pt x="1414" y="4135"/>
                    <a:pt x="1584" y="3821"/>
                    <a:pt x="1388" y="3520"/>
                  </a:cubicBezTo>
                  <a:cubicBezTo>
                    <a:pt x="1283" y="3403"/>
                    <a:pt x="1217" y="3272"/>
                    <a:pt x="1152" y="3128"/>
                  </a:cubicBezTo>
                  <a:cubicBezTo>
                    <a:pt x="1034" y="2631"/>
                    <a:pt x="1257" y="2225"/>
                    <a:pt x="890" y="1780"/>
                  </a:cubicBezTo>
                  <a:cubicBezTo>
                    <a:pt x="668" y="1518"/>
                    <a:pt x="629" y="1244"/>
                    <a:pt x="537" y="930"/>
                  </a:cubicBezTo>
                  <a:cubicBezTo>
                    <a:pt x="419" y="589"/>
                    <a:pt x="236" y="275"/>
                    <a:pt x="1" y="1"/>
                  </a:cubicBezTo>
                  <a:cubicBezTo>
                    <a:pt x="14" y="328"/>
                    <a:pt x="14" y="642"/>
                    <a:pt x="27" y="969"/>
                  </a:cubicBezTo>
                  <a:cubicBezTo>
                    <a:pt x="105" y="956"/>
                    <a:pt x="184" y="903"/>
                    <a:pt x="223" y="838"/>
                  </a:cubicBezTo>
                  <a:cubicBezTo>
                    <a:pt x="158" y="1060"/>
                    <a:pt x="131" y="1296"/>
                    <a:pt x="131" y="1531"/>
                  </a:cubicBezTo>
                  <a:lnTo>
                    <a:pt x="288" y="1322"/>
                  </a:lnTo>
                  <a:lnTo>
                    <a:pt x="380" y="3010"/>
                  </a:lnTo>
                  <a:lnTo>
                    <a:pt x="576" y="2879"/>
                  </a:lnTo>
                  <a:lnTo>
                    <a:pt x="576" y="3664"/>
                  </a:lnTo>
                  <a:cubicBezTo>
                    <a:pt x="694" y="3586"/>
                    <a:pt x="799" y="3481"/>
                    <a:pt x="877" y="3363"/>
                  </a:cubicBezTo>
                  <a:lnTo>
                    <a:pt x="668" y="4358"/>
                  </a:lnTo>
                  <a:cubicBezTo>
                    <a:pt x="707" y="4292"/>
                    <a:pt x="773" y="4253"/>
                    <a:pt x="851" y="4240"/>
                  </a:cubicBezTo>
                  <a:lnTo>
                    <a:pt x="694" y="5182"/>
                  </a:lnTo>
                  <a:cubicBezTo>
                    <a:pt x="812" y="5156"/>
                    <a:pt x="903" y="5104"/>
                    <a:pt x="982" y="5025"/>
                  </a:cubicBezTo>
                  <a:lnTo>
                    <a:pt x="877" y="5640"/>
                  </a:lnTo>
                  <a:cubicBezTo>
                    <a:pt x="864" y="5692"/>
                    <a:pt x="864" y="5771"/>
                    <a:pt x="916" y="5797"/>
                  </a:cubicBezTo>
                  <a:cubicBezTo>
                    <a:pt x="916" y="5797"/>
                    <a:pt x="930" y="5797"/>
                    <a:pt x="943" y="5797"/>
                  </a:cubicBezTo>
                  <a:cubicBezTo>
                    <a:pt x="877" y="6098"/>
                    <a:pt x="799" y="6412"/>
                    <a:pt x="733" y="6713"/>
                  </a:cubicBezTo>
                  <a:lnTo>
                    <a:pt x="995" y="6451"/>
                  </a:lnTo>
                  <a:cubicBezTo>
                    <a:pt x="969" y="6713"/>
                    <a:pt x="943" y="6988"/>
                    <a:pt x="903" y="7249"/>
                  </a:cubicBezTo>
                  <a:cubicBezTo>
                    <a:pt x="1100" y="7040"/>
                    <a:pt x="1296" y="6818"/>
                    <a:pt x="1283" y="6464"/>
                  </a:cubicBezTo>
                  <a:cubicBezTo>
                    <a:pt x="1257" y="6124"/>
                    <a:pt x="1322" y="5771"/>
                    <a:pt x="1453" y="5457"/>
                  </a:cubicBezTo>
                  <a:cubicBezTo>
                    <a:pt x="1597" y="5104"/>
                    <a:pt x="1296" y="4776"/>
                    <a:pt x="1361" y="4436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4"/>
            <p:cNvSpPr/>
            <p:nvPr/>
          </p:nvSpPr>
          <p:spPr>
            <a:xfrm>
              <a:off x="-2185148" y="1081045"/>
              <a:ext cx="1952643" cy="1364485"/>
            </a:xfrm>
            <a:custGeom>
              <a:avLst/>
              <a:gdLst/>
              <a:ahLst/>
              <a:cxnLst/>
              <a:rect l="l" t="t" r="r" b="b"/>
              <a:pathLst>
                <a:path w="5863" h="4097" extrusionOk="0">
                  <a:moveTo>
                    <a:pt x="4188" y="1597"/>
                  </a:moveTo>
                  <a:cubicBezTo>
                    <a:pt x="3363" y="995"/>
                    <a:pt x="2382" y="616"/>
                    <a:pt x="1401" y="289"/>
                  </a:cubicBezTo>
                  <a:cubicBezTo>
                    <a:pt x="956" y="145"/>
                    <a:pt x="458" y="1"/>
                    <a:pt x="0" y="132"/>
                  </a:cubicBezTo>
                  <a:cubicBezTo>
                    <a:pt x="576" y="616"/>
                    <a:pt x="1008" y="1270"/>
                    <a:pt x="1230" y="1990"/>
                  </a:cubicBezTo>
                  <a:lnTo>
                    <a:pt x="1296" y="1767"/>
                  </a:lnTo>
                  <a:cubicBezTo>
                    <a:pt x="1427" y="1990"/>
                    <a:pt x="1623" y="2173"/>
                    <a:pt x="1858" y="2304"/>
                  </a:cubicBezTo>
                  <a:cubicBezTo>
                    <a:pt x="1832" y="2199"/>
                    <a:pt x="1872" y="2081"/>
                    <a:pt x="1963" y="2016"/>
                  </a:cubicBezTo>
                  <a:lnTo>
                    <a:pt x="2644" y="2762"/>
                  </a:lnTo>
                  <a:cubicBezTo>
                    <a:pt x="2644" y="2670"/>
                    <a:pt x="2644" y="2579"/>
                    <a:pt x="2657" y="2487"/>
                  </a:cubicBezTo>
                  <a:cubicBezTo>
                    <a:pt x="2905" y="2683"/>
                    <a:pt x="3128" y="2932"/>
                    <a:pt x="3272" y="3207"/>
                  </a:cubicBezTo>
                  <a:lnTo>
                    <a:pt x="3337" y="2853"/>
                  </a:lnTo>
                  <a:cubicBezTo>
                    <a:pt x="3559" y="3102"/>
                    <a:pt x="3730" y="3403"/>
                    <a:pt x="3821" y="3730"/>
                  </a:cubicBezTo>
                  <a:lnTo>
                    <a:pt x="3991" y="3364"/>
                  </a:lnTo>
                  <a:cubicBezTo>
                    <a:pt x="4266" y="3521"/>
                    <a:pt x="4502" y="3730"/>
                    <a:pt x="4685" y="3992"/>
                  </a:cubicBezTo>
                  <a:cubicBezTo>
                    <a:pt x="4659" y="3848"/>
                    <a:pt x="4685" y="3717"/>
                    <a:pt x="4724" y="3586"/>
                  </a:cubicBezTo>
                  <a:cubicBezTo>
                    <a:pt x="4946" y="3678"/>
                    <a:pt x="5143" y="3835"/>
                    <a:pt x="5287" y="4031"/>
                  </a:cubicBezTo>
                  <a:lnTo>
                    <a:pt x="5156" y="3547"/>
                  </a:lnTo>
                  <a:lnTo>
                    <a:pt x="5862" y="4096"/>
                  </a:lnTo>
                  <a:cubicBezTo>
                    <a:pt x="5679" y="3089"/>
                    <a:pt x="5012" y="2212"/>
                    <a:pt x="4188" y="15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4"/>
            <p:cNvSpPr/>
            <p:nvPr/>
          </p:nvSpPr>
          <p:spPr>
            <a:xfrm>
              <a:off x="-1975995" y="1347150"/>
              <a:ext cx="1743491" cy="1098382"/>
            </a:xfrm>
            <a:custGeom>
              <a:avLst/>
              <a:gdLst/>
              <a:ahLst/>
              <a:cxnLst/>
              <a:rect l="l" t="t" r="r" b="b"/>
              <a:pathLst>
                <a:path w="5235" h="3298" extrusionOk="0">
                  <a:moveTo>
                    <a:pt x="5221" y="3245"/>
                  </a:moveTo>
                  <a:lnTo>
                    <a:pt x="5221" y="3245"/>
                  </a:lnTo>
                  <a:cubicBezTo>
                    <a:pt x="5182" y="3206"/>
                    <a:pt x="5169" y="3154"/>
                    <a:pt x="5169" y="3114"/>
                  </a:cubicBezTo>
                  <a:cubicBezTo>
                    <a:pt x="5051" y="2853"/>
                    <a:pt x="4894" y="2604"/>
                    <a:pt x="4646" y="2552"/>
                  </a:cubicBezTo>
                  <a:cubicBezTo>
                    <a:pt x="4423" y="2525"/>
                    <a:pt x="4214" y="2408"/>
                    <a:pt x="4070" y="2225"/>
                  </a:cubicBezTo>
                  <a:cubicBezTo>
                    <a:pt x="3795" y="1897"/>
                    <a:pt x="3376" y="1845"/>
                    <a:pt x="3010" y="1688"/>
                  </a:cubicBezTo>
                  <a:cubicBezTo>
                    <a:pt x="2774" y="1570"/>
                    <a:pt x="2709" y="1230"/>
                    <a:pt x="2513" y="1086"/>
                  </a:cubicBezTo>
                  <a:cubicBezTo>
                    <a:pt x="2264" y="877"/>
                    <a:pt x="1898" y="916"/>
                    <a:pt x="1623" y="720"/>
                  </a:cubicBezTo>
                  <a:cubicBezTo>
                    <a:pt x="1348" y="524"/>
                    <a:pt x="1073" y="210"/>
                    <a:pt x="746" y="157"/>
                  </a:cubicBezTo>
                  <a:cubicBezTo>
                    <a:pt x="485" y="131"/>
                    <a:pt x="236" y="66"/>
                    <a:pt x="1" y="0"/>
                  </a:cubicBezTo>
                  <a:cubicBezTo>
                    <a:pt x="262" y="353"/>
                    <a:pt x="458" y="759"/>
                    <a:pt x="602" y="1178"/>
                  </a:cubicBezTo>
                  <a:lnTo>
                    <a:pt x="668" y="955"/>
                  </a:lnTo>
                  <a:cubicBezTo>
                    <a:pt x="799" y="1178"/>
                    <a:pt x="995" y="1374"/>
                    <a:pt x="1230" y="1492"/>
                  </a:cubicBezTo>
                  <a:cubicBezTo>
                    <a:pt x="1204" y="1387"/>
                    <a:pt x="1244" y="1282"/>
                    <a:pt x="1335" y="1204"/>
                  </a:cubicBezTo>
                  <a:lnTo>
                    <a:pt x="2016" y="1963"/>
                  </a:lnTo>
                  <a:cubicBezTo>
                    <a:pt x="2016" y="1871"/>
                    <a:pt x="2016" y="1780"/>
                    <a:pt x="2016" y="1688"/>
                  </a:cubicBezTo>
                  <a:cubicBezTo>
                    <a:pt x="2277" y="1871"/>
                    <a:pt x="2487" y="2120"/>
                    <a:pt x="2644" y="2408"/>
                  </a:cubicBezTo>
                  <a:lnTo>
                    <a:pt x="2709" y="2041"/>
                  </a:lnTo>
                  <a:cubicBezTo>
                    <a:pt x="2931" y="2303"/>
                    <a:pt x="3102" y="2604"/>
                    <a:pt x="3193" y="2931"/>
                  </a:cubicBezTo>
                  <a:lnTo>
                    <a:pt x="3363" y="2565"/>
                  </a:lnTo>
                  <a:cubicBezTo>
                    <a:pt x="3638" y="2709"/>
                    <a:pt x="3874" y="2918"/>
                    <a:pt x="4044" y="3180"/>
                  </a:cubicBezTo>
                  <a:cubicBezTo>
                    <a:pt x="4031" y="3049"/>
                    <a:pt x="4044" y="2905"/>
                    <a:pt x="4096" y="2774"/>
                  </a:cubicBezTo>
                  <a:cubicBezTo>
                    <a:pt x="4318" y="2879"/>
                    <a:pt x="4502" y="3023"/>
                    <a:pt x="4659" y="3219"/>
                  </a:cubicBezTo>
                  <a:lnTo>
                    <a:pt x="4528" y="2748"/>
                  </a:lnTo>
                  <a:lnTo>
                    <a:pt x="5234" y="3297"/>
                  </a:lnTo>
                  <a:cubicBezTo>
                    <a:pt x="5221" y="3284"/>
                    <a:pt x="5221" y="3258"/>
                    <a:pt x="5221" y="324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34" name="Google Shape;3934;p14"/>
          <p:cNvSpPr/>
          <p:nvPr/>
        </p:nvSpPr>
        <p:spPr>
          <a:xfrm flipH="1">
            <a:off x="1149287" y="3018769"/>
            <a:ext cx="1294279" cy="148889"/>
          </a:xfrm>
          <a:custGeom>
            <a:avLst/>
            <a:gdLst/>
            <a:ahLst/>
            <a:cxnLst/>
            <a:rect l="l" t="t" r="r" b="b"/>
            <a:pathLst>
              <a:path w="30356" h="6460" extrusionOk="0">
                <a:moveTo>
                  <a:pt x="14193" y="0"/>
                </a:moveTo>
                <a:cubicBezTo>
                  <a:pt x="12687" y="0"/>
                  <a:pt x="11186" y="860"/>
                  <a:pt x="10609" y="2557"/>
                </a:cubicBezTo>
                <a:lnTo>
                  <a:pt x="10408" y="2557"/>
                </a:lnTo>
                <a:cubicBezTo>
                  <a:pt x="9741" y="2557"/>
                  <a:pt x="9074" y="2890"/>
                  <a:pt x="8640" y="3424"/>
                </a:cubicBezTo>
                <a:cubicBezTo>
                  <a:pt x="8025" y="2483"/>
                  <a:pt x="7089" y="2061"/>
                  <a:pt x="6160" y="2061"/>
                </a:cubicBezTo>
                <a:cubicBezTo>
                  <a:pt x="4621" y="2061"/>
                  <a:pt x="3103" y="3220"/>
                  <a:pt x="3103" y="5092"/>
                </a:cubicBezTo>
                <a:cubicBezTo>
                  <a:pt x="3103" y="5225"/>
                  <a:pt x="3103" y="5359"/>
                  <a:pt x="3137" y="5492"/>
                </a:cubicBezTo>
                <a:lnTo>
                  <a:pt x="2936" y="5492"/>
                </a:lnTo>
                <a:cubicBezTo>
                  <a:pt x="1369" y="5492"/>
                  <a:pt x="68" y="5926"/>
                  <a:pt x="1" y="6460"/>
                </a:cubicBezTo>
                <a:lnTo>
                  <a:pt x="8841" y="6426"/>
                </a:lnTo>
                <a:lnTo>
                  <a:pt x="30356" y="6426"/>
                </a:lnTo>
                <a:cubicBezTo>
                  <a:pt x="30289" y="5959"/>
                  <a:pt x="29188" y="5559"/>
                  <a:pt x="27787" y="5492"/>
                </a:cubicBezTo>
                <a:cubicBezTo>
                  <a:pt x="27709" y="4684"/>
                  <a:pt x="27039" y="4120"/>
                  <a:pt x="26288" y="4120"/>
                </a:cubicBezTo>
                <a:cubicBezTo>
                  <a:pt x="26079" y="4120"/>
                  <a:pt x="25863" y="4164"/>
                  <a:pt x="25653" y="4258"/>
                </a:cubicBezTo>
                <a:cubicBezTo>
                  <a:pt x="25374" y="3163"/>
                  <a:pt x="24430" y="2555"/>
                  <a:pt x="23472" y="2555"/>
                </a:cubicBezTo>
                <a:cubicBezTo>
                  <a:pt x="22826" y="2555"/>
                  <a:pt x="22174" y="2832"/>
                  <a:pt x="21716" y="3424"/>
                </a:cubicBezTo>
                <a:cubicBezTo>
                  <a:pt x="21134" y="2550"/>
                  <a:pt x="20160" y="2068"/>
                  <a:pt x="19168" y="2068"/>
                </a:cubicBezTo>
                <a:cubicBezTo>
                  <a:pt x="18684" y="2068"/>
                  <a:pt x="18196" y="2183"/>
                  <a:pt x="17747" y="2423"/>
                </a:cubicBezTo>
                <a:cubicBezTo>
                  <a:pt x="17108" y="801"/>
                  <a:pt x="15648" y="0"/>
                  <a:pt x="14193" y="0"/>
                </a:cubicBezTo>
                <a:close/>
              </a:path>
            </a:pathLst>
          </a:custGeom>
          <a:solidFill>
            <a:srgbClr val="AFF7ED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6" name="Google Shape;3936;p14"/>
          <p:cNvSpPr/>
          <p:nvPr/>
        </p:nvSpPr>
        <p:spPr>
          <a:xfrm>
            <a:off x="9516029" y="-508000"/>
            <a:ext cx="1518913" cy="174723"/>
          </a:xfrm>
          <a:custGeom>
            <a:avLst/>
            <a:gdLst/>
            <a:ahLst/>
            <a:cxnLst/>
            <a:rect l="l" t="t" r="r" b="b"/>
            <a:pathLst>
              <a:path w="30356" h="6460" extrusionOk="0">
                <a:moveTo>
                  <a:pt x="14193" y="0"/>
                </a:moveTo>
                <a:cubicBezTo>
                  <a:pt x="12687" y="0"/>
                  <a:pt x="11186" y="860"/>
                  <a:pt x="10609" y="2557"/>
                </a:cubicBezTo>
                <a:lnTo>
                  <a:pt x="10408" y="2557"/>
                </a:lnTo>
                <a:cubicBezTo>
                  <a:pt x="9741" y="2557"/>
                  <a:pt x="9074" y="2890"/>
                  <a:pt x="8640" y="3424"/>
                </a:cubicBezTo>
                <a:cubicBezTo>
                  <a:pt x="8025" y="2483"/>
                  <a:pt x="7089" y="2061"/>
                  <a:pt x="6160" y="2061"/>
                </a:cubicBezTo>
                <a:cubicBezTo>
                  <a:pt x="4621" y="2061"/>
                  <a:pt x="3103" y="3220"/>
                  <a:pt x="3103" y="5092"/>
                </a:cubicBezTo>
                <a:cubicBezTo>
                  <a:pt x="3103" y="5225"/>
                  <a:pt x="3103" y="5359"/>
                  <a:pt x="3137" y="5492"/>
                </a:cubicBezTo>
                <a:lnTo>
                  <a:pt x="2936" y="5492"/>
                </a:lnTo>
                <a:cubicBezTo>
                  <a:pt x="1369" y="5492"/>
                  <a:pt x="68" y="5926"/>
                  <a:pt x="1" y="6460"/>
                </a:cubicBezTo>
                <a:lnTo>
                  <a:pt x="8841" y="6426"/>
                </a:lnTo>
                <a:lnTo>
                  <a:pt x="30356" y="6426"/>
                </a:lnTo>
                <a:cubicBezTo>
                  <a:pt x="30289" y="5959"/>
                  <a:pt x="29188" y="5559"/>
                  <a:pt x="27787" y="5492"/>
                </a:cubicBezTo>
                <a:cubicBezTo>
                  <a:pt x="27709" y="4684"/>
                  <a:pt x="27039" y="4120"/>
                  <a:pt x="26288" y="4120"/>
                </a:cubicBezTo>
                <a:cubicBezTo>
                  <a:pt x="26079" y="4120"/>
                  <a:pt x="25863" y="4164"/>
                  <a:pt x="25653" y="4258"/>
                </a:cubicBezTo>
                <a:cubicBezTo>
                  <a:pt x="25374" y="3163"/>
                  <a:pt x="24430" y="2555"/>
                  <a:pt x="23472" y="2555"/>
                </a:cubicBezTo>
                <a:cubicBezTo>
                  <a:pt x="22826" y="2555"/>
                  <a:pt x="22174" y="2832"/>
                  <a:pt x="21716" y="3424"/>
                </a:cubicBezTo>
                <a:cubicBezTo>
                  <a:pt x="21134" y="2550"/>
                  <a:pt x="20160" y="2068"/>
                  <a:pt x="19168" y="2068"/>
                </a:cubicBezTo>
                <a:cubicBezTo>
                  <a:pt x="18684" y="2068"/>
                  <a:pt x="18196" y="2183"/>
                  <a:pt x="17747" y="2423"/>
                </a:cubicBezTo>
                <a:cubicBezTo>
                  <a:pt x="17108" y="801"/>
                  <a:pt x="15648" y="0"/>
                  <a:pt x="14193" y="0"/>
                </a:cubicBezTo>
                <a:close/>
              </a:path>
            </a:pathLst>
          </a:custGeom>
          <a:solidFill>
            <a:srgbClr val="AFF7ED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38" name="Google Shape;3938;p14"/>
          <p:cNvGrpSpPr/>
          <p:nvPr/>
        </p:nvGrpSpPr>
        <p:grpSpPr>
          <a:xfrm>
            <a:off x="-339441" y="5513384"/>
            <a:ext cx="1429136" cy="1800705"/>
            <a:chOff x="-1484406" y="2840222"/>
            <a:chExt cx="1071852" cy="1104349"/>
          </a:xfrm>
        </p:grpSpPr>
        <p:grpSp>
          <p:nvGrpSpPr>
            <p:cNvPr id="3939" name="Google Shape;3939;p14"/>
            <p:cNvGrpSpPr/>
            <p:nvPr/>
          </p:nvGrpSpPr>
          <p:grpSpPr>
            <a:xfrm>
              <a:off x="-1459894" y="2856168"/>
              <a:ext cx="502982" cy="973832"/>
              <a:chOff x="-2956577" y="-84678"/>
              <a:chExt cx="694343" cy="1344329"/>
            </a:xfrm>
          </p:grpSpPr>
          <p:sp>
            <p:nvSpPr>
              <p:cNvPr id="3940" name="Google Shape;3940;p14"/>
              <p:cNvSpPr/>
              <p:nvPr/>
            </p:nvSpPr>
            <p:spPr>
              <a:xfrm>
                <a:off x="-2803968" y="25979"/>
                <a:ext cx="468349" cy="1233673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14203" extrusionOk="0">
                    <a:moveTo>
                      <a:pt x="3179" y="0"/>
                    </a:moveTo>
                    <a:cubicBezTo>
                      <a:pt x="604" y="7028"/>
                      <a:pt x="0" y="14109"/>
                      <a:pt x="0" y="14176"/>
                    </a:cubicBezTo>
                    <a:lnTo>
                      <a:pt x="215" y="14203"/>
                    </a:lnTo>
                    <a:cubicBezTo>
                      <a:pt x="242" y="14122"/>
                      <a:pt x="1864" y="5137"/>
                      <a:pt x="5392" y="3192"/>
                    </a:cubicBezTo>
                    <a:lnTo>
                      <a:pt x="5284" y="3004"/>
                    </a:lnTo>
                    <a:cubicBezTo>
                      <a:pt x="2750" y="4399"/>
                      <a:pt x="1207" y="9133"/>
                      <a:pt x="483" y="11976"/>
                    </a:cubicBezTo>
                    <a:cubicBezTo>
                      <a:pt x="859" y="9334"/>
                      <a:pt x="1704" y="4694"/>
                      <a:pt x="3393" y="67"/>
                    </a:cubicBezTo>
                    <a:lnTo>
                      <a:pt x="317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1" name="Google Shape;3941;p14"/>
              <p:cNvSpPr/>
              <p:nvPr/>
            </p:nvSpPr>
            <p:spPr>
              <a:xfrm>
                <a:off x="-2659524" y="-84678"/>
                <a:ext cx="276128" cy="241384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779" extrusionOk="0">
                    <a:moveTo>
                      <a:pt x="1583" y="1"/>
                    </a:moveTo>
                    <a:cubicBezTo>
                      <a:pt x="1357" y="1"/>
                      <a:pt x="1128" y="56"/>
                      <a:pt x="912" y="174"/>
                    </a:cubicBezTo>
                    <a:cubicBezTo>
                      <a:pt x="242" y="550"/>
                      <a:pt x="0" y="1381"/>
                      <a:pt x="376" y="2065"/>
                    </a:cubicBezTo>
                    <a:cubicBezTo>
                      <a:pt x="622" y="2521"/>
                      <a:pt x="1092" y="2779"/>
                      <a:pt x="1578" y="2779"/>
                    </a:cubicBezTo>
                    <a:cubicBezTo>
                      <a:pt x="1806" y="2779"/>
                      <a:pt x="2039" y="2722"/>
                      <a:pt x="2253" y="2602"/>
                    </a:cubicBezTo>
                    <a:cubicBezTo>
                      <a:pt x="2924" y="2240"/>
                      <a:pt x="3179" y="1395"/>
                      <a:pt x="2803" y="724"/>
                    </a:cubicBezTo>
                    <a:cubicBezTo>
                      <a:pt x="2546" y="265"/>
                      <a:pt x="2074" y="1"/>
                      <a:pt x="158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14"/>
              <p:cNvSpPr/>
              <p:nvPr/>
            </p:nvSpPr>
            <p:spPr>
              <a:xfrm>
                <a:off x="-2435172" y="224536"/>
                <a:ext cx="172938" cy="146185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683" extrusionOk="0">
                    <a:moveTo>
                      <a:pt x="1076" y="0"/>
                    </a:moveTo>
                    <a:cubicBezTo>
                      <a:pt x="437" y="0"/>
                      <a:pt x="1" y="720"/>
                      <a:pt x="368" y="1295"/>
                    </a:cubicBezTo>
                    <a:cubicBezTo>
                      <a:pt x="537" y="1559"/>
                      <a:pt x="804" y="1682"/>
                      <a:pt x="1071" y="1682"/>
                    </a:cubicBezTo>
                    <a:cubicBezTo>
                      <a:pt x="1439" y="1682"/>
                      <a:pt x="1803" y="1447"/>
                      <a:pt x="1897" y="1027"/>
                    </a:cubicBezTo>
                    <a:cubicBezTo>
                      <a:pt x="1990" y="571"/>
                      <a:pt x="1709" y="128"/>
                      <a:pt x="1266" y="21"/>
                    </a:cubicBezTo>
                    <a:cubicBezTo>
                      <a:pt x="1201" y="7"/>
                      <a:pt x="1138" y="0"/>
                      <a:pt x="10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3" name="Google Shape;3943;p14"/>
              <p:cNvSpPr/>
              <p:nvPr/>
            </p:nvSpPr>
            <p:spPr>
              <a:xfrm>
                <a:off x="-2956577" y="122652"/>
                <a:ext cx="270308" cy="106169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12223" extrusionOk="0">
                    <a:moveTo>
                      <a:pt x="3112" y="0"/>
                    </a:moveTo>
                    <a:cubicBezTo>
                      <a:pt x="524" y="4117"/>
                      <a:pt x="0" y="7671"/>
                      <a:pt x="483" y="9509"/>
                    </a:cubicBezTo>
                    <a:cubicBezTo>
                      <a:pt x="738" y="10461"/>
                      <a:pt x="1221" y="11346"/>
                      <a:pt x="1878" y="12070"/>
                    </a:cubicBezTo>
                    <a:cubicBezTo>
                      <a:pt x="1964" y="12170"/>
                      <a:pt x="2021" y="12222"/>
                      <a:pt x="2054" y="12222"/>
                    </a:cubicBezTo>
                    <a:cubicBezTo>
                      <a:pt x="2118" y="12222"/>
                      <a:pt x="2087" y="12022"/>
                      <a:pt x="1999" y="11587"/>
                    </a:cubicBezTo>
                    <a:cubicBezTo>
                      <a:pt x="1824" y="10810"/>
                      <a:pt x="1717" y="9509"/>
                      <a:pt x="2039" y="7511"/>
                    </a:cubicBezTo>
                    <a:cubicBezTo>
                      <a:pt x="2629" y="3809"/>
                      <a:pt x="3112" y="1"/>
                      <a:pt x="3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4" name="Google Shape;3944;p14"/>
            <p:cNvGrpSpPr/>
            <p:nvPr/>
          </p:nvGrpSpPr>
          <p:grpSpPr>
            <a:xfrm rot="2160874">
              <a:off x="-1182576" y="3111838"/>
              <a:ext cx="254891" cy="837868"/>
              <a:chOff x="-6809328" y="-1829650"/>
              <a:chExt cx="484089" cy="1591275"/>
            </a:xfrm>
          </p:grpSpPr>
          <p:sp>
            <p:nvSpPr>
              <p:cNvPr id="3945" name="Google Shape;3945;p14"/>
              <p:cNvSpPr/>
              <p:nvPr/>
            </p:nvSpPr>
            <p:spPr>
              <a:xfrm>
                <a:off x="-6802883" y="-1829650"/>
                <a:ext cx="477643" cy="1591275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18320" extrusionOk="0">
                    <a:moveTo>
                      <a:pt x="1462" y="0"/>
                    </a:moveTo>
                    <a:cubicBezTo>
                      <a:pt x="1462" y="0"/>
                      <a:pt x="3018" y="2160"/>
                      <a:pt x="2575" y="7001"/>
                    </a:cubicBezTo>
                    <a:cubicBezTo>
                      <a:pt x="2119" y="11842"/>
                      <a:pt x="134" y="14846"/>
                      <a:pt x="0" y="18320"/>
                    </a:cubicBezTo>
                    <a:cubicBezTo>
                      <a:pt x="0" y="18320"/>
                      <a:pt x="228" y="16483"/>
                      <a:pt x="1435" y="15799"/>
                    </a:cubicBezTo>
                    <a:cubicBezTo>
                      <a:pt x="2642" y="15115"/>
                      <a:pt x="2736" y="13988"/>
                      <a:pt x="3527" y="11038"/>
                    </a:cubicBezTo>
                    <a:cubicBezTo>
                      <a:pt x="4318" y="8074"/>
                      <a:pt x="5499" y="7967"/>
                      <a:pt x="4815" y="4815"/>
                    </a:cubicBezTo>
                    <a:cubicBezTo>
                      <a:pt x="4131" y="1650"/>
                      <a:pt x="1462" y="0"/>
                      <a:pt x="1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dk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14"/>
              <p:cNvSpPr/>
              <p:nvPr/>
            </p:nvSpPr>
            <p:spPr>
              <a:xfrm>
                <a:off x="-6809328" y="-1182916"/>
                <a:ext cx="434561" cy="941302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10837" extrusionOk="0">
                    <a:moveTo>
                      <a:pt x="4909" y="1"/>
                    </a:moveTo>
                    <a:cubicBezTo>
                      <a:pt x="4640" y="1007"/>
                      <a:pt x="4023" y="1758"/>
                      <a:pt x="3541" y="3555"/>
                    </a:cubicBezTo>
                    <a:cubicBezTo>
                      <a:pt x="2749" y="6505"/>
                      <a:pt x="2642" y="7632"/>
                      <a:pt x="1448" y="8316"/>
                    </a:cubicBezTo>
                    <a:cubicBezTo>
                      <a:pt x="429" y="8892"/>
                      <a:pt x="107" y="10300"/>
                      <a:pt x="27" y="10716"/>
                    </a:cubicBezTo>
                    <a:lnTo>
                      <a:pt x="0" y="10837"/>
                    </a:lnTo>
                    <a:cubicBezTo>
                      <a:pt x="510" y="9979"/>
                      <a:pt x="1180" y="9214"/>
                      <a:pt x="1958" y="8584"/>
                    </a:cubicBezTo>
                    <a:cubicBezTo>
                      <a:pt x="3313" y="7471"/>
                      <a:pt x="3930" y="5432"/>
                      <a:pt x="4372" y="3756"/>
                    </a:cubicBezTo>
                    <a:cubicBezTo>
                      <a:pt x="4640" y="2763"/>
                      <a:pt x="5002" y="1530"/>
                      <a:pt x="49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7" name="Google Shape;3947;p14"/>
            <p:cNvGrpSpPr/>
            <p:nvPr/>
          </p:nvGrpSpPr>
          <p:grpSpPr>
            <a:xfrm>
              <a:off x="-1404752" y="2840222"/>
              <a:ext cx="562389" cy="962246"/>
              <a:chOff x="-6694571" y="2444881"/>
              <a:chExt cx="1211523" cy="2072912"/>
            </a:xfrm>
          </p:grpSpPr>
          <p:sp>
            <p:nvSpPr>
              <p:cNvPr id="3948" name="Google Shape;3948;p14"/>
              <p:cNvSpPr/>
              <p:nvPr/>
            </p:nvSpPr>
            <p:spPr>
              <a:xfrm>
                <a:off x="-6694571" y="2501251"/>
                <a:ext cx="1211523" cy="2016542"/>
              </a:xfrm>
              <a:custGeom>
                <a:avLst/>
                <a:gdLst/>
                <a:ahLst/>
                <a:cxnLst/>
                <a:rect l="l" t="t" r="r" b="b"/>
                <a:pathLst>
                  <a:path w="13948" h="23216" extrusionOk="0">
                    <a:moveTo>
                      <a:pt x="13264" y="1"/>
                    </a:moveTo>
                    <a:cubicBezTo>
                      <a:pt x="12996" y="1758"/>
                      <a:pt x="12298" y="3421"/>
                      <a:pt x="11239" y="4842"/>
                    </a:cubicBezTo>
                    <a:cubicBezTo>
                      <a:pt x="8463" y="8503"/>
                      <a:pt x="6116" y="8959"/>
                      <a:pt x="6116" y="8959"/>
                    </a:cubicBezTo>
                    <a:cubicBezTo>
                      <a:pt x="6116" y="8959"/>
                      <a:pt x="3232" y="9482"/>
                      <a:pt x="2455" y="12004"/>
                    </a:cubicBezTo>
                    <a:cubicBezTo>
                      <a:pt x="1677" y="14525"/>
                      <a:pt x="0" y="14860"/>
                      <a:pt x="54" y="17811"/>
                    </a:cubicBezTo>
                    <a:cubicBezTo>
                      <a:pt x="108" y="19675"/>
                      <a:pt x="510" y="21499"/>
                      <a:pt x="1234" y="23215"/>
                    </a:cubicBezTo>
                    <a:cubicBezTo>
                      <a:pt x="1167" y="17261"/>
                      <a:pt x="1408" y="14163"/>
                      <a:pt x="7122" y="9616"/>
                    </a:cubicBezTo>
                    <a:cubicBezTo>
                      <a:pt x="12835" y="5070"/>
                      <a:pt x="13948" y="1758"/>
                      <a:pt x="13425" y="443"/>
                    </a:cubicBezTo>
                    <a:cubicBezTo>
                      <a:pt x="13371" y="269"/>
                      <a:pt x="13318" y="135"/>
                      <a:pt x="1326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dk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14"/>
              <p:cNvSpPr/>
              <p:nvPr/>
            </p:nvSpPr>
            <p:spPr>
              <a:xfrm>
                <a:off x="-6163438" y="2444881"/>
                <a:ext cx="620962" cy="833422"/>
              </a:xfrm>
              <a:custGeom>
                <a:avLst/>
                <a:gdLst/>
                <a:ahLst/>
                <a:cxnLst/>
                <a:rect l="l" t="t" r="r" b="b"/>
                <a:pathLst>
                  <a:path w="7149" h="9595" extrusionOk="0">
                    <a:moveTo>
                      <a:pt x="6776" y="1"/>
                    </a:moveTo>
                    <a:cubicBezTo>
                      <a:pt x="6580" y="1"/>
                      <a:pt x="6254" y="378"/>
                      <a:pt x="5499" y="1267"/>
                    </a:cubicBezTo>
                    <a:cubicBezTo>
                      <a:pt x="3957" y="3104"/>
                      <a:pt x="2106" y="3265"/>
                      <a:pt x="1141" y="6215"/>
                    </a:cubicBezTo>
                    <a:cubicBezTo>
                      <a:pt x="175" y="9152"/>
                      <a:pt x="1" y="9595"/>
                      <a:pt x="1" y="9595"/>
                    </a:cubicBezTo>
                    <a:cubicBezTo>
                      <a:pt x="1" y="9595"/>
                      <a:pt x="2348" y="9152"/>
                      <a:pt x="5124" y="5491"/>
                    </a:cubicBezTo>
                    <a:cubicBezTo>
                      <a:pt x="6183" y="4070"/>
                      <a:pt x="6881" y="2407"/>
                      <a:pt x="7149" y="650"/>
                    </a:cubicBezTo>
                    <a:cubicBezTo>
                      <a:pt x="7006" y="240"/>
                      <a:pt x="6932" y="1"/>
                      <a:pt x="677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50" name="Google Shape;3950;p14"/>
            <p:cNvGrpSpPr/>
            <p:nvPr/>
          </p:nvGrpSpPr>
          <p:grpSpPr>
            <a:xfrm rot="-1114967">
              <a:off x="-1454189" y="3353341"/>
              <a:ext cx="1011419" cy="355110"/>
              <a:chOff x="-6380462" y="3756624"/>
              <a:chExt cx="2357815" cy="827831"/>
            </a:xfrm>
          </p:grpSpPr>
          <p:sp>
            <p:nvSpPr>
              <p:cNvPr id="3951" name="Google Shape;3951;p14"/>
              <p:cNvSpPr/>
              <p:nvPr/>
            </p:nvSpPr>
            <p:spPr>
              <a:xfrm>
                <a:off x="-6380462" y="3756624"/>
                <a:ext cx="2357815" cy="740395"/>
              </a:xfrm>
              <a:custGeom>
                <a:avLst/>
                <a:gdLst/>
                <a:ahLst/>
                <a:cxnLst/>
                <a:rect l="l" t="t" r="r" b="b"/>
                <a:pathLst>
                  <a:path w="27145" h="8524" extrusionOk="0">
                    <a:moveTo>
                      <a:pt x="27144" y="1"/>
                    </a:moveTo>
                    <a:cubicBezTo>
                      <a:pt x="27144" y="1"/>
                      <a:pt x="24783" y="3260"/>
                      <a:pt x="17569" y="4896"/>
                    </a:cubicBezTo>
                    <a:cubicBezTo>
                      <a:pt x="10367" y="6546"/>
                      <a:pt x="5069" y="5097"/>
                      <a:pt x="0" y="6546"/>
                    </a:cubicBezTo>
                    <a:cubicBezTo>
                      <a:pt x="0" y="6546"/>
                      <a:pt x="514" y="6446"/>
                      <a:pt x="1223" y="6446"/>
                    </a:cubicBezTo>
                    <a:cubicBezTo>
                      <a:pt x="2162" y="6446"/>
                      <a:pt x="3445" y="6621"/>
                      <a:pt x="4332" y="7431"/>
                    </a:cubicBezTo>
                    <a:cubicBezTo>
                      <a:pt x="5207" y="8230"/>
                      <a:pt x="6116" y="8457"/>
                      <a:pt x="7572" y="8457"/>
                    </a:cubicBezTo>
                    <a:cubicBezTo>
                      <a:pt x="8705" y="8457"/>
                      <a:pt x="10168" y="8320"/>
                      <a:pt x="12204" y="8209"/>
                    </a:cubicBezTo>
                    <a:cubicBezTo>
                      <a:pt x="12551" y="8189"/>
                      <a:pt x="12877" y="8181"/>
                      <a:pt x="13183" y="8181"/>
                    </a:cubicBezTo>
                    <a:cubicBezTo>
                      <a:pt x="15156" y="8181"/>
                      <a:pt x="16346" y="8523"/>
                      <a:pt x="17587" y="8523"/>
                    </a:cubicBezTo>
                    <a:cubicBezTo>
                      <a:pt x="18729" y="8523"/>
                      <a:pt x="19915" y="8234"/>
                      <a:pt x="21793" y="7122"/>
                    </a:cubicBezTo>
                    <a:cubicBezTo>
                      <a:pt x="26031" y="4628"/>
                      <a:pt x="27144" y="1"/>
                      <a:pt x="271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dk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14"/>
              <p:cNvSpPr/>
              <p:nvPr/>
            </p:nvSpPr>
            <p:spPr>
              <a:xfrm>
                <a:off x="-6351837" y="4312322"/>
                <a:ext cx="1562177" cy="272132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3133" extrusionOk="0">
                    <a:moveTo>
                      <a:pt x="1240" y="0"/>
                    </a:moveTo>
                    <a:cubicBezTo>
                      <a:pt x="780" y="0"/>
                      <a:pt x="400" y="43"/>
                      <a:pt x="188" y="74"/>
                    </a:cubicBezTo>
                    <a:lnTo>
                      <a:pt x="0" y="101"/>
                    </a:lnTo>
                    <a:cubicBezTo>
                      <a:pt x="0" y="101"/>
                      <a:pt x="1945" y="436"/>
                      <a:pt x="4184" y="1857"/>
                    </a:cubicBezTo>
                    <a:cubicBezTo>
                      <a:pt x="5830" y="2896"/>
                      <a:pt x="7999" y="3133"/>
                      <a:pt x="10072" y="3133"/>
                    </a:cubicBezTo>
                    <a:cubicBezTo>
                      <a:pt x="10837" y="3133"/>
                      <a:pt x="11590" y="3101"/>
                      <a:pt x="12298" y="3064"/>
                    </a:cubicBezTo>
                    <a:cubicBezTo>
                      <a:pt x="13867" y="2971"/>
                      <a:pt x="15812" y="2917"/>
                      <a:pt x="17984" y="2059"/>
                    </a:cubicBezTo>
                    <a:lnTo>
                      <a:pt x="17984" y="2059"/>
                    </a:lnTo>
                    <a:cubicBezTo>
                      <a:pt x="17844" y="2068"/>
                      <a:pt x="17705" y="2072"/>
                      <a:pt x="17567" y="2072"/>
                    </a:cubicBezTo>
                    <a:cubicBezTo>
                      <a:pt x="16335" y="2072"/>
                      <a:pt x="15152" y="1734"/>
                      <a:pt x="13207" y="1734"/>
                    </a:cubicBezTo>
                    <a:cubicBezTo>
                      <a:pt x="12894" y="1734"/>
                      <a:pt x="12561" y="1743"/>
                      <a:pt x="12204" y="1764"/>
                    </a:cubicBezTo>
                    <a:cubicBezTo>
                      <a:pt x="10168" y="1875"/>
                      <a:pt x="8705" y="2012"/>
                      <a:pt x="7572" y="2012"/>
                    </a:cubicBezTo>
                    <a:cubicBezTo>
                      <a:pt x="6116" y="2012"/>
                      <a:pt x="5207" y="1785"/>
                      <a:pt x="4332" y="986"/>
                    </a:cubicBezTo>
                    <a:cubicBezTo>
                      <a:pt x="3451" y="176"/>
                      <a:pt x="2178" y="0"/>
                      <a:pt x="1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53" name="Google Shape;3953;p14"/>
          <p:cNvGrpSpPr/>
          <p:nvPr/>
        </p:nvGrpSpPr>
        <p:grpSpPr>
          <a:xfrm>
            <a:off x="10715021" y="5334273"/>
            <a:ext cx="1844769" cy="2725993"/>
            <a:chOff x="6988865" y="678638"/>
            <a:chExt cx="1383577" cy="1671816"/>
          </a:xfrm>
        </p:grpSpPr>
        <p:grpSp>
          <p:nvGrpSpPr>
            <p:cNvPr id="3954" name="Google Shape;3954;p14"/>
            <p:cNvGrpSpPr/>
            <p:nvPr/>
          </p:nvGrpSpPr>
          <p:grpSpPr>
            <a:xfrm rot="-3437452" flipH="1">
              <a:off x="7142339" y="1274958"/>
              <a:ext cx="944274" cy="880603"/>
              <a:chOff x="-7085951" y="1322070"/>
              <a:chExt cx="1704280" cy="1589364"/>
            </a:xfrm>
          </p:grpSpPr>
          <p:sp>
            <p:nvSpPr>
              <p:cNvPr id="3955" name="Google Shape;3955;p14"/>
              <p:cNvSpPr/>
              <p:nvPr/>
            </p:nvSpPr>
            <p:spPr>
              <a:xfrm>
                <a:off x="-7085951" y="1331712"/>
                <a:ext cx="1704280" cy="1579723"/>
              </a:xfrm>
              <a:custGeom>
                <a:avLst/>
                <a:gdLst/>
                <a:ahLst/>
                <a:cxnLst/>
                <a:rect l="l" t="t" r="r" b="b"/>
                <a:pathLst>
                  <a:path w="19621" h="18187" extrusionOk="0">
                    <a:moveTo>
                      <a:pt x="15141" y="1"/>
                    </a:moveTo>
                    <a:cubicBezTo>
                      <a:pt x="15141" y="1"/>
                      <a:pt x="0" y="4950"/>
                      <a:pt x="2629" y="18186"/>
                    </a:cubicBezTo>
                    <a:cubicBezTo>
                      <a:pt x="2629" y="18186"/>
                      <a:pt x="9147" y="13734"/>
                      <a:pt x="14390" y="8839"/>
                    </a:cubicBezTo>
                    <a:cubicBezTo>
                      <a:pt x="19621" y="3944"/>
                      <a:pt x="15141" y="1"/>
                      <a:pt x="151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14"/>
              <p:cNvSpPr/>
              <p:nvPr/>
            </p:nvSpPr>
            <p:spPr>
              <a:xfrm>
                <a:off x="-6857690" y="1331712"/>
                <a:ext cx="1476012" cy="1579723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18187" extrusionOk="0">
                    <a:moveTo>
                      <a:pt x="12513" y="1"/>
                    </a:moveTo>
                    <a:cubicBezTo>
                      <a:pt x="12513" y="1"/>
                      <a:pt x="1060" y="9295"/>
                      <a:pt x="1" y="18186"/>
                    </a:cubicBezTo>
                    <a:cubicBezTo>
                      <a:pt x="1" y="18186"/>
                      <a:pt x="6519" y="13734"/>
                      <a:pt x="11762" y="8825"/>
                    </a:cubicBezTo>
                    <a:cubicBezTo>
                      <a:pt x="16993" y="3930"/>
                      <a:pt x="12513" y="1"/>
                      <a:pt x="1251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14"/>
              <p:cNvSpPr/>
              <p:nvPr/>
            </p:nvSpPr>
            <p:spPr>
              <a:xfrm>
                <a:off x="-6863509" y="1322070"/>
                <a:ext cx="1103296" cy="1564609"/>
              </a:xfrm>
              <a:custGeom>
                <a:avLst/>
                <a:gdLst/>
                <a:ahLst/>
                <a:cxnLst/>
                <a:rect l="l" t="t" r="r" b="b"/>
                <a:pathLst>
                  <a:path w="12702" h="18013" extrusionOk="0">
                    <a:moveTo>
                      <a:pt x="12573" y="0"/>
                    </a:moveTo>
                    <a:cubicBezTo>
                      <a:pt x="12551" y="0"/>
                      <a:pt x="12530" y="7"/>
                      <a:pt x="12513" y="18"/>
                    </a:cubicBezTo>
                    <a:cubicBezTo>
                      <a:pt x="10502" y="1708"/>
                      <a:pt x="8624" y="3545"/>
                      <a:pt x="6907" y="5517"/>
                    </a:cubicBezTo>
                    <a:cubicBezTo>
                      <a:pt x="4239" y="8548"/>
                      <a:pt x="886" y="13148"/>
                      <a:pt x="14" y="17882"/>
                    </a:cubicBezTo>
                    <a:cubicBezTo>
                      <a:pt x="1" y="17949"/>
                      <a:pt x="41" y="18002"/>
                      <a:pt x="108" y="18002"/>
                    </a:cubicBezTo>
                    <a:cubicBezTo>
                      <a:pt x="115" y="18009"/>
                      <a:pt x="121" y="18012"/>
                      <a:pt x="128" y="18012"/>
                    </a:cubicBezTo>
                    <a:cubicBezTo>
                      <a:pt x="135" y="18012"/>
                      <a:pt x="142" y="18009"/>
                      <a:pt x="148" y="18002"/>
                    </a:cubicBezTo>
                    <a:cubicBezTo>
                      <a:pt x="188" y="18002"/>
                      <a:pt x="215" y="17962"/>
                      <a:pt x="215" y="17922"/>
                    </a:cubicBezTo>
                    <a:cubicBezTo>
                      <a:pt x="1087" y="13241"/>
                      <a:pt x="4413" y="8682"/>
                      <a:pt x="7055" y="5664"/>
                    </a:cubicBezTo>
                    <a:cubicBezTo>
                      <a:pt x="8772" y="3693"/>
                      <a:pt x="10636" y="1869"/>
                      <a:pt x="12647" y="192"/>
                    </a:cubicBezTo>
                    <a:cubicBezTo>
                      <a:pt x="12688" y="152"/>
                      <a:pt x="12701" y="85"/>
                      <a:pt x="12661" y="45"/>
                    </a:cubicBezTo>
                    <a:cubicBezTo>
                      <a:pt x="12637" y="14"/>
                      <a:pt x="12604" y="0"/>
                      <a:pt x="1257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14"/>
              <p:cNvSpPr/>
              <p:nvPr/>
            </p:nvSpPr>
            <p:spPr>
              <a:xfrm>
                <a:off x="-6799408" y="2317026"/>
                <a:ext cx="584828" cy="339796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3912" extrusionOk="0">
                    <a:moveTo>
                      <a:pt x="6607" y="0"/>
                    </a:moveTo>
                    <a:cubicBezTo>
                      <a:pt x="6599" y="0"/>
                      <a:pt x="6592" y="1"/>
                      <a:pt x="6585" y="3"/>
                    </a:cubicBezTo>
                    <a:cubicBezTo>
                      <a:pt x="5633" y="258"/>
                      <a:pt x="4721" y="579"/>
                      <a:pt x="3822" y="955"/>
                    </a:cubicBezTo>
                    <a:cubicBezTo>
                      <a:pt x="1864" y="1786"/>
                      <a:pt x="577" y="2739"/>
                      <a:pt x="27" y="3758"/>
                    </a:cubicBezTo>
                    <a:cubicBezTo>
                      <a:pt x="0" y="3811"/>
                      <a:pt x="14" y="3865"/>
                      <a:pt x="67" y="3905"/>
                    </a:cubicBezTo>
                    <a:cubicBezTo>
                      <a:pt x="85" y="3905"/>
                      <a:pt x="97" y="3911"/>
                      <a:pt x="111" y="3911"/>
                    </a:cubicBezTo>
                    <a:cubicBezTo>
                      <a:pt x="118" y="3911"/>
                      <a:pt x="125" y="3910"/>
                      <a:pt x="134" y="3905"/>
                    </a:cubicBezTo>
                    <a:cubicBezTo>
                      <a:pt x="161" y="3905"/>
                      <a:pt x="188" y="3892"/>
                      <a:pt x="201" y="3865"/>
                    </a:cubicBezTo>
                    <a:cubicBezTo>
                      <a:pt x="1489" y="1518"/>
                      <a:pt x="6585" y="231"/>
                      <a:pt x="6639" y="217"/>
                    </a:cubicBezTo>
                    <a:cubicBezTo>
                      <a:pt x="6692" y="190"/>
                      <a:pt x="6733" y="137"/>
                      <a:pt x="6719" y="83"/>
                    </a:cubicBezTo>
                    <a:cubicBezTo>
                      <a:pt x="6708" y="37"/>
                      <a:pt x="6656" y="0"/>
                      <a:pt x="660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14"/>
              <p:cNvSpPr/>
              <p:nvPr/>
            </p:nvSpPr>
            <p:spPr>
              <a:xfrm>
                <a:off x="-6190190" y="1479457"/>
                <a:ext cx="476514" cy="251894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2900" extrusionOk="0">
                    <a:moveTo>
                      <a:pt x="5359" y="1"/>
                    </a:moveTo>
                    <a:cubicBezTo>
                      <a:pt x="5352" y="1"/>
                      <a:pt x="5345" y="1"/>
                      <a:pt x="5338" y="3"/>
                    </a:cubicBezTo>
                    <a:cubicBezTo>
                      <a:pt x="5164" y="57"/>
                      <a:pt x="1274" y="1250"/>
                      <a:pt x="41" y="2726"/>
                    </a:cubicBezTo>
                    <a:cubicBezTo>
                      <a:pt x="0" y="2766"/>
                      <a:pt x="0" y="2833"/>
                      <a:pt x="54" y="2873"/>
                    </a:cubicBezTo>
                    <a:cubicBezTo>
                      <a:pt x="67" y="2900"/>
                      <a:pt x="108" y="2900"/>
                      <a:pt x="134" y="2900"/>
                    </a:cubicBezTo>
                    <a:cubicBezTo>
                      <a:pt x="161" y="2887"/>
                      <a:pt x="175" y="2873"/>
                      <a:pt x="201" y="2860"/>
                    </a:cubicBezTo>
                    <a:cubicBezTo>
                      <a:pt x="1395" y="1438"/>
                      <a:pt x="5351" y="231"/>
                      <a:pt x="5392" y="204"/>
                    </a:cubicBezTo>
                    <a:cubicBezTo>
                      <a:pt x="5445" y="191"/>
                      <a:pt x="5485" y="137"/>
                      <a:pt x="5459" y="84"/>
                    </a:cubicBezTo>
                    <a:cubicBezTo>
                      <a:pt x="5447" y="37"/>
                      <a:pt x="5405" y="1"/>
                      <a:pt x="535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14"/>
              <p:cNvSpPr/>
              <p:nvPr/>
            </p:nvSpPr>
            <p:spPr>
              <a:xfrm>
                <a:off x="-6686407" y="2099100"/>
                <a:ext cx="674555" cy="310698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3577" extrusionOk="0">
                    <a:moveTo>
                      <a:pt x="7645" y="1"/>
                    </a:moveTo>
                    <a:cubicBezTo>
                      <a:pt x="7636" y="1"/>
                      <a:pt x="7627" y="2"/>
                      <a:pt x="7618" y="4"/>
                    </a:cubicBezTo>
                    <a:cubicBezTo>
                      <a:pt x="7604" y="4"/>
                      <a:pt x="6129" y="353"/>
                      <a:pt x="4466" y="943"/>
                    </a:cubicBezTo>
                    <a:cubicBezTo>
                      <a:pt x="2226" y="1734"/>
                      <a:pt x="724" y="2565"/>
                      <a:pt x="27" y="3410"/>
                    </a:cubicBezTo>
                    <a:cubicBezTo>
                      <a:pt x="0" y="3451"/>
                      <a:pt x="0" y="3518"/>
                      <a:pt x="40" y="3558"/>
                    </a:cubicBezTo>
                    <a:cubicBezTo>
                      <a:pt x="59" y="3567"/>
                      <a:pt x="85" y="3577"/>
                      <a:pt x="108" y="3577"/>
                    </a:cubicBezTo>
                    <a:cubicBezTo>
                      <a:pt x="117" y="3577"/>
                      <a:pt x="126" y="3575"/>
                      <a:pt x="134" y="3571"/>
                    </a:cubicBezTo>
                    <a:cubicBezTo>
                      <a:pt x="161" y="3571"/>
                      <a:pt x="175" y="3558"/>
                      <a:pt x="188" y="3544"/>
                    </a:cubicBezTo>
                    <a:cubicBezTo>
                      <a:pt x="1797" y="1600"/>
                      <a:pt x="7604" y="218"/>
                      <a:pt x="7671" y="205"/>
                    </a:cubicBezTo>
                    <a:cubicBezTo>
                      <a:pt x="7725" y="192"/>
                      <a:pt x="7765" y="138"/>
                      <a:pt x="7752" y="84"/>
                    </a:cubicBezTo>
                    <a:cubicBezTo>
                      <a:pt x="7741" y="28"/>
                      <a:pt x="7692" y="1"/>
                      <a:pt x="76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14"/>
              <p:cNvSpPr/>
              <p:nvPr/>
            </p:nvSpPr>
            <p:spPr>
              <a:xfrm>
                <a:off x="-6557163" y="1881347"/>
                <a:ext cx="675771" cy="311827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590" extrusionOk="0">
                    <a:moveTo>
                      <a:pt x="7657" y="0"/>
                    </a:moveTo>
                    <a:cubicBezTo>
                      <a:pt x="7649" y="0"/>
                      <a:pt x="7641" y="1"/>
                      <a:pt x="7632" y="3"/>
                    </a:cubicBezTo>
                    <a:cubicBezTo>
                      <a:pt x="7618" y="16"/>
                      <a:pt x="6143" y="365"/>
                      <a:pt x="4480" y="942"/>
                    </a:cubicBezTo>
                    <a:cubicBezTo>
                      <a:pt x="2227" y="1733"/>
                      <a:pt x="738" y="2578"/>
                      <a:pt x="41" y="3409"/>
                    </a:cubicBezTo>
                    <a:cubicBezTo>
                      <a:pt x="1" y="3463"/>
                      <a:pt x="14" y="3530"/>
                      <a:pt x="54" y="3570"/>
                    </a:cubicBezTo>
                    <a:cubicBezTo>
                      <a:pt x="73" y="3580"/>
                      <a:pt x="99" y="3589"/>
                      <a:pt x="122" y="3589"/>
                    </a:cubicBezTo>
                    <a:cubicBezTo>
                      <a:pt x="131" y="3589"/>
                      <a:pt x="140" y="3588"/>
                      <a:pt x="148" y="3584"/>
                    </a:cubicBezTo>
                    <a:cubicBezTo>
                      <a:pt x="175" y="3584"/>
                      <a:pt x="189" y="3570"/>
                      <a:pt x="202" y="3544"/>
                    </a:cubicBezTo>
                    <a:cubicBezTo>
                      <a:pt x="1825" y="1599"/>
                      <a:pt x="7632" y="231"/>
                      <a:pt x="7685" y="218"/>
                    </a:cubicBezTo>
                    <a:cubicBezTo>
                      <a:pt x="7739" y="204"/>
                      <a:pt x="7779" y="137"/>
                      <a:pt x="7766" y="83"/>
                    </a:cubicBezTo>
                    <a:cubicBezTo>
                      <a:pt x="7754" y="37"/>
                      <a:pt x="7712" y="0"/>
                      <a:pt x="76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14"/>
              <p:cNvSpPr/>
              <p:nvPr/>
            </p:nvSpPr>
            <p:spPr>
              <a:xfrm>
                <a:off x="-6392916" y="1658818"/>
                <a:ext cx="674555" cy="310698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3577" extrusionOk="0">
                    <a:moveTo>
                      <a:pt x="7653" y="1"/>
                    </a:moveTo>
                    <a:cubicBezTo>
                      <a:pt x="7646" y="1"/>
                      <a:pt x="7639" y="2"/>
                      <a:pt x="7632" y="3"/>
                    </a:cubicBezTo>
                    <a:cubicBezTo>
                      <a:pt x="7618" y="3"/>
                      <a:pt x="6130" y="352"/>
                      <a:pt x="4467" y="942"/>
                    </a:cubicBezTo>
                    <a:cubicBezTo>
                      <a:pt x="2214" y="1734"/>
                      <a:pt x="738" y="2578"/>
                      <a:pt x="41" y="3410"/>
                    </a:cubicBezTo>
                    <a:cubicBezTo>
                      <a:pt x="1" y="3450"/>
                      <a:pt x="1" y="3517"/>
                      <a:pt x="54" y="3557"/>
                    </a:cubicBezTo>
                    <a:cubicBezTo>
                      <a:pt x="64" y="3567"/>
                      <a:pt x="87" y="3576"/>
                      <a:pt x="109" y="3576"/>
                    </a:cubicBezTo>
                    <a:cubicBezTo>
                      <a:pt x="118" y="3576"/>
                      <a:pt x="127" y="3575"/>
                      <a:pt x="135" y="3571"/>
                    </a:cubicBezTo>
                    <a:cubicBezTo>
                      <a:pt x="162" y="3571"/>
                      <a:pt x="175" y="3557"/>
                      <a:pt x="202" y="3544"/>
                    </a:cubicBezTo>
                    <a:cubicBezTo>
                      <a:pt x="1811" y="1599"/>
                      <a:pt x="7618" y="231"/>
                      <a:pt x="7672" y="218"/>
                    </a:cubicBezTo>
                    <a:cubicBezTo>
                      <a:pt x="7739" y="205"/>
                      <a:pt x="7766" y="138"/>
                      <a:pt x="7752" y="84"/>
                    </a:cubicBezTo>
                    <a:cubicBezTo>
                      <a:pt x="7741" y="37"/>
                      <a:pt x="7699" y="1"/>
                      <a:pt x="765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14"/>
              <p:cNvSpPr/>
              <p:nvPr/>
            </p:nvSpPr>
            <p:spPr>
              <a:xfrm>
                <a:off x="-6772656" y="2197510"/>
                <a:ext cx="65319" cy="355084"/>
              </a:xfrm>
              <a:custGeom>
                <a:avLst/>
                <a:gdLst/>
                <a:ahLst/>
                <a:cxnLst/>
                <a:rect l="l" t="t" r="r" b="b"/>
                <a:pathLst>
                  <a:path w="752" h="4088" extrusionOk="0">
                    <a:moveTo>
                      <a:pt x="120" y="0"/>
                    </a:moveTo>
                    <a:cubicBezTo>
                      <a:pt x="106" y="0"/>
                      <a:pt x="92" y="3"/>
                      <a:pt x="81" y="11"/>
                    </a:cubicBezTo>
                    <a:cubicBezTo>
                      <a:pt x="28" y="38"/>
                      <a:pt x="1" y="105"/>
                      <a:pt x="28" y="158"/>
                    </a:cubicBezTo>
                    <a:cubicBezTo>
                      <a:pt x="537" y="1137"/>
                      <a:pt x="189" y="3940"/>
                      <a:pt x="189" y="3967"/>
                    </a:cubicBezTo>
                    <a:cubicBezTo>
                      <a:pt x="175" y="4021"/>
                      <a:pt x="215" y="4074"/>
                      <a:pt x="282" y="4088"/>
                    </a:cubicBezTo>
                    <a:lnTo>
                      <a:pt x="309" y="4088"/>
                    </a:lnTo>
                    <a:cubicBezTo>
                      <a:pt x="363" y="4074"/>
                      <a:pt x="390" y="4034"/>
                      <a:pt x="390" y="3994"/>
                    </a:cubicBezTo>
                    <a:cubicBezTo>
                      <a:pt x="417" y="3873"/>
                      <a:pt x="752" y="1097"/>
                      <a:pt x="215" y="51"/>
                    </a:cubicBezTo>
                    <a:cubicBezTo>
                      <a:pt x="196" y="22"/>
                      <a:pt x="156" y="0"/>
                      <a:pt x="12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14"/>
              <p:cNvSpPr/>
              <p:nvPr/>
            </p:nvSpPr>
            <p:spPr>
              <a:xfrm>
                <a:off x="-6656180" y="2002427"/>
                <a:ext cx="99107" cy="351001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4041" extrusionOk="0">
                    <a:moveTo>
                      <a:pt x="713" y="0"/>
                    </a:moveTo>
                    <a:cubicBezTo>
                      <a:pt x="704" y="0"/>
                      <a:pt x="694" y="1"/>
                      <a:pt x="685" y="4"/>
                    </a:cubicBezTo>
                    <a:cubicBezTo>
                      <a:pt x="631" y="17"/>
                      <a:pt x="604" y="71"/>
                      <a:pt x="618" y="138"/>
                    </a:cubicBezTo>
                    <a:cubicBezTo>
                      <a:pt x="913" y="1197"/>
                      <a:pt x="28" y="3880"/>
                      <a:pt x="28" y="3906"/>
                    </a:cubicBezTo>
                    <a:cubicBezTo>
                      <a:pt x="1" y="3960"/>
                      <a:pt x="28" y="4014"/>
                      <a:pt x="95" y="4040"/>
                    </a:cubicBezTo>
                    <a:lnTo>
                      <a:pt x="148" y="4040"/>
                    </a:lnTo>
                    <a:cubicBezTo>
                      <a:pt x="175" y="4027"/>
                      <a:pt x="215" y="4000"/>
                      <a:pt x="229" y="3973"/>
                    </a:cubicBezTo>
                    <a:cubicBezTo>
                      <a:pt x="256" y="3853"/>
                      <a:pt x="1141" y="1197"/>
                      <a:pt x="819" y="71"/>
                    </a:cubicBezTo>
                    <a:cubicBezTo>
                      <a:pt x="808" y="26"/>
                      <a:pt x="760" y="0"/>
                      <a:pt x="7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14"/>
              <p:cNvSpPr/>
              <p:nvPr/>
            </p:nvSpPr>
            <p:spPr>
              <a:xfrm>
                <a:off x="-6502356" y="1767130"/>
                <a:ext cx="107185" cy="34839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4011" extrusionOk="0">
                    <a:moveTo>
                      <a:pt x="864" y="0"/>
                    </a:moveTo>
                    <a:cubicBezTo>
                      <a:pt x="854" y="0"/>
                      <a:pt x="843" y="1"/>
                      <a:pt x="832" y="4"/>
                    </a:cubicBezTo>
                    <a:cubicBezTo>
                      <a:pt x="778" y="17"/>
                      <a:pt x="751" y="71"/>
                      <a:pt x="765" y="124"/>
                    </a:cubicBezTo>
                    <a:cubicBezTo>
                      <a:pt x="1019" y="1197"/>
                      <a:pt x="27" y="3839"/>
                      <a:pt x="14" y="3866"/>
                    </a:cubicBezTo>
                    <a:cubicBezTo>
                      <a:pt x="0" y="3920"/>
                      <a:pt x="27" y="3987"/>
                      <a:pt x="81" y="4000"/>
                    </a:cubicBezTo>
                    <a:cubicBezTo>
                      <a:pt x="87" y="4007"/>
                      <a:pt x="97" y="4010"/>
                      <a:pt x="107" y="4010"/>
                    </a:cubicBezTo>
                    <a:cubicBezTo>
                      <a:pt x="117" y="4010"/>
                      <a:pt x="128" y="4007"/>
                      <a:pt x="134" y="4000"/>
                    </a:cubicBezTo>
                    <a:cubicBezTo>
                      <a:pt x="174" y="4000"/>
                      <a:pt x="201" y="3973"/>
                      <a:pt x="215" y="3947"/>
                    </a:cubicBezTo>
                    <a:cubicBezTo>
                      <a:pt x="255" y="3839"/>
                      <a:pt x="1234" y="1211"/>
                      <a:pt x="966" y="84"/>
                    </a:cubicBezTo>
                    <a:cubicBezTo>
                      <a:pt x="955" y="28"/>
                      <a:pt x="915" y="0"/>
                      <a:pt x="8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14"/>
              <p:cNvSpPr/>
              <p:nvPr/>
            </p:nvSpPr>
            <p:spPr>
              <a:xfrm>
                <a:off x="-6375457" y="1621817"/>
                <a:ext cx="157390" cy="326246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3756" extrusionOk="0">
                    <a:moveTo>
                      <a:pt x="1691" y="0"/>
                    </a:moveTo>
                    <a:cubicBezTo>
                      <a:pt x="1637" y="0"/>
                      <a:pt x="1583" y="54"/>
                      <a:pt x="1597" y="108"/>
                    </a:cubicBezTo>
                    <a:cubicBezTo>
                      <a:pt x="1610" y="1207"/>
                      <a:pt x="55" y="3568"/>
                      <a:pt x="28" y="3595"/>
                    </a:cubicBezTo>
                    <a:cubicBezTo>
                      <a:pt x="1" y="3635"/>
                      <a:pt x="14" y="3702"/>
                      <a:pt x="68" y="3742"/>
                    </a:cubicBezTo>
                    <a:cubicBezTo>
                      <a:pt x="81" y="3755"/>
                      <a:pt x="108" y="3755"/>
                      <a:pt x="148" y="3755"/>
                    </a:cubicBezTo>
                    <a:cubicBezTo>
                      <a:pt x="175" y="3742"/>
                      <a:pt x="189" y="3729"/>
                      <a:pt x="216" y="3702"/>
                    </a:cubicBezTo>
                    <a:cubicBezTo>
                      <a:pt x="269" y="3608"/>
                      <a:pt x="1811" y="1274"/>
                      <a:pt x="1798" y="108"/>
                    </a:cubicBezTo>
                    <a:cubicBezTo>
                      <a:pt x="1798" y="41"/>
                      <a:pt x="1758" y="0"/>
                      <a:pt x="169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7" name="Google Shape;3967;p14"/>
            <p:cNvGrpSpPr/>
            <p:nvPr/>
          </p:nvGrpSpPr>
          <p:grpSpPr>
            <a:xfrm rot="-1174618" flipH="1">
              <a:off x="7160971" y="864541"/>
              <a:ext cx="957241" cy="892696"/>
              <a:chOff x="-7085951" y="1322070"/>
              <a:chExt cx="1704280" cy="1589364"/>
            </a:xfrm>
          </p:grpSpPr>
          <p:sp>
            <p:nvSpPr>
              <p:cNvPr id="3968" name="Google Shape;3968;p14"/>
              <p:cNvSpPr/>
              <p:nvPr/>
            </p:nvSpPr>
            <p:spPr>
              <a:xfrm>
                <a:off x="-7085951" y="1331712"/>
                <a:ext cx="1704280" cy="1579723"/>
              </a:xfrm>
              <a:custGeom>
                <a:avLst/>
                <a:gdLst/>
                <a:ahLst/>
                <a:cxnLst/>
                <a:rect l="l" t="t" r="r" b="b"/>
                <a:pathLst>
                  <a:path w="19621" h="18187" extrusionOk="0">
                    <a:moveTo>
                      <a:pt x="15141" y="1"/>
                    </a:moveTo>
                    <a:cubicBezTo>
                      <a:pt x="15141" y="1"/>
                      <a:pt x="0" y="4950"/>
                      <a:pt x="2629" y="18186"/>
                    </a:cubicBezTo>
                    <a:cubicBezTo>
                      <a:pt x="2629" y="18186"/>
                      <a:pt x="9147" y="13734"/>
                      <a:pt x="14390" y="8839"/>
                    </a:cubicBezTo>
                    <a:cubicBezTo>
                      <a:pt x="19621" y="3944"/>
                      <a:pt x="15141" y="1"/>
                      <a:pt x="151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14"/>
              <p:cNvSpPr/>
              <p:nvPr/>
            </p:nvSpPr>
            <p:spPr>
              <a:xfrm>
                <a:off x="-6857690" y="1331712"/>
                <a:ext cx="1476012" cy="1579723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18187" extrusionOk="0">
                    <a:moveTo>
                      <a:pt x="12513" y="1"/>
                    </a:moveTo>
                    <a:cubicBezTo>
                      <a:pt x="12513" y="1"/>
                      <a:pt x="1060" y="9295"/>
                      <a:pt x="1" y="18186"/>
                    </a:cubicBezTo>
                    <a:cubicBezTo>
                      <a:pt x="1" y="18186"/>
                      <a:pt x="6519" y="13734"/>
                      <a:pt x="11762" y="8825"/>
                    </a:cubicBezTo>
                    <a:cubicBezTo>
                      <a:pt x="16993" y="3930"/>
                      <a:pt x="12513" y="1"/>
                      <a:pt x="1251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14"/>
              <p:cNvSpPr/>
              <p:nvPr/>
            </p:nvSpPr>
            <p:spPr>
              <a:xfrm>
                <a:off x="-6863509" y="1322070"/>
                <a:ext cx="1103296" cy="1564609"/>
              </a:xfrm>
              <a:custGeom>
                <a:avLst/>
                <a:gdLst/>
                <a:ahLst/>
                <a:cxnLst/>
                <a:rect l="l" t="t" r="r" b="b"/>
                <a:pathLst>
                  <a:path w="12702" h="18013" extrusionOk="0">
                    <a:moveTo>
                      <a:pt x="12573" y="0"/>
                    </a:moveTo>
                    <a:cubicBezTo>
                      <a:pt x="12551" y="0"/>
                      <a:pt x="12530" y="7"/>
                      <a:pt x="12513" y="18"/>
                    </a:cubicBezTo>
                    <a:cubicBezTo>
                      <a:pt x="10502" y="1708"/>
                      <a:pt x="8624" y="3545"/>
                      <a:pt x="6907" y="5517"/>
                    </a:cubicBezTo>
                    <a:cubicBezTo>
                      <a:pt x="4239" y="8548"/>
                      <a:pt x="886" y="13148"/>
                      <a:pt x="14" y="17882"/>
                    </a:cubicBezTo>
                    <a:cubicBezTo>
                      <a:pt x="1" y="17949"/>
                      <a:pt x="41" y="18002"/>
                      <a:pt x="108" y="18002"/>
                    </a:cubicBezTo>
                    <a:cubicBezTo>
                      <a:pt x="115" y="18009"/>
                      <a:pt x="121" y="18012"/>
                      <a:pt x="128" y="18012"/>
                    </a:cubicBezTo>
                    <a:cubicBezTo>
                      <a:pt x="135" y="18012"/>
                      <a:pt x="142" y="18009"/>
                      <a:pt x="148" y="18002"/>
                    </a:cubicBezTo>
                    <a:cubicBezTo>
                      <a:pt x="188" y="18002"/>
                      <a:pt x="215" y="17962"/>
                      <a:pt x="215" y="17922"/>
                    </a:cubicBezTo>
                    <a:cubicBezTo>
                      <a:pt x="1087" y="13241"/>
                      <a:pt x="4413" y="8682"/>
                      <a:pt x="7055" y="5664"/>
                    </a:cubicBezTo>
                    <a:cubicBezTo>
                      <a:pt x="8772" y="3693"/>
                      <a:pt x="10636" y="1869"/>
                      <a:pt x="12647" y="192"/>
                    </a:cubicBezTo>
                    <a:cubicBezTo>
                      <a:pt x="12688" y="152"/>
                      <a:pt x="12701" y="85"/>
                      <a:pt x="12661" y="45"/>
                    </a:cubicBezTo>
                    <a:cubicBezTo>
                      <a:pt x="12637" y="14"/>
                      <a:pt x="12604" y="0"/>
                      <a:pt x="1257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14"/>
              <p:cNvSpPr/>
              <p:nvPr/>
            </p:nvSpPr>
            <p:spPr>
              <a:xfrm>
                <a:off x="-6799408" y="2317026"/>
                <a:ext cx="584828" cy="339796"/>
              </a:xfrm>
              <a:custGeom>
                <a:avLst/>
                <a:gdLst/>
                <a:ahLst/>
                <a:cxnLst/>
                <a:rect l="l" t="t" r="r" b="b"/>
                <a:pathLst>
                  <a:path w="6733" h="3912" extrusionOk="0">
                    <a:moveTo>
                      <a:pt x="6607" y="0"/>
                    </a:moveTo>
                    <a:cubicBezTo>
                      <a:pt x="6599" y="0"/>
                      <a:pt x="6592" y="1"/>
                      <a:pt x="6585" y="3"/>
                    </a:cubicBezTo>
                    <a:cubicBezTo>
                      <a:pt x="5633" y="258"/>
                      <a:pt x="4721" y="579"/>
                      <a:pt x="3822" y="955"/>
                    </a:cubicBezTo>
                    <a:cubicBezTo>
                      <a:pt x="1864" y="1786"/>
                      <a:pt x="577" y="2739"/>
                      <a:pt x="27" y="3758"/>
                    </a:cubicBezTo>
                    <a:cubicBezTo>
                      <a:pt x="0" y="3811"/>
                      <a:pt x="14" y="3865"/>
                      <a:pt x="67" y="3905"/>
                    </a:cubicBezTo>
                    <a:cubicBezTo>
                      <a:pt x="85" y="3905"/>
                      <a:pt x="97" y="3911"/>
                      <a:pt x="111" y="3911"/>
                    </a:cubicBezTo>
                    <a:cubicBezTo>
                      <a:pt x="118" y="3911"/>
                      <a:pt x="125" y="3910"/>
                      <a:pt x="134" y="3905"/>
                    </a:cubicBezTo>
                    <a:cubicBezTo>
                      <a:pt x="161" y="3905"/>
                      <a:pt x="188" y="3892"/>
                      <a:pt x="201" y="3865"/>
                    </a:cubicBezTo>
                    <a:cubicBezTo>
                      <a:pt x="1489" y="1518"/>
                      <a:pt x="6585" y="231"/>
                      <a:pt x="6639" y="217"/>
                    </a:cubicBezTo>
                    <a:cubicBezTo>
                      <a:pt x="6692" y="190"/>
                      <a:pt x="6733" y="137"/>
                      <a:pt x="6719" y="83"/>
                    </a:cubicBezTo>
                    <a:cubicBezTo>
                      <a:pt x="6708" y="37"/>
                      <a:pt x="6656" y="0"/>
                      <a:pt x="660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14"/>
              <p:cNvSpPr/>
              <p:nvPr/>
            </p:nvSpPr>
            <p:spPr>
              <a:xfrm>
                <a:off x="-6190190" y="1479457"/>
                <a:ext cx="476514" cy="251894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2900" extrusionOk="0">
                    <a:moveTo>
                      <a:pt x="5359" y="1"/>
                    </a:moveTo>
                    <a:cubicBezTo>
                      <a:pt x="5352" y="1"/>
                      <a:pt x="5345" y="1"/>
                      <a:pt x="5338" y="3"/>
                    </a:cubicBezTo>
                    <a:cubicBezTo>
                      <a:pt x="5164" y="57"/>
                      <a:pt x="1274" y="1250"/>
                      <a:pt x="41" y="2726"/>
                    </a:cubicBezTo>
                    <a:cubicBezTo>
                      <a:pt x="0" y="2766"/>
                      <a:pt x="0" y="2833"/>
                      <a:pt x="54" y="2873"/>
                    </a:cubicBezTo>
                    <a:cubicBezTo>
                      <a:pt x="67" y="2900"/>
                      <a:pt x="108" y="2900"/>
                      <a:pt x="134" y="2900"/>
                    </a:cubicBezTo>
                    <a:cubicBezTo>
                      <a:pt x="161" y="2887"/>
                      <a:pt x="175" y="2873"/>
                      <a:pt x="201" y="2860"/>
                    </a:cubicBezTo>
                    <a:cubicBezTo>
                      <a:pt x="1395" y="1438"/>
                      <a:pt x="5351" y="231"/>
                      <a:pt x="5392" y="204"/>
                    </a:cubicBezTo>
                    <a:cubicBezTo>
                      <a:pt x="5445" y="191"/>
                      <a:pt x="5485" y="137"/>
                      <a:pt x="5459" y="84"/>
                    </a:cubicBezTo>
                    <a:cubicBezTo>
                      <a:pt x="5447" y="37"/>
                      <a:pt x="5405" y="1"/>
                      <a:pt x="535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14"/>
              <p:cNvSpPr/>
              <p:nvPr/>
            </p:nvSpPr>
            <p:spPr>
              <a:xfrm>
                <a:off x="-6686407" y="2099100"/>
                <a:ext cx="674555" cy="310698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3577" extrusionOk="0">
                    <a:moveTo>
                      <a:pt x="7645" y="1"/>
                    </a:moveTo>
                    <a:cubicBezTo>
                      <a:pt x="7636" y="1"/>
                      <a:pt x="7627" y="2"/>
                      <a:pt x="7618" y="4"/>
                    </a:cubicBezTo>
                    <a:cubicBezTo>
                      <a:pt x="7604" y="4"/>
                      <a:pt x="6129" y="353"/>
                      <a:pt x="4466" y="943"/>
                    </a:cubicBezTo>
                    <a:cubicBezTo>
                      <a:pt x="2226" y="1734"/>
                      <a:pt x="724" y="2565"/>
                      <a:pt x="27" y="3410"/>
                    </a:cubicBezTo>
                    <a:cubicBezTo>
                      <a:pt x="0" y="3451"/>
                      <a:pt x="0" y="3518"/>
                      <a:pt x="40" y="3558"/>
                    </a:cubicBezTo>
                    <a:cubicBezTo>
                      <a:pt x="59" y="3567"/>
                      <a:pt x="85" y="3577"/>
                      <a:pt x="108" y="3577"/>
                    </a:cubicBezTo>
                    <a:cubicBezTo>
                      <a:pt x="117" y="3577"/>
                      <a:pt x="126" y="3575"/>
                      <a:pt x="134" y="3571"/>
                    </a:cubicBezTo>
                    <a:cubicBezTo>
                      <a:pt x="161" y="3571"/>
                      <a:pt x="175" y="3558"/>
                      <a:pt x="188" y="3544"/>
                    </a:cubicBezTo>
                    <a:cubicBezTo>
                      <a:pt x="1797" y="1600"/>
                      <a:pt x="7604" y="218"/>
                      <a:pt x="7671" y="205"/>
                    </a:cubicBezTo>
                    <a:cubicBezTo>
                      <a:pt x="7725" y="192"/>
                      <a:pt x="7765" y="138"/>
                      <a:pt x="7752" y="84"/>
                    </a:cubicBezTo>
                    <a:cubicBezTo>
                      <a:pt x="7741" y="28"/>
                      <a:pt x="7692" y="1"/>
                      <a:pt x="76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14"/>
              <p:cNvSpPr/>
              <p:nvPr/>
            </p:nvSpPr>
            <p:spPr>
              <a:xfrm>
                <a:off x="-6557163" y="1881347"/>
                <a:ext cx="675771" cy="311827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590" extrusionOk="0">
                    <a:moveTo>
                      <a:pt x="7657" y="0"/>
                    </a:moveTo>
                    <a:cubicBezTo>
                      <a:pt x="7649" y="0"/>
                      <a:pt x="7641" y="1"/>
                      <a:pt x="7632" y="3"/>
                    </a:cubicBezTo>
                    <a:cubicBezTo>
                      <a:pt x="7618" y="16"/>
                      <a:pt x="6143" y="365"/>
                      <a:pt x="4480" y="942"/>
                    </a:cubicBezTo>
                    <a:cubicBezTo>
                      <a:pt x="2227" y="1733"/>
                      <a:pt x="738" y="2578"/>
                      <a:pt x="41" y="3409"/>
                    </a:cubicBezTo>
                    <a:cubicBezTo>
                      <a:pt x="1" y="3463"/>
                      <a:pt x="14" y="3530"/>
                      <a:pt x="54" y="3570"/>
                    </a:cubicBezTo>
                    <a:cubicBezTo>
                      <a:pt x="73" y="3580"/>
                      <a:pt x="99" y="3589"/>
                      <a:pt x="122" y="3589"/>
                    </a:cubicBezTo>
                    <a:cubicBezTo>
                      <a:pt x="131" y="3589"/>
                      <a:pt x="140" y="3588"/>
                      <a:pt x="148" y="3584"/>
                    </a:cubicBezTo>
                    <a:cubicBezTo>
                      <a:pt x="175" y="3584"/>
                      <a:pt x="189" y="3570"/>
                      <a:pt x="202" y="3544"/>
                    </a:cubicBezTo>
                    <a:cubicBezTo>
                      <a:pt x="1825" y="1599"/>
                      <a:pt x="7632" y="231"/>
                      <a:pt x="7685" y="218"/>
                    </a:cubicBezTo>
                    <a:cubicBezTo>
                      <a:pt x="7739" y="204"/>
                      <a:pt x="7779" y="137"/>
                      <a:pt x="7766" y="83"/>
                    </a:cubicBezTo>
                    <a:cubicBezTo>
                      <a:pt x="7754" y="37"/>
                      <a:pt x="7712" y="0"/>
                      <a:pt x="76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14"/>
              <p:cNvSpPr/>
              <p:nvPr/>
            </p:nvSpPr>
            <p:spPr>
              <a:xfrm>
                <a:off x="-6392916" y="1658818"/>
                <a:ext cx="674555" cy="310698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3577" extrusionOk="0">
                    <a:moveTo>
                      <a:pt x="7653" y="1"/>
                    </a:moveTo>
                    <a:cubicBezTo>
                      <a:pt x="7646" y="1"/>
                      <a:pt x="7639" y="2"/>
                      <a:pt x="7632" y="3"/>
                    </a:cubicBezTo>
                    <a:cubicBezTo>
                      <a:pt x="7618" y="3"/>
                      <a:pt x="6130" y="352"/>
                      <a:pt x="4467" y="942"/>
                    </a:cubicBezTo>
                    <a:cubicBezTo>
                      <a:pt x="2214" y="1734"/>
                      <a:pt x="738" y="2578"/>
                      <a:pt x="41" y="3410"/>
                    </a:cubicBezTo>
                    <a:cubicBezTo>
                      <a:pt x="1" y="3450"/>
                      <a:pt x="1" y="3517"/>
                      <a:pt x="54" y="3557"/>
                    </a:cubicBezTo>
                    <a:cubicBezTo>
                      <a:pt x="64" y="3567"/>
                      <a:pt x="87" y="3576"/>
                      <a:pt x="109" y="3576"/>
                    </a:cubicBezTo>
                    <a:cubicBezTo>
                      <a:pt x="118" y="3576"/>
                      <a:pt x="127" y="3575"/>
                      <a:pt x="135" y="3571"/>
                    </a:cubicBezTo>
                    <a:cubicBezTo>
                      <a:pt x="162" y="3571"/>
                      <a:pt x="175" y="3557"/>
                      <a:pt x="202" y="3544"/>
                    </a:cubicBezTo>
                    <a:cubicBezTo>
                      <a:pt x="1811" y="1599"/>
                      <a:pt x="7618" y="231"/>
                      <a:pt x="7672" y="218"/>
                    </a:cubicBezTo>
                    <a:cubicBezTo>
                      <a:pt x="7739" y="205"/>
                      <a:pt x="7766" y="138"/>
                      <a:pt x="7752" y="84"/>
                    </a:cubicBezTo>
                    <a:cubicBezTo>
                      <a:pt x="7741" y="37"/>
                      <a:pt x="7699" y="1"/>
                      <a:pt x="765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14"/>
              <p:cNvSpPr/>
              <p:nvPr/>
            </p:nvSpPr>
            <p:spPr>
              <a:xfrm>
                <a:off x="-6772656" y="2197510"/>
                <a:ext cx="65319" cy="355084"/>
              </a:xfrm>
              <a:custGeom>
                <a:avLst/>
                <a:gdLst/>
                <a:ahLst/>
                <a:cxnLst/>
                <a:rect l="l" t="t" r="r" b="b"/>
                <a:pathLst>
                  <a:path w="752" h="4088" extrusionOk="0">
                    <a:moveTo>
                      <a:pt x="120" y="0"/>
                    </a:moveTo>
                    <a:cubicBezTo>
                      <a:pt x="106" y="0"/>
                      <a:pt x="92" y="3"/>
                      <a:pt x="81" y="11"/>
                    </a:cubicBezTo>
                    <a:cubicBezTo>
                      <a:pt x="28" y="38"/>
                      <a:pt x="1" y="105"/>
                      <a:pt x="28" y="158"/>
                    </a:cubicBezTo>
                    <a:cubicBezTo>
                      <a:pt x="537" y="1137"/>
                      <a:pt x="189" y="3940"/>
                      <a:pt x="189" y="3967"/>
                    </a:cubicBezTo>
                    <a:cubicBezTo>
                      <a:pt x="175" y="4021"/>
                      <a:pt x="215" y="4074"/>
                      <a:pt x="282" y="4088"/>
                    </a:cubicBezTo>
                    <a:lnTo>
                      <a:pt x="309" y="4088"/>
                    </a:lnTo>
                    <a:cubicBezTo>
                      <a:pt x="363" y="4074"/>
                      <a:pt x="390" y="4034"/>
                      <a:pt x="390" y="3994"/>
                    </a:cubicBezTo>
                    <a:cubicBezTo>
                      <a:pt x="417" y="3873"/>
                      <a:pt x="752" y="1097"/>
                      <a:pt x="215" y="51"/>
                    </a:cubicBezTo>
                    <a:cubicBezTo>
                      <a:pt x="196" y="22"/>
                      <a:pt x="156" y="0"/>
                      <a:pt x="12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14"/>
              <p:cNvSpPr/>
              <p:nvPr/>
            </p:nvSpPr>
            <p:spPr>
              <a:xfrm>
                <a:off x="-6656180" y="2002427"/>
                <a:ext cx="99107" cy="351001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4041" extrusionOk="0">
                    <a:moveTo>
                      <a:pt x="713" y="0"/>
                    </a:moveTo>
                    <a:cubicBezTo>
                      <a:pt x="704" y="0"/>
                      <a:pt x="694" y="1"/>
                      <a:pt x="685" y="4"/>
                    </a:cubicBezTo>
                    <a:cubicBezTo>
                      <a:pt x="631" y="17"/>
                      <a:pt x="604" y="71"/>
                      <a:pt x="618" y="138"/>
                    </a:cubicBezTo>
                    <a:cubicBezTo>
                      <a:pt x="913" y="1197"/>
                      <a:pt x="28" y="3880"/>
                      <a:pt x="28" y="3906"/>
                    </a:cubicBezTo>
                    <a:cubicBezTo>
                      <a:pt x="1" y="3960"/>
                      <a:pt x="28" y="4014"/>
                      <a:pt x="95" y="4040"/>
                    </a:cubicBezTo>
                    <a:lnTo>
                      <a:pt x="148" y="4040"/>
                    </a:lnTo>
                    <a:cubicBezTo>
                      <a:pt x="175" y="4027"/>
                      <a:pt x="215" y="4000"/>
                      <a:pt x="229" y="3973"/>
                    </a:cubicBezTo>
                    <a:cubicBezTo>
                      <a:pt x="256" y="3853"/>
                      <a:pt x="1141" y="1197"/>
                      <a:pt x="819" y="71"/>
                    </a:cubicBezTo>
                    <a:cubicBezTo>
                      <a:pt x="808" y="26"/>
                      <a:pt x="760" y="0"/>
                      <a:pt x="7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14"/>
              <p:cNvSpPr/>
              <p:nvPr/>
            </p:nvSpPr>
            <p:spPr>
              <a:xfrm>
                <a:off x="-6502356" y="1767130"/>
                <a:ext cx="107185" cy="34839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4011" extrusionOk="0">
                    <a:moveTo>
                      <a:pt x="864" y="0"/>
                    </a:moveTo>
                    <a:cubicBezTo>
                      <a:pt x="854" y="0"/>
                      <a:pt x="843" y="1"/>
                      <a:pt x="832" y="4"/>
                    </a:cubicBezTo>
                    <a:cubicBezTo>
                      <a:pt x="778" y="17"/>
                      <a:pt x="751" y="71"/>
                      <a:pt x="765" y="124"/>
                    </a:cubicBezTo>
                    <a:cubicBezTo>
                      <a:pt x="1019" y="1197"/>
                      <a:pt x="27" y="3839"/>
                      <a:pt x="14" y="3866"/>
                    </a:cubicBezTo>
                    <a:cubicBezTo>
                      <a:pt x="0" y="3920"/>
                      <a:pt x="27" y="3987"/>
                      <a:pt x="81" y="4000"/>
                    </a:cubicBezTo>
                    <a:cubicBezTo>
                      <a:pt x="87" y="4007"/>
                      <a:pt x="97" y="4010"/>
                      <a:pt x="107" y="4010"/>
                    </a:cubicBezTo>
                    <a:cubicBezTo>
                      <a:pt x="117" y="4010"/>
                      <a:pt x="128" y="4007"/>
                      <a:pt x="134" y="4000"/>
                    </a:cubicBezTo>
                    <a:cubicBezTo>
                      <a:pt x="174" y="4000"/>
                      <a:pt x="201" y="3973"/>
                      <a:pt x="215" y="3947"/>
                    </a:cubicBezTo>
                    <a:cubicBezTo>
                      <a:pt x="255" y="3839"/>
                      <a:pt x="1234" y="1211"/>
                      <a:pt x="966" y="84"/>
                    </a:cubicBezTo>
                    <a:cubicBezTo>
                      <a:pt x="955" y="28"/>
                      <a:pt x="915" y="0"/>
                      <a:pt x="8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14"/>
              <p:cNvSpPr/>
              <p:nvPr/>
            </p:nvSpPr>
            <p:spPr>
              <a:xfrm>
                <a:off x="-6375457" y="1621817"/>
                <a:ext cx="157390" cy="326246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3756" extrusionOk="0">
                    <a:moveTo>
                      <a:pt x="1691" y="0"/>
                    </a:moveTo>
                    <a:cubicBezTo>
                      <a:pt x="1637" y="0"/>
                      <a:pt x="1583" y="54"/>
                      <a:pt x="1597" y="108"/>
                    </a:cubicBezTo>
                    <a:cubicBezTo>
                      <a:pt x="1610" y="1207"/>
                      <a:pt x="55" y="3568"/>
                      <a:pt x="28" y="3595"/>
                    </a:cubicBezTo>
                    <a:cubicBezTo>
                      <a:pt x="1" y="3635"/>
                      <a:pt x="14" y="3702"/>
                      <a:pt x="68" y="3742"/>
                    </a:cubicBezTo>
                    <a:cubicBezTo>
                      <a:pt x="81" y="3755"/>
                      <a:pt x="108" y="3755"/>
                      <a:pt x="148" y="3755"/>
                    </a:cubicBezTo>
                    <a:cubicBezTo>
                      <a:pt x="175" y="3742"/>
                      <a:pt x="189" y="3729"/>
                      <a:pt x="216" y="3702"/>
                    </a:cubicBezTo>
                    <a:cubicBezTo>
                      <a:pt x="269" y="3608"/>
                      <a:pt x="1811" y="1274"/>
                      <a:pt x="1798" y="108"/>
                    </a:cubicBezTo>
                    <a:cubicBezTo>
                      <a:pt x="1798" y="41"/>
                      <a:pt x="1758" y="0"/>
                      <a:pt x="169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0" name="Google Shape;3980;p14"/>
            <p:cNvGrpSpPr/>
            <p:nvPr/>
          </p:nvGrpSpPr>
          <p:grpSpPr>
            <a:xfrm rot="859194" flipH="1">
              <a:off x="7490585" y="763492"/>
              <a:ext cx="790957" cy="834393"/>
              <a:chOff x="-3021806" y="2128197"/>
              <a:chExt cx="896982" cy="946241"/>
            </a:xfrm>
          </p:grpSpPr>
          <p:sp>
            <p:nvSpPr>
              <p:cNvPr id="3981" name="Google Shape;3981;p14"/>
              <p:cNvSpPr/>
              <p:nvPr/>
            </p:nvSpPr>
            <p:spPr>
              <a:xfrm>
                <a:off x="-3021806" y="2594450"/>
                <a:ext cx="803889" cy="479988"/>
              </a:xfrm>
              <a:custGeom>
                <a:avLst/>
                <a:gdLst/>
                <a:ahLst/>
                <a:cxnLst/>
                <a:rect l="l" t="t" r="r" b="b"/>
                <a:pathLst>
                  <a:path w="9255" h="5526" extrusionOk="0">
                    <a:moveTo>
                      <a:pt x="9187" y="1"/>
                    </a:moveTo>
                    <a:cubicBezTo>
                      <a:pt x="4144" y="2146"/>
                      <a:pt x="41" y="5365"/>
                      <a:pt x="0" y="5405"/>
                    </a:cubicBezTo>
                    <a:lnTo>
                      <a:pt x="94" y="5526"/>
                    </a:lnTo>
                    <a:cubicBezTo>
                      <a:pt x="142" y="5502"/>
                      <a:pt x="4595" y="2630"/>
                      <a:pt x="7553" y="2630"/>
                    </a:cubicBezTo>
                    <a:cubicBezTo>
                      <a:pt x="7924" y="2630"/>
                      <a:pt x="8271" y="2675"/>
                      <a:pt x="8584" y="2777"/>
                    </a:cubicBezTo>
                    <a:lnTo>
                      <a:pt x="8637" y="2629"/>
                    </a:lnTo>
                    <a:cubicBezTo>
                      <a:pt x="8303" y="2520"/>
                      <a:pt x="7932" y="2471"/>
                      <a:pt x="7538" y="2471"/>
                    </a:cubicBezTo>
                    <a:cubicBezTo>
                      <a:pt x="5563" y="2471"/>
                      <a:pt x="2998" y="3688"/>
                      <a:pt x="1422" y="4560"/>
                    </a:cubicBezTo>
                    <a:cubicBezTo>
                      <a:pt x="3031" y="3434"/>
                      <a:pt x="5928" y="1556"/>
                      <a:pt x="9254" y="148"/>
                    </a:cubicBezTo>
                    <a:lnTo>
                      <a:pt x="918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14"/>
              <p:cNvSpPr/>
              <p:nvPr/>
            </p:nvSpPr>
            <p:spPr>
              <a:xfrm>
                <a:off x="-2326774" y="2514367"/>
                <a:ext cx="201949" cy="177542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044" extrusionOk="0">
                    <a:moveTo>
                      <a:pt x="1163" y="0"/>
                    </a:moveTo>
                    <a:cubicBezTo>
                      <a:pt x="728" y="0"/>
                      <a:pt x="300" y="270"/>
                      <a:pt x="179" y="762"/>
                    </a:cubicBezTo>
                    <a:cubicBezTo>
                      <a:pt x="0" y="1456"/>
                      <a:pt x="548" y="2044"/>
                      <a:pt x="1169" y="2044"/>
                    </a:cubicBezTo>
                    <a:cubicBezTo>
                      <a:pt x="1339" y="2044"/>
                      <a:pt x="1514" y="2000"/>
                      <a:pt x="1681" y="1902"/>
                    </a:cubicBezTo>
                    <a:cubicBezTo>
                      <a:pt x="2164" y="1607"/>
                      <a:pt x="2325" y="990"/>
                      <a:pt x="2043" y="507"/>
                    </a:cubicBezTo>
                    <a:cubicBezTo>
                      <a:pt x="1839" y="162"/>
                      <a:pt x="1499" y="0"/>
                      <a:pt x="116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14"/>
              <p:cNvSpPr/>
              <p:nvPr/>
            </p:nvSpPr>
            <p:spPr>
              <a:xfrm>
                <a:off x="-2336675" y="2777025"/>
                <a:ext cx="122212" cy="10718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234" extrusionOk="0">
                    <a:moveTo>
                      <a:pt x="706" y="1"/>
                    </a:moveTo>
                    <a:cubicBezTo>
                      <a:pt x="443" y="1"/>
                      <a:pt x="181" y="164"/>
                      <a:pt x="105" y="460"/>
                    </a:cubicBezTo>
                    <a:cubicBezTo>
                      <a:pt x="1" y="879"/>
                      <a:pt x="330" y="1233"/>
                      <a:pt x="703" y="1233"/>
                    </a:cubicBezTo>
                    <a:cubicBezTo>
                      <a:pt x="807" y="1233"/>
                      <a:pt x="915" y="1206"/>
                      <a:pt x="1017" y="1144"/>
                    </a:cubicBezTo>
                    <a:cubicBezTo>
                      <a:pt x="1312" y="970"/>
                      <a:pt x="1406" y="594"/>
                      <a:pt x="1232" y="299"/>
                    </a:cubicBezTo>
                    <a:cubicBezTo>
                      <a:pt x="1110" y="96"/>
                      <a:pt x="908" y="1"/>
                      <a:pt x="70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14"/>
              <p:cNvSpPr/>
              <p:nvPr/>
            </p:nvSpPr>
            <p:spPr>
              <a:xfrm>
                <a:off x="-2928608" y="2217053"/>
                <a:ext cx="594209" cy="75490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8691" extrusionOk="0">
                    <a:moveTo>
                      <a:pt x="6290" y="0"/>
                    </a:moveTo>
                    <a:cubicBezTo>
                      <a:pt x="2508" y="3970"/>
                      <a:pt x="27" y="8557"/>
                      <a:pt x="0" y="8597"/>
                    </a:cubicBezTo>
                    <a:lnTo>
                      <a:pt x="134" y="8691"/>
                    </a:lnTo>
                    <a:cubicBezTo>
                      <a:pt x="175" y="8637"/>
                      <a:pt x="3903" y="3072"/>
                      <a:pt x="6840" y="2803"/>
                    </a:cubicBezTo>
                    <a:lnTo>
                      <a:pt x="6827" y="2629"/>
                    </a:lnTo>
                    <a:cubicBezTo>
                      <a:pt x="4708" y="2830"/>
                      <a:pt x="2280" y="5553"/>
                      <a:pt x="966" y="7256"/>
                    </a:cubicBezTo>
                    <a:cubicBezTo>
                      <a:pt x="1999" y="5593"/>
                      <a:pt x="3916" y="2723"/>
                      <a:pt x="6411" y="108"/>
                    </a:cubicBezTo>
                    <a:lnTo>
                      <a:pt x="629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14"/>
              <p:cNvSpPr/>
              <p:nvPr/>
            </p:nvSpPr>
            <p:spPr>
              <a:xfrm>
                <a:off x="-2396259" y="2399801"/>
                <a:ext cx="120041" cy="106317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224" extrusionOk="0">
                    <a:moveTo>
                      <a:pt x="696" y="1"/>
                    </a:moveTo>
                    <a:cubicBezTo>
                      <a:pt x="512" y="1"/>
                      <a:pt x="328" y="85"/>
                      <a:pt x="201" y="243"/>
                    </a:cubicBezTo>
                    <a:cubicBezTo>
                      <a:pt x="0" y="512"/>
                      <a:pt x="54" y="900"/>
                      <a:pt x="322" y="1102"/>
                    </a:cubicBezTo>
                    <a:cubicBezTo>
                      <a:pt x="437" y="1184"/>
                      <a:pt x="567" y="1223"/>
                      <a:pt x="695" y="1223"/>
                    </a:cubicBezTo>
                    <a:cubicBezTo>
                      <a:pt x="881" y="1223"/>
                      <a:pt x="1061" y="1140"/>
                      <a:pt x="1180" y="981"/>
                    </a:cubicBezTo>
                    <a:cubicBezTo>
                      <a:pt x="1382" y="713"/>
                      <a:pt x="1328" y="324"/>
                      <a:pt x="1060" y="123"/>
                    </a:cubicBezTo>
                    <a:cubicBezTo>
                      <a:pt x="950" y="41"/>
                      <a:pt x="823" y="1"/>
                      <a:pt x="69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14"/>
              <p:cNvSpPr/>
              <p:nvPr/>
            </p:nvSpPr>
            <p:spPr>
              <a:xfrm>
                <a:off x="-2971516" y="2558317"/>
                <a:ext cx="616098" cy="482681"/>
              </a:xfrm>
              <a:custGeom>
                <a:avLst/>
                <a:gdLst/>
                <a:ahLst/>
                <a:cxnLst/>
                <a:rect l="l" t="t" r="r" b="b"/>
                <a:pathLst>
                  <a:path w="7093" h="5557" extrusionOk="0">
                    <a:moveTo>
                      <a:pt x="7093" y="1"/>
                    </a:moveTo>
                    <a:lnTo>
                      <a:pt x="7093" y="1"/>
                    </a:lnTo>
                    <a:cubicBezTo>
                      <a:pt x="3592" y="671"/>
                      <a:pt x="1433" y="2173"/>
                      <a:pt x="682" y="3354"/>
                    </a:cubicBezTo>
                    <a:cubicBezTo>
                      <a:pt x="307" y="3971"/>
                      <a:pt x="79" y="4668"/>
                      <a:pt x="12" y="5392"/>
                    </a:cubicBezTo>
                    <a:cubicBezTo>
                      <a:pt x="1" y="5501"/>
                      <a:pt x="5" y="5557"/>
                      <a:pt x="33" y="5557"/>
                    </a:cubicBezTo>
                    <a:cubicBezTo>
                      <a:pt x="75" y="5557"/>
                      <a:pt x="166" y="5438"/>
                      <a:pt x="333" y="5191"/>
                    </a:cubicBezTo>
                    <a:cubicBezTo>
                      <a:pt x="669" y="4722"/>
                      <a:pt x="1299" y="4011"/>
                      <a:pt x="2533" y="3179"/>
                    </a:cubicBezTo>
                    <a:cubicBezTo>
                      <a:pt x="4826" y="1650"/>
                      <a:pt x="7093" y="1"/>
                      <a:pt x="70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14"/>
              <p:cNvSpPr/>
              <p:nvPr/>
            </p:nvSpPr>
            <p:spPr>
              <a:xfrm>
                <a:off x="-2871543" y="2215837"/>
                <a:ext cx="235391" cy="608715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7008" extrusionOk="0">
                    <a:moveTo>
                      <a:pt x="2710" y="1"/>
                    </a:moveTo>
                    <a:lnTo>
                      <a:pt x="2710" y="1"/>
                    </a:lnTo>
                    <a:cubicBezTo>
                      <a:pt x="711" y="2093"/>
                      <a:pt x="0" y="4105"/>
                      <a:pt x="68" y="5245"/>
                    </a:cubicBezTo>
                    <a:cubicBezTo>
                      <a:pt x="108" y="5835"/>
                      <a:pt x="282" y="6398"/>
                      <a:pt x="577" y="6908"/>
                    </a:cubicBezTo>
                    <a:cubicBezTo>
                      <a:pt x="619" y="6973"/>
                      <a:pt x="648" y="7008"/>
                      <a:pt x="668" y="7008"/>
                    </a:cubicBezTo>
                    <a:cubicBezTo>
                      <a:pt x="704" y="7008"/>
                      <a:pt x="707" y="6888"/>
                      <a:pt x="698" y="6626"/>
                    </a:cubicBezTo>
                    <a:cubicBezTo>
                      <a:pt x="698" y="6157"/>
                      <a:pt x="778" y="5392"/>
                      <a:pt x="1207" y="4252"/>
                    </a:cubicBezTo>
                    <a:cubicBezTo>
                      <a:pt x="1985" y="2160"/>
                      <a:pt x="2709" y="1"/>
                      <a:pt x="27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14"/>
              <p:cNvSpPr/>
              <p:nvPr/>
            </p:nvSpPr>
            <p:spPr>
              <a:xfrm>
                <a:off x="-2989235" y="2923988"/>
                <a:ext cx="686281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1412" extrusionOk="0">
                    <a:moveTo>
                      <a:pt x="3302" y="0"/>
                    </a:moveTo>
                    <a:cubicBezTo>
                      <a:pt x="2596" y="0"/>
                      <a:pt x="2018" y="98"/>
                      <a:pt x="1597" y="257"/>
                    </a:cubicBezTo>
                    <a:cubicBezTo>
                      <a:pt x="1034" y="471"/>
                      <a:pt x="511" y="833"/>
                      <a:pt x="108" y="1289"/>
                    </a:cubicBezTo>
                    <a:cubicBezTo>
                      <a:pt x="19" y="1372"/>
                      <a:pt x="0" y="1412"/>
                      <a:pt x="56" y="1412"/>
                    </a:cubicBezTo>
                    <a:cubicBezTo>
                      <a:pt x="110" y="1412"/>
                      <a:pt x="233" y="1375"/>
                      <a:pt x="430" y="1303"/>
                    </a:cubicBezTo>
                    <a:cubicBezTo>
                      <a:pt x="853" y="1158"/>
                      <a:pt x="1559" y="1002"/>
                      <a:pt x="2646" y="1002"/>
                    </a:cubicBezTo>
                    <a:cubicBezTo>
                      <a:pt x="2766" y="1002"/>
                      <a:pt x="2890" y="1004"/>
                      <a:pt x="3018" y="1008"/>
                    </a:cubicBezTo>
                    <a:cubicBezTo>
                      <a:pt x="4628" y="1043"/>
                      <a:pt x="6261" y="1049"/>
                      <a:pt x="7171" y="1049"/>
                    </a:cubicBezTo>
                    <a:cubicBezTo>
                      <a:pt x="7626" y="1049"/>
                      <a:pt x="7900" y="1048"/>
                      <a:pt x="7900" y="1048"/>
                    </a:cubicBezTo>
                    <a:cubicBezTo>
                      <a:pt x="6090" y="287"/>
                      <a:pt x="4509" y="0"/>
                      <a:pt x="330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14"/>
              <p:cNvSpPr/>
              <p:nvPr/>
            </p:nvSpPr>
            <p:spPr>
              <a:xfrm>
                <a:off x="-2482856" y="2128197"/>
                <a:ext cx="201949" cy="17702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038" extrusionOk="0">
                    <a:moveTo>
                      <a:pt x="1167" y="1"/>
                    </a:moveTo>
                    <a:cubicBezTo>
                      <a:pt x="735" y="1"/>
                      <a:pt x="308" y="269"/>
                      <a:pt x="179" y="769"/>
                    </a:cubicBezTo>
                    <a:cubicBezTo>
                      <a:pt x="0" y="1453"/>
                      <a:pt x="548" y="2037"/>
                      <a:pt x="1168" y="2037"/>
                    </a:cubicBezTo>
                    <a:cubicBezTo>
                      <a:pt x="1338" y="2037"/>
                      <a:pt x="1514" y="1993"/>
                      <a:pt x="1681" y="1895"/>
                    </a:cubicBezTo>
                    <a:cubicBezTo>
                      <a:pt x="2164" y="1613"/>
                      <a:pt x="2325" y="983"/>
                      <a:pt x="2043" y="500"/>
                    </a:cubicBezTo>
                    <a:cubicBezTo>
                      <a:pt x="1839" y="161"/>
                      <a:pt x="1501" y="1"/>
                      <a:pt x="116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6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91" name="Google Shape;3991;p14"/>
          <p:cNvSpPr txBox="1">
            <a:spLocks noGrp="1"/>
          </p:cNvSpPr>
          <p:nvPr>
            <p:ph type="subTitle" idx="1"/>
          </p:nvPr>
        </p:nvSpPr>
        <p:spPr>
          <a:xfrm>
            <a:off x="4296533" y="1954367"/>
            <a:ext cx="4949200" cy="5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latin typeface="Cagliostro"/>
                <a:ea typeface="Cagliostro"/>
                <a:cs typeface="Cagliostro"/>
                <a:sym typeface="Cagliost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92" name="Google Shape;3992;p14"/>
          <p:cNvSpPr txBox="1">
            <a:spLocks noGrp="1"/>
          </p:cNvSpPr>
          <p:nvPr>
            <p:ph type="subTitle" idx="2"/>
          </p:nvPr>
        </p:nvSpPr>
        <p:spPr>
          <a:xfrm>
            <a:off x="4296533" y="2351080"/>
            <a:ext cx="4949200" cy="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4"/>
          <p:cNvSpPr txBox="1">
            <a:spLocks noGrp="1"/>
          </p:cNvSpPr>
          <p:nvPr>
            <p:ph type="subTitle" idx="3"/>
          </p:nvPr>
        </p:nvSpPr>
        <p:spPr>
          <a:xfrm>
            <a:off x="4296533" y="3654097"/>
            <a:ext cx="4949200" cy="5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latin typeface="Cagliostro"/>
                <a:ea typeface="Cagliostro"/>
                <a:cs typeface="Cagliostro"/>
                <a:sym typeface="Cagliost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4" name="Google Shape;3994;p14"/>
          <p:cNvSpPr txBox="1">
            <a:spLocks noGrp="1"/>
          </p:cNvSpPr>
          <p:nvPr>
            <p:ph type="subTitle" idx="4"/>
          </p:nvPr>
        </p:nvSpPr>
        <p:spPr>
          <a:xfrm>
            <a:off x="4296533" y="4050801"/>
            <a:ext cx="4949200" cy="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" name="Google Shape;11718;p51">
            <a:extLst>
              <a:ext uri="{FF2B5EF4-FFF2-40B4-BE49-F238E27FC236}">
                <a16:creationId xmlns:a16="http://schemas.microsoft.com/office/drawing/2014/main" id="{EF6B641B-5431-060F-8B6F-065DD81FFFC8}"/>
              </a:ext>
            </a:extLst>
          </p:cNvPr>
          <p:cNvGrpSpPr/>
          <p:nvPr userDrawn="1"/>
        </p:nvGrpSpPr>
        <p:grpSpPr>
          <a:xfrm rot="607029" flipH="1">
            <a:off x="8286631" y="3208477"/>
            <a:ext cx="2958069" cy="2615643"/>
            <a:chOff x="717287" y="1964613"/>
            <a:chExt cx="2058288" cy="1815847"/>
          </a:xfrm>
        </p:grpSpPr>
        <p:sp>
          <p:nvSpPr>
            <p:cNvPr id="6" name="Google Shape;11719;p51">
              <a:extLst>
                <a:ext uri="{FF2B5EF4-FFF2-40B4-BE49-F238E27FC236}">
                  <a16:creationId xmlns:a16="http://schemas.microsoft.com/office/drawing/2014/main" id="{4E0E0899-E154-B60A-1211-BCF2A2544D10}"/>
                </a:ext>
              </a:extLst>
            </p:cNvPr>
            <p:cNvSpPr/>
            <p:nvPr/>
          </p:nvSpPr>
          <p:spPr>
            <a:xfrm flipH="1">
              <a:off x="1511676" y="2375160"/>
              <a:ext cx="145691" cy="221102"/>
            </a:xfrm>
            <a:custGeom>
              <a:avLst/>
              <a:gdLst/>
              <a:ahLst/>
              <a:cxnLst/>
              <a:rect l="l" t="t" r="r" b="b"/>
              <a:pathLst>
                <a:path w="2413" h="3662" extrusionOk="0">
                  <a:moveTo>
                    <a:pt x="1745" y="0"/>
                  </a:moveTo>
                  <a:lnTo>
                    <a:pt x="0" y="453"/>
                  </a:lnTo>
                  <a:lnTo>
                    <a:pt x="775" y="3661"/>
                  </a:lnTo>
                  <a:lnTo>
                    <a:pt x="2412" y="3166"/>
                  </a:lnTo>
                  <a:lnTo>
                    <a:pt x="1745" y="0"/>
                  </a:lnTo>
                  <a:close/>
                </a:path>
              </a:pathLst>
            </a:custGeom>
            <a:solidFill>
              <a:srgbClr val="FED5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11720;p51">
              <a:extLst>
                <a:ext uri="{FF2B5EF4-FFF2-40B4-BE49-F238E27FC236}">
                  <a16:creationId xmlns:a16="http://schemas.microsoft.com/office/drawing/2014/main" id="{8E477FE4-60B3-45FA-8E76-FA07362B7FD7}"/>
                </a:ext>
              </a:extLst>
            </p:cNvPr>
            <p:cNvSpPr/>
            <p:nvPr/>
          </p:nvSpPr>
          <p:spPr>
            <a:xfrm flipH="1">
              <a:off x="1529910" y="2375160"/>
              <a:ext cx="127457" cy="143095"/>
            </a:xfrm>
            <a:custGeom>
              <a:avLst/>
              <a:gdLst/>
              <a:ahLst/>
              <a:cxnLst/>
              <a:rect l="l" t="t" r="r" b="b"/>
              <a:pathLst>
                <a:path w="2111" h="2370" extrusionOk="0">
                  <a:moveTo>
                    <a:pt x="1745" y="0"/>
                  </a:moveTo>
                  <a:lnTo>
                    <a:pt x="0" y="453"/>
                  </a:lnTo>
                  <a:lnTo>
                    <a:pt x="452" y="2369"/>
                  </a:lnTo>
                  <a:cubicBezTo>
                    <a:pt x="1055" y="2369"/>
                    <a:pt x="1637" y="2154"/>
                    <a:pt x="2111" y="1766"/>
                  </a:cubicBezTo>
                  <a:lnTo>
                    <a:pt x="1745" y="0"/>
                  </a:lnTo>
                  <a:close/>
                </a:path>
              </a:pathLst>
            </a:custGeom>
            <a:solidFill>
              <a:srgbClr val="1E4065">
                <a:alpha val="27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11721;p51">
              <a:extLst>
                <a:ext uri="{FF2B5EF4-FFF2-40B4-BE49-F238E27FC236}">
                  <a16:creationId xmlns:a16="http://schemas.microsoft.com/office/drawing/2014/main" id="{4486BAE7-DF05-93AB-23C4-F69D4E2D42C1}"/>
                </a:ext>
              </a:extLst>
            </p:cNvPr>
            <p:cNvSpPr/>
            <p:nvPr/>
          </p:nvSpPr>
          <p:spPr>
            <a:xfrm flipH="1">
              <a:off x="1497429" y="2203503"/>
              <a:ext cx="300378" cy="278340"/>
            </a:xfrm>
            <a:custGeom>
              <a:avLst/>
              <a:gdLst/>
              <a:ahLst/>
              <a:cxnLst/>
              <a:rect l="l" t="t" r="r" b="b"/>
              <a:pathLst>
                <a:path w="4975" h="4610" extrusionOk="0">
                  <a:moveTo>
                    <a:pt x="2499" y="1"/>
                  </a:moveTo>
                  <a:cubicBezTo>
                    <a:pt x="1120" y="1"/>
                    <a:pt x="1" y="1035"/>
                    <a:pt x="1" y="2305"/>
                  </a:cubicBezTo>
                  <a:cubicBezTo>
                    <a:pt x="1" y="3576"/>
                    <a:pt x="1120" y="4609"/>
                    <a:pt x="2499" y="4609"/>
                  </a:cubicBezTo>
                  <a:cubicBezTo>
                    <a:pt x="3855" y="4609"/>
                    <a:pt x="4975" y="3576"/>
                    <a:pt x="4975" y="2305"/>
                  </a:cubicBezTo>
                  <a:cubicBezTo>
                    <a:pt x="4975" y="1035"/>
                    <a:pt x="3855" y="1"/>
                    <a:pt x="2499" y="1"/>
                  </a:cubicBezTo>
                  <a:close/>
                </a:path>
              </a:pathLst>
            </a:custGeom>
            <a:solidFill>
              <a:srgbClr val="FED5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" name="Google Shape;11722;p51">
              <a:extLst>
                <a:ext uri="{FF2B5EF4-FFF2-40B4-BE49-F238E27FC236}">
                  <a16:creationId xmlns:a16="http://schemas.microsoft.com/office/drawing/2014/main" id="{DB2DBB84-F2BA-C3BD-C48D-C6FB9E8698A0}"/>
                </a:ext>
              </a:extLst>
            </p:cNvPr>
            <p:cNvSpPr/>
            <p:nvPr/>
          </p:nvSpPr>
          <p:spPr>
            <a:xfrm flipH="1">
              <a:off x="1497429" y="2203503"/>
              <a:ext cx="335457" cy="213555"/>
            </a:xfrm>
            <a:custGeom>
              <a:avLst/>
              <a:gdLst/>
              <a:ahLst/>
              <a:cxnLst/>
              <a:rect l="l" t="t" r="r" b="b"/>
              <a:pathLst>
                <a:path w="5556" h="3537" extrusionOk="0">
                  <a:moveTo>
                    <a:pt x="3080" y="1"/>
                  </a:moveTo>
                  <a:cubicBezTo>
                    <a:pt x="1637" y="1"/>
                    <a:pt x="646" y="948"/>
                    <a:pt x="0" y="2047"/>
                  </a:cubicBezTo>
                  <a:cubicBezTo>
                    <a:pt x="172" y="2176"/>
                    <a:pt x="366" y="2240"/>
                    <a:pt x="582" y="2240"/>
                  </a:cubicBezTo>
                  <a:lnTo>
                    <a:pt x="582" y="2305"/>
                  </a:lnTo>
                  <a:cubicBezTo>
                    <a:pt x="582" y="2434"/>
                    <a:pt x="603" y="2585"/>
                    <a:pt x="625" y="2714"/>
                  </a:cubicBezTo>
                  <a:cubicBezTo>
                    <a:pt x="1971" y="3257"/>
                    <a:pt x="3411" y="3537"/>
                    <a:pt x="4858" y="3537"/>
                  </a:cubicBezTo>
                  <a:cubicBezTo>
                    <a:pt x="4961" y="3537"/>
                    <a:pt x="5065" y="3535"/>
                    <a:pt x="5168" y="3533"/>
                  </a:cubicBezTo>
                  <a:cubicBezTo>
                    <a:pt x="5233" y="3446"/>
                    <a:pt x="5276" y="3339"/>
                    <a:pt x="5341" y="3253"/>
                  </a:cubicBezTo>
                  <a:cubicBezTo>
                    <a:pt x="5384" y="3166"/>
                    <a:pt x="5427" y="3059"/>
                    <a:pt x="5448" y="2973"/>
                  </a:cubicBezTo>
                  <a:lnTo>
                    <a:pt x="5448" y="2930"/>
                  </a:lnTo>
                  <a:cubicBezTo>
                    <a:pt x="5470" y="2843"/>
                    <a:pt x="5491" y="2757"/>
                    <a:pt x="5513" y="2671"/>
                  </a:cubicBezTo>
                  <a:cubicBezTo>
                    <a:pt x="5513" y="2650"/>
                    <a:pt x="5513" y="2628"/>
                    <a:pt x="5513" y="2607"/>
                  </a:cubicBezTo>
                  <a:cubicBezTo>
                    <a:pt x="5534" y="2499"/>
                    <a:pt x="5534" y="2391"/>
                    <a:pt x="5534" y="2305"/>
                  </a:cubicBezTo>
                  <a:cubicBezTo>
                    <a:pt x="5556" y="1035"/>
                    <a:pt x="4436" y="1"/>
                    <a:pt x="3080" y="1"/>
                  </a:cubicBezTo>
                  <a:close/>
                </a:path>
              </a:pathLst>
            </a:custGeom>
            <a:solidFill>
              <a:srgbClr val="1E4065">
                <a:alpha val="27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11723;p51">
              <a:extLst>
                <a:ext uri="{FF2B5EF4-FFF2-40B4-BE49-F238E27FC236}">
                  <a16:creationId xmlns:a16="http://schemas.microsoft.com/office/drawing/2014/main" id="{EC0C57D5-4CDC-258A-F003-18729ACA4CEF}"/>
                </a:ext>
              </a:extLst>
            </p:cNvPr>
            <p:cNvSpPr/>
            <p:nvPr/>
          </p:nvSpPr>
          <p:spPr>
            <a:xfrm flipH="1">
              <a:off x="1584496" y="2549413"/>
              <a:ext cx="381042" cy="302974"/>
            </a:xfrm>
            <a:custGeom>
              <a:avLst/>
              <a:gdLst/>
              <a:ahLst/>
              <a:cxnLst/>
              <a:rect l="l" t="t" r="r" b="b"/>
              <a:pathLst>
                <a:path w="6311" h="5018" extrusionOk="0">
                  <a:moveTo>
                    <a:pt x="6310" y="0"/>
                  </a:moveTo>
                  <a:cubicBezTo>
                    <a:pt x="6310" y="0"/>
                    <a:pt x="5836" y="194"/>
                    <a:pt x="4200" y="1830"/>
                  </a:cubicBezTo>
                  <a:cubicBezTo>
                    <a:pt x="3941" y="2110"/>
                    <a:pt x="3597" y="2283"/>
                    <a:pt x="3231" y="2347"/>
                  </a:cubicBezTo>
                  <a:lnTo>
                    <a:pt x="1" y="2993"/>
                  </a:lnTo>
                  <a:lnTo>
                    <a:pt x="431" y="5018"/>
                  </a:lnTo>
                  <a:lnTo>
                    <a:pt x="4738" y="3467"/>
                  </a:lnTo>
                  <a:cubicBezTo>
                    <a:pt x="5363" y="3230"/>
                    <a:pt x="5836" y="2692"/>
                    <a:pt x="5944" y="2024"/>
                  </a:cubicBezTo>
                  <a:lnTo>
                    <a:pt x="631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724;p51">
              <a:extLst>
                <a:ext uri="{FF2B5EF4-FFF2-40B4-BE49-F238E27FC236}">
                  <a16:creationId xmlns:a16="http://schemas.microsoft.com/office/drawing/2014/main" id="{66516E89-C005-A09C-BCC5-149351B14CE9}"/>
                </a:ext>
              </a:extLst>
            </p:cNvPr>
            <p:cNvSpPr/>
            <p:nvPr/>
          </p:nvSpPr>
          <p:spPr>
            <a:xfrm flipH="1">
              <a:off x="1939457" y="2730127"/>
              <a:ext cx="118400" cy="128061"/>
            </a:xfrm>
            <a:custGeom>
              <a:avLst/>
              <a:gdLst/>
              <a:ahLst/>
              <a:cxnLst/>
              <a:rect l="l" t="t" r="r" b="b"/>
              <a:pathLst>
                <a:path w="1961" h="2121" extrusionOk="0">
                  <a:moveTo>
                    <a:pt x="1530" y="0"/>
                  </a:moveTo>
                  <a:cubicBezTo>
                    <a:pt x="862" y="86"/>
                    <a:pt x="1" y="409"/>
                    <a:pt x="259" y="1443"/>
                  </a:cubicBezTo>
                  <a:cubicBezTo>
                    <a:pt x="392" y="1999"/>
                    <a:pt x="911" y="2121"/>
                    <a:pt x="1341" y="2121"/>
                  </a:cubicBezTo>
                  <a:cubicBezTo>
                    <a:pt x="1678" y="2121"/>
                    <a:pt x="1960" y="2046"/>
                    <a:pt x="1960" y="2046"/>
                  </a:cubicBezTo>
                  <a:lnTo>
                    <a:pt x="1530" y="0"/>
                  </a:lnTo>
                  <a:close/>
                </a:path>
              </a:pathLst>
            </a:custGeom>
            <a:solidFill>
              <a:srgbClr val="FED5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1725;p51">
              <a:extLst>
                <a:ext uri="{FF2B5EF4-FFF2-40B4-BE49-F238E27FC236}">
                  <a16:creationId xmlns:a16="http://schemas.microsoft.com/office/drawing/2014/main" id="{62671277-0F47-5767-98F0-73AAE5634FF7}"/>
                </a:ext>
              </a:extLst>
            </p:cNvPr>
            <p:cNvSpPr/>
            <p:nvPr/>
          </p:nvSpPr>
          <p:spPr>
            <a:xfrm flipH="1">
              <a:off x="1416043" y="2891338"/>
              <a:ext cx="595020" cy="499322"/>
            </a:xfrm>
            <a:custGeom>
              <a:avLst/>
              <a:gdLst/>
              <a:ahLst/>
              <a:cxnLst/>
              <a:rect l="l" t="t" r="r" b="b"/>
              <a:pathLst>
                <a:path w="9855" h="8270" extrusionOk="0">
                  <a:moveTo>
                    <a:pt x="8176" y="0"/>
                  </a:moveTo>
                  <a:cubicBezTo>
                    <a:pt x="7556" y="0"/>
                    <a:pt x="6724" y="318"/>
                    <a:pt x="5643" y="1206"/>
                  </a:cubicBezTo>
                  <a:lnTo>
                    <a:pt x="3253" y="3747"/>
                  </a:lnTo>
                  <a:lnTo>
                    <a:pt x="1" y="6655"/>
                  </a:lnTo>
                  <a:lnTo>
                    <a:pt x="1422" y="8270"/>
                  </a:lnTo>
                  <a:lnTo>
                    <a:pt x="5105" y="4760"/>
                  </a:lnTo>
                  <a:cubicBezTo>
                    <a:pt x="5105" y="4760"/>
                    <a:pt x="7043" y="3037"/>
                    <a:pt x="8485" y="2757"/>
                  </a:cubicBezTo>
                  <a:cubicBezTo>
                    <a:pt x="8981" y="2671"/>
                    <a:pt x="9390" y="2348"/>
                    <a:pt x="9605" y="1896"/>
                  </a:cubicBezTo>
                  <a:cubicBezTo>
                    <a:pt x="9854" y="1441"/>
                    <a:pt x="9495" y="0"/>
                    <a:pt x="817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1726;p51">
              <a:extLst>
                <a:ext uri="{FF2B5EF4-FFF2-40B4-BE49-F238E27FC236}">
                  <a16:creationId xmlns:a16="http://schemas.microsoft.com/office/drawing/2014/main" id="{F723611A-BA8F-9C1D-712D-F8163856BD50}"/>
                </a:ext>
              </a:extLst>
            </p:cNvPr>
            <p:cNvSpPr/>
            <p:nvPr/>
          </p:nvSpPr>
          <p:spPr>
            <a:xfrm flipH="1">
              <a:off x="1931669" y="3271845"/>
              <a:ext cx="184695" cy="179925"/>
            </a:xfrm>
            <a:custGeom>
              <a:avLst/>
              <a:gdLst/>
              <a:ahLst/>
              <a:cxnLst/>
              <a:rect l="l" t="t" r="r" b="b"/>
              <a:pathLst>
                <a:path w="3059" h="2980" extrusionOk="0">
                  <a:moveTo>
                    <a:pt x="1017" y="0"/>
                  </a:moveTo>
                  <a:cubicBezTo>
                    <a:pt x="480" y="0"/>
                    <a:pt x="1" y="439"/>
                    <a:pt x="1" y="439"/>
                  </a:cubicBezTo>
                  <a:lnTo>
                    <a:pt x="2089" y="2980"/>
                  </a:lnTo>
                  <a:lnTo>
                    <a:pt x="3059" y="1968"/>
                  </a:lnTo>
                  <a:cubicBezTo>
                    <a:pt x="3059" y="1968"/>
                    <a:pt x="2456" y="1171"/>
                    <a:pt x="1745" y="353"/>
                  </a:cubicBezTo>
                  <a:cubicBezTo>
                    <a:pt x="1516" y="91"/>
                    <a:pt x="1261" y="0"/>
                    <a:pt x="1017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1727;p51">
              <a:extLst>
                <a:ext uri="{FF2B5EF4-FFF2-40B4-BE49-F238E27FC236}">
                  <a16:creationId xmlns:a16="http://schemas.microsoft.com/office/drawing/2014/main" id="{5C4147A2-4A26-64EE-F28A-F850350EF3E9}"/>
                </a:ext>
              </a:extLst>
            </p:cNvPr>
            <p:cNvSpPr/>
            <p:nvPr/>
          </p:nvSpPr>
          <p:spPr>
            <a:xfrm flipH="1">
              <a:off x="833034" y="3033047"/>
              <a:ext cx="873783" cy="747413"/>
            </a:xfrm>
            <a:custGeom>
              <a:avLst/>
              <a:gdLst/>
              <a:ahLst/>
              <a:cxnLst/>
              <a:rect l="l" t="t" r="r" b="b"/>
              <a:pathLst>
                <a:path w="14472" h="12379" extrusionOk="0">
                  <a:moveTo>
                    <a:pt x="8277" y="1433"/>
                  </a:moveTo>
                  <a:cubicBezTo>
                    <a:pt x="10710" y="1433"/>
                    <a:pt x="13051" y="3323"/>
                    <a:pt x="13051" y="6181"/>
                  </a:cubicBezTo>
                  <a:cubicBezTo>
                    <a:pt x="13051" y="8787"/>
                    <a:pt x="10940" y="10897"/>
                    <a:pt x="8313" y="10897"/>
                  </a:cubicBezTo>
                  <a:cubicBezTo>
                    <a:pt x="4114" y="10897"/>
                    <a:pt x="2004" y="5815"/>
                    <a:pt x="4975" y="2822"/>
                  </a:cubicBezTo>
                  <a:cubicBezTo>
                    <a:pt x="5935" y="1862"/>
                    <a:pt x="7116" y="1433"/>
                    <a:pt x="8277" y="1433"/>
                  </a:cubicBezTo>
                  <a:close/>
                  <a:moveTo>
                    <a:pt x="8270" y="1"/>
                  </a:moveTo>
                  <a:cubicBezTo>
                    <a:pt x="2757" y="1"/>
                    <a:pt x="1" y="6655"/>
                    <a:pt x="3899" y="10553"/>
                  </a:cubicBezTo>
                  <a:cubicBezTo>
                    <a:pt x="5160" y="11814"/>
                    <a:pt x="6712" y="12378"/>
                    <a:pt x="8234" y="12378"/>
                  </a:cubicBezTo>
                  <a:cubicBezTo>
                    <a:pt x="11417" y="12378"/>
                    <a:pt x="14472" y="9910"/>
                    <a:pt x="14472" y="6181"/>
                  </a:cubicBezTo>
                  <a:cubicBezTo>
                    <a:pt x="14472" y="2757"/>
                    <a:pt x="11694" y="1"/>
                    <a:pt x="82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1728;p51">
              <a:extLst>
                <a:ext uri="{FF2B5EF4-FFF2-40B4-BE49-F238E27FC236}">
                  <a16:creationId xmlns:a16="http://schemas.microsoft.com/office/drawing/2014/main" id="{C3FC8AA4-C821-9752-3DF1-2F885D476BB1}"/>
                </a:ext>
              </a:extLst>
            </p:cNvPr>
            <p:cNvSpPr/>
            <p:nvPr/>
          </p:nvSpPr>
          <p:spPr>
            <a:xfrm flipH="1">
              <a:off x="1901792" y="3033047"/>
              <a:ext cx="873783" cy="747413"/>
            </a:xfrm>
            <a:custGeom>
              <a:avLst/>
              <a:gdLst/>
              <a:ahLst/>
              <a:cxnLst/>
              <a:rect l="l" t="t" r="r" b="b"/>
              <a:pathLst>
                <a:path w="14472" h="12379" extrusionOk="0">
                  <a:moveTo>
                    <a:pt x="8286" y="1433"/>
                  </a:moveTo>
                  <a:cubicBezTo>
                    <a:pt x="10720" y="1433"/>
                    <a:pt x="13051" y="3323"/>
                    <a:pt x="13051" y="6181"/>
                  </a:cubicBezTo>
                  <a:cubicBezTo>
                    <a:pt x="13051" y="8787"/>
                    <a:pt x="10940" y="10897"/>
                    <a:pt x="8335" y="10897"/>
                  </a:cubicBezTo>
                  <a:cubicBezTo>
                    <a:pt x="4114" y="10897"/>
                    <a:pt x="2003" y="5815"/>
                    <a:pt x="4975" y="2822"/>
                  </a:cubicBezTo>
                  <a:cubicBezTo>
                    <a:pt x="5942" y="1862"/>
                    <a:pt x="7126" y="1433"/>
                    <a:pt x="8286" y="1433"/>
                  </a:cubicBezTo>
                  <a:close/>
                  <a:moveTo>
                    <a:pt x="8270" y="1"/>
                  </a:moveTo>
                  <a:cubicBezTo>
                    <a:pt x="2757" y="1"/>
                    <a:pt x="1" y="6655"/>
                    <a:pt x="3898" y="10553"/>
                  </a:cubicBezTo>
                  <a:cubicBezTo>
                    <a:pt x="5160" y="11814"/>
                    <a:pt x="6711" y="12378"/>
                    <a:pt x="8234" y="12378"/>
                  </a:cubicBezTo>
                  <a:cubicBezTo>
                    <a:pt x="11417" y="12378"/>
                    <a:pt x="14472" y="9910"/>
                    <a:pt x="14472" y="6181"/>
                  </a:cubicBezTo>
                  <a:cubicBezTo>
                    <a:pt x="14472" y="2757"/>
                    <a:pt x="11694" y="1"/>
                    <a:pt x="827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1729;p51">
              <a:extLst>
                <a:ext uri="{FF2B5EF4-FFF2-40B4-BE49-F238E27FC236}">
                  <a16:creationId xmlns:a16="http://schemas.microsoft.com/office/drawing/2014/main" id="{324E09DC-C0AE-9D7B-7568-1CE6EBEF1F13}"/>
                </a:ext>
              </a:extLst>
            </p:cNvPr>
            <p:cNvSpPr/>
            <p:nvPr/>
          </p:nvSpPr>
          <p:spPr>
            <a:xfrm flipH="1">
              <a:off x="1128153" y="3320389"/>
              <a:ext cx="197676" cy="170687"/>
            </a:xfrm>
            <a:custGeom>
              <a:avLst/>
              <a:gdLst/>
              <a:ahLst/>
              <a:cxnLst/>
              <a:rect l="l" t="t" r="r" b="b"/>
              <a:pathLst>
                <a:path w="3274" h="2827" extrusionOk="0">
                  <a:moveTo>
                    <a:pt x="1874" y="1"/>
                  </a:moveTo>
                  <a:cubicBezTo>
                    <a:pt x="625" y="1"/>
                    <a:pt x="0" y="1530"/>
                    <a:pt x="883" y="2413"/>
                  </a:cubicBezTo>
                  <a:cubicBezTo>
                    <a:pt x="1169" y="2698"/>
                    <a:pt x="1520" y="2826"/>
                    <a:pt x="1864" y="2826"/>
                  </a:cubicBezTo>
                  <a:cubicBezTo>
                    <a:pt x="2584" y="2826"/>
                    <a:pt x="3274" y="2267"/>
                    <a:pt x="3274" y="1422"/>
                  </a:cubicBezTo>
                  <a:cubicBezTo>
                    <a:pt x="3274" y="647"/>
                    <a:pt x="2649" y="1"/>
                    <a:pt x="187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1730;p51">
              <a:extLst>
                <a:ext uri="{FF2B5EF4-FFF2-40B4-BE49-F238E27FC236}">
                  <a16:creationId xmlns:a16="http://schemas.microsoft.com/office/drawing/2014/main" id="{F480BA00-FBCD-8298-69A0-2FD61F53C1F9}"/>
                </a:ext>
              </a:extLst>
            </p:cNvPr>
            <p:cNvSpPr/>
            <p:nvPr/>
          </p:nvSpPr>
          <p:spPr>
            <a:xfrm flipH="1">
              <a:off x="2180005" y="3320389"/>
              <a:ext cx="197676" cy="170687"/>
            </a:xfrm>
            <a:custGeom>
              <a:avLst/>
              <a:gdLst/>
              <a:ahLst/>
              <a:cxnLst/>
              <a:rect l="l" t="t" r="r" b="b"/>
              <a:pathLst>
                <a:path w="3274" h="2827" extrusionOk="0">
                  <a:moveTo>
                    <a:pt x="1874" y="1"/>
                  </a:moveTo>
                  <a:cubicBezTo>
                    <a:pt x="625" y="1"/>
                    <a:pt x="0" y="1530"/>
                    <a:pt x="883" y="2413"/>
                  </a:cubicBezTo>
                  <a:cubicBezTo>
                    <a:pt x="1169" y="2698"/>
                    <a:pt x="1520" y="2826"/>
                    <a:pt x="1864" y="2826"/>
                  </a:cubicBezTo>
                  <a:cubicBezTo>
                    <a:pt x="2584" y="2826"/>
                    <a:pt x="3273" y="2267"/>
                    <a:pt x="3273" y="1422"/>
                  </a:cubicBezTo>
                  <a:cubicBezTo>
                    <a:pt x="3273" y="647"/>
                    <a:pt x="2649" y="1"/>
                    <a:pt x="1874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1731;p51">
              <a:extLst>
                <a:ext uri="{FF2B5EF4-FFF2-40B4-BE49-F238E27FC236}">
                  <a16:creationId xmlns:a16="http://schemas.microsoft.com/office/drawing/2014/main" id="{C563658A-7C5E-FA42-250C-56E9079DE03E}"/>
                </a:ext>
              </a:extLst>
            </p:cNvPr>
            <p:cNvSpPr/>
            <p:nvPr/>
          </p:nvSpPr>
          <p:spPr>
            <a:xfrm flipH="1">
              <a:off x="1493509" y="3094150"/>
              <a:ext cx="592967" cy="33872"/>
            </a:xfrm>
            <a:custGeom>
              <a:avLst/>
              <a:gdLst/>
              <a:ahLst/>
              <a:cxnLst/>
              <a:rect l="l" t="t" r="r" b="b"/>
              <a:pathLst>
                <a:path w="9821" h="561" extrusionOk="0">
                  <a:moveTo>
                    <a:pt x="1" y="1"/>
                  </a:moveTo>
                  <a:lnTo>
                    <a:pt x="1" y="561"/>
                  </a:lnTo>
                  <a:lnTo>
                    <a:pt x="9648" y="561"/>
                  </a:lnTo>
                  <a:cubicBezTo>
                    <a:pt x="9670" y="367"/>
                    <a:pt x="9713" y="173"/>
                    <a:pt x="9821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1732;p51">
              <a:extLst>
                <a:ext uri="{FF2B5EF4-FFF2-40B4-BE49-F238E27FC236}">
                  <a16:creationId xmlns:a16="http://schemas.microsoft.com/office/drawing/2014/main" id="{CF2D929E-3DB7-DE22-2CD0-13AE4D976599}"/>
                </a:ext>
              </a:extLst>
            </p:cNvPr>
            <p:cNvSpPr/>
            <p:nvPr/>
          </p:nvSpPr>
          <p:spPr>
            <a:xfrm flipH="1">
              <a:off x="1433668" y="2973272"/>
              <a:ext cx="223699" cy="499322"/>
            </a:xfrm>
            <a:custGeom>
              <a:avLst/>
              <a:gdLst/>
              <a:ahLst/>
              <a:cxnLst/>
              <a:rect l="l" t="t" r="r" b="b"/>
              <a:pathLst>
                <a:path w="3705" h="8270" extrusionOk="0">
                  <a:moveTo>
                    <a:pt x="2886" y="0"/>
                  </a:moveTo>
                  <a:lnTo>
                    <a:pt x="0" y="7946"/>
                  </a:lnTo>
                  <a:lnTo>
                    <a:pt x="366" y="8269"/>
                  </a:lnTo>
                  <a:lnTo>
                    <a:pt x="754" y="8097"/>
                  </a:lnTo>
                  <a:lnTo>
                    <a:pt x="3704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11733;p51">
              <a:extLst>
                <a:ext uri="{FF2B5EF4-FFF2-40B4-BE49-F238E27FC236}">
                  <a16:creationId xmlns:a16="http://schemas.microsoft.com/office/drawing/2014/main" id="{1A6B1194-0C85-485F-0712-705A4F04D373}"/>
                </a:ext>
              </a:extLst>
            </p:cNvPr>
            <p:cNvSpPr/>
            <p:nvPr/>
          </p:nvSpPr>
          <p:spPr>
            <a:xfrm flipH="1">
              <a:off x="1627426" y="3017469"/>
              <a:ext cx="460318" cy="449933"/>
            </a:xfrm>
            <a:custGeom>
              <a:avLst/>
              <a:gdLst/>
              <a:ahLst/>
              <a:cxnLst/>
              <a:rect l="l" t="t" r="r" b="b"/>
              <a:pathLst>
                <a:path w="7624" h="7452" extrusionOk="0">
                  <a:moveTo>
                    <a:pt x="388" y="0"/>
                  </a:moveTo>
                  <a:lnTo>
                    <a:pt x="0" y="410"/>
                  </a:lnTo>
                  <a:lnTo>
                    <a:pt x="7387" y="7451"/>
                  </a:lnTo>
                  <a:lnTo>
                    <a:pt x="7624" y="7042"/>
                  </a:lnTo>
                  <a:lnTo>
                    <a:pt x="38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11734;p51">
              <a:extLst>
                <a:ext uri="{FF2B5EF4-FFF2-40B4-BE49-F238E27FC236}">
                  <a16:creationId xmlns:a16="http://schemas.microsoft.com/office/drawing/2014/main" id="{D7C1A744-D4FF-95B5-A59E-E3ACCC11B97A}"/>
                </a:ext>
              </a:extLst>
            </p:cNvPr>
            <p:cNvSpPr/>
            <p:nvPr/>
          </p:nvSpPr>
          <p:spPr>
            <a:xfrm flipH="1">
              <a:off x="1334228" y="2943022"/>
              <a:ext cx="438884" cy="149012"/>
            </a:xfrm>
            <a:custGeom>
              <a:avLst/>
              <a:gdLst/>
              <a:ahLst/>
              <a:cxnLst/>
              <a:rect l="l" t="t" r="r" b="b"/>
              <a:pathLst>
                <a:path w="7269" h="2468" extrusionOk="0">
                  <a:moveTo>
                    <a:pt x="6136" y="0"/>
                  </a:moveTo>
                  <a:cubicBezTo>
                    <a:pt x="5830" y="0"/>
                    <a:pt x="5449" y="221"/>
                    <a:pt x="5449" y="221"/>
                  </a:cubicBezTo>
                  <a:cubicBezTo>
                    <a:pt x="4760" y="630"/>
                    <a:pt x="4006" y="910"/>
                    <a:pt x="3209" y="1061"/>
                  </a:cubicBezTo>
                  <a:cubicBezTo>
                    <a:pt x="1422" y="1061"/>
                    <a:pt x="776" y="1276"/>
                    <a:pt x="539" y="1449"/>
                  </a:cubicBezTo>
                  <a:cubicBezTo>
                    <a:pt x="1" y="1836"/>
                    <a:pt x="776" y="1987"/>
                    <a:pt x="776" y="1987"/>
                  </a:cubicBezTo>
                  <a:cubicBezTo>
                    <a:pt x="2438" y="2335"/>
                    <a:pt x="3630" y="2468"/>
                    <a:pt x="4481" y="2468"/>
                  </a:cubicBezTo>
                  <a:cubicBezTo>
                    <a:pt x="7268" y="2468"/>
                    <a:pt x="6396" y="1040"/>
                    <a:pt x="6396" y="1040"/>
                  </a:cubicBezTo>
                  <a:cubicBezTo>
                    <a:pt x="6662" y="210"/>
                    <a:pt x="6435" y="0"/>
                    <a:pt x="6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11735;p51">
              <a:extLst>
                <a:ext uri="{FF2B5EF4-FFF2-40B4-BE49-F238E27FC236}">
                  <a16:creationId xmlns:a16="http://schemas.microsoft.com/office/drawing/2014/main" id="{CD91BB94-A76F-F3EF-6E2D-9D1DA47342E2}"/>
                </a:ext>
              </a:extLst>
            </p:cNvPr>
            <p:cNvSpPr/>
            <p:nvPr/>
          </p:nvSpPr>
          <p:spPr>
            <a:xfrm flipH="1">
              <a:off x="1486983" y="3343816"/>
              <a:ext cx="299110" cy="256182"/>
            </a:xfrm>
            <a:custGeom>
              <a:avLst/>
              <a:gdLst/>
              <a:ahLst/>
              <a:cxnLst/>
              <a:rect l="l" t="t" r="r" b="b"/>
              <a:pathLst>
                <a:path w="4954" h="4243" extrusionOk="0">
                  <a:moveTo>
                    <a:pt x="2827" y="421"/>
                  </a:moveTo>
                  <a:cubicBezTo>
                    <a:pt x="3669" y="421"/>
                    <a:pt x="4473" y="1077"/>
                    <a:pt x="4458" y="2068"/>
                  </a:cubicBezTo>
                  <a:cubicBezTo>
                    <a:pt x="4458" y="2951"/>
                    <a:pt x="3726" y="3661"/>
                    <a:pt x="2843" y="3683"/>
                  </a:cubicBezTo>
                  <a:cubicBezTo>
                    <a:pt x="2834" y="3683"/>
                    <a:pt x="2825" y="3683"/>
                    <a:pt x="2816" y="3683"/>
                  </a:cubicBezTo>
                  <a:cubicBezTo>
                    <a:pt x="1370" y="3683"/>
                    <a:pt x="653" y="1932"/>
                    <a:pt x="1680" y="905"/>
                  </a:cubicBezTo>
                  <a:cubicBezTo>
                    <a:pt x="2014" y="571"/>
                    <a:pt x="2425" y="421"/>
                    <a:pt x="2827" y="421"/>
                  </a:cubicBezTo>
                  <a:close/>
                  <a:moveTo>
                    <a:pt x="2843" y="0"/>
                  </a:moveTo>
                  <a:cubicBezTo>
                    <a:pt x="948" y="0"/>
                    <a:pt x="0" y="2283"/>
                    <a:pt x="1335" y="3618"/>
                  </a:cubicBezTo>
                  <a:cubicBezTo>
                    <a:pt x="1767" y="4049"/>
                    <a:pt x="2297" y="4243"/>
                    <a:pt x="2817" y="4243"/>
                  </a:cubicBezTo>
                  <a:cubicBezTo>
                    <a:pt x="3907" y="4243"/>
                    <a:pt x="4953" y="3394"/>
                    <a:pt x="4953" y="2111"/>
                  </a:cubicBezTo>
                  <a:cubicBezTo>
                    <a:pt x="4953" y="948"/>
                    <a:pt x="4006" y="0"/>
                    <a:pt x="284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11736;p51">
              <a:extLst>
                <a:ext uri="{FF2B5EF4-FFF2-40B4-BE49-F238E27FC236}">
                  <a16:creationId xmlns:a16="http://schemas.microsoft.com/office/drawing/2014/main" id="{F4CB7A9C-B60D-95E9-C7A5-F9C31E3640D5}"/>
                </a:ext>
              </a:extLst>
            </p:cNvPr>
            <p:cNvSpPr/>
            <p:nvPr/>
          </p:nvSpPr>
          <p:spPr>
            <a:xfrm flipH="1">
              <a:off x="2000562" y="2887413"/>
              <a:ext cx="280937" cy="517556"/>
            </a:xfrm>
            <a:custGeom>
              <a:avLst/>
              <a:gdLst/>
              <a:ahLst/>
              <a:cxnLst/>
              <a:rect l="l" t="t" r="r" b="b"/>
              <a:pathLst>
                <a:path w="4653" h="8572" extrusionOk="0">
                  <a:moveTo>
                    <a:pt x="3812" y="1"/>
                  </a:moveTo>
                  <a:lnTo>
                    <a:pt x="1" y="8205"/>
                  </a:lnTo>
                  <a:lnTo>
                    <a:pt x="776" y="8572"/>
                  </a:lnTo>
                  <a:lnTo>
                    <a:pt x="4652" y="195"/>
                  </a:lnTo>
                  <a:lnTo>
                    <a:pt x="4588" y="195"/>
                  </a:lnTo>
                  <a:cubicBezTo>
                    <a:pt x="4329" y="195"/>
                    <a:pt x="4049" y="130"/>
                    <a:pt x="3812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11737;p51">
              <a:extLst>
                <a:ext uri="{FF2B5EF4-FFF2-40B4-BE49-F238E27FC236}">
                  <a16:creationId xmlns:a16="http://schemas.microsoft.com/office/drawing/2014/main" id="{7AB001B6-A678-C058-46D9-B4B4551389D7}"/>
                </a:ext>
              </a:extLst>
            </p:cNvPr>
            <p:cNvSpPr/>
            <p:nvPr/>
          </p:nvSpPr>
          <p:spPr>
            <a:xfrm flipH="1">
              <a:off x="1865375" y="2764301"/>
              <a:ext cx="291804" cy="156981"/>
            </a:xfrm>
            <a:custGeom>
              <a:avLst/>
              <a:gdLst/>
              <a:ahLst/>
              <a:cxnLst/>
              <a:rect l="l" t="t" r="r" b="b"/>
              <a:pathLst>
                <a:path w="4833" h="2600" extrusionOk="0">
                  <a:moveTo>
                    <a:pt x="354" y="0"/>
                  </a:moveTo>
                  <a:cubicBezTo>
                    <a:pt x="155" y="0"/>
                    <a:pt x="1" y="255"/>
                    <a:pt x="95" y="576"/>
                  </a:cubicBezTo>
                  <a:cubicBezTo>
                    <a:pt x="612" y="2148"/>
                    <a:pt x="1603" y="2535"/>
                    <a:pt x="2593" y="2600"/>
                  </a:cubicBezTo>
                  <a:lnTo>
                    <a:pt x="2679" y="2600"/>
                  </a:lnTo>
                  <a:cubicBezTo>
                    <a:pt x="3605" y="2600"/>
                    <a:pt x="4165" y="1954"/>
                    <a:pt x="4510" y="1459"/>
                  </a:cubicBezTo>
                  <a:cubicBezTo>
                    <a:pt x="4833" y="963"/>
                    <a:pt x="4531" y="705"/>
                    <a:pt x="4531" y="705"/>
                  </a:cubicBezTo>
                  <a:cubicBezTo>
                    <a:pt x="4531" y="705"/>
                    <a:pt x="4443" y="610"/>
                    <a:pt x="4317" y="610"/>
                  </a:cubicBezTo>
                  <a:cubicBezTo>
                    <a:pt x="4218" y="610"/>
                    <a:pt x="4095" y="669"/>
                    <a:pt x="3971" y="877"/>
                  </a:cubicBezTo>
                  <a:cubicBezTo>
                    <a:pt x="3744" y="1290"/>
                    <a:pt x="3240" y="1763"/>
                    <a:pt x="2705" y="1763"/>
                  </a:cubicBezTo>
                  <a:cubicBezTo>
                    <a:pt x="2682" y="1763"/>
                    <a:pt x="2659" y="1762"/>
                    <a:pt x="2636" y="1760"/>
                  </a:cubicBezTo>
                  <a:cubicBezTo>
                    <a:pt x="1947" y="1738"/>
                    <a:pt x="1301" y="1372"/>
                    <a:pt x="978" y="769"/>
                  </a:cubicBezTo>
                  <a:cubicBezTo>
                    <a:pt x="784" y="425"/>
                    <a:pt x="591" y="59"/>
                    <a:pt x="440" y="16"/>
                  </a:cubicBezTo>
                  <a:cubicBezTo>
                    <a:pt x="411" y="5"/>
                    <a:pt x="382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11738;p51">
              <a:extLst>
                <a:ext uri="{FF2B5EF4-FFF2-40B4-BE49-F238E27FC236}">
                  <a16:creationId xmlns:a16="http://schemas.microsoft.com/office/drawing/2014/main" id="{94C5DA83-9D29-8D43-CC8C-308563E57906}"/>
                </a:ext>
              </a:extLst>
            </p:cNvPr>
            <p:cNvSpPr/>
            <p:nvPr/>
          </p:nvSpPr>
          <p:spPr>
            <a:xfrm flipH="1">
              <a:off x="886284" y="3390610"/>
              <a:ext cx="652802" cy="31276"/>
            </a:xfrm>
            <a:custGeom>
              <a:avLst/>
              <a:gdLst/>
              <a:ahLst/>
              <a:cxnLst/>
              <a:rect l="l" t="t" r="r" b="b"/>
              <a:pathLst>
                <a:path w="10812" h="518" extrusionOk="0">
                  <a:moveTo>
                    <a:pt x="1" y="1"/>
                  </a:moveTo>
                  <a:lnTo>
                    <a:pt x="1" y="518"/>
                  </a:lnTo>
                  <a:lnTo>
                    <a:pt x="10811" y="518"/>
                  </a:lnTo>
                  <a:lnTo>
                    <a:pt x="10811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11739;p51">
              <a:extLst>
                <a:ext uri="{FF2B5EF4-FFF2-40B4-BE49-F238E27FC236}">
                  <a16:creationId xmlns:a16="http://schemas.microsoft.com/office/drawing/2014/main" id="{0524555A-BC22-28DB-9F36-D5697D5AD9AA}"/>
                </a:ext>
              </a:extLst>
            </p:cNvPr>
            <p:cNvSpPr/>
            <p:nvPr/>
          </p:nvSpPr>
          <p:spPr>
            <a:xfrm flipH="1">
              <a:off x="991641" y="3156582"/>
              <a:ext cx="429103" cy="530537"/>
            </a:xfrm>
            <a:custGeom>
              <a:avLst/>
              <a:gdLst/>
              <a:ahLst/>
              <a:cxnLst/>
              <a:rect l="l" t="t" r="r" b="b"/>
              <a:pathLst>
                <a:path w="7107" h="8787" extrusionOk="0">
                  <a:moveTo>
                    <a:pt x="6698" y="1"/>
                  </a:moveTo>
                  <a:lnTo>
                    <a:pt x="0" y="8463"/>
                  </a:lnTo>
                  <a:lnTo>
                    <a:pt x="388" y="8787"/>
                  </a:lnTo>
                  <a:lnTo>
                    <a:pt x="7107" y="324"/>
                  </a:lnTo>
                  <a:lnTo>
                    <a:pt x="6698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1740;p51">
              <a:extLst>
                <a:ext uri="{FF2B5EF4-FFF2-40B4-BE49-F238E27FC236}">
                  <a16:creationId xmlns:a16="http://schemas.microsoft.com/office/drawing/2014/main" id="{3740A665-3435-4805-DD56-20ECBB1D210C}"/>
                </a:ext>
              </a:extLst>
            </p:cNvPr>
            <p:cNvSpPr/>
            <p:nvPr/>
          </p:nvSpPr>
          <p:spPr>
            <a:xfrm flipH="1">
              <a:off x="1178870" y="3059070"/>
              <a:ext cx="128785" cy="650145"/>
            </a:xfrm>
            <a:custGeom>
              <a:avLst/>
              <a:gdLst/>
              <a:ahLst/>
              <a:cxnLst/>
              <a:rect l="l" t="t" r="r" b="b"/>
              <a:pathLst>
                <a:path w="2133" h="10768" extrusionOk="0">
                  <a:moveTo>
                    <a:pt x="1616" y="0"/>
                  </a:moveTo>
                  <a:lnTo>
                    <a:pt x="1" y="10703"/>
                  </a:lnTo>
                  <a:lnTo>
                    <a:pt x="518" y="10768"/>
                  </a:lnTo>
                  <a:lnTo>
                    <a:pt x="2133" y="65"/>
                  </a:lnTo>
                  <a:lnTo>
                    <a:pt x="1616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11741;p51">
              <a:extLst>
                <a:ext uri="{FF2B5EF4-FFF2-40B4-BE49-F238E27FC236}">
                  <a16:creationId xmlns:a16="http://schemas.microsoft.com/office/drawing/2014/main" id="{45A85504-C0DF-931E-B78B-C0343C240F07}"/>
                </a:ext>
              </a:extLst>
            </p:cNvPr>
            <p:cNvSpPr/>
            <p:nvPr/>
          </p:nvSpPr>
          <p:spPr>
            <a:xfrm flipH="1">
              <a:off x="913635" y="3247572"/>
              <a:ext cx="599428" cy="317344"/>
            </a:xfrm>
            <a:custGeom>
              <a:avLst/>
              <a:gdLst/>
              <a:ahLst/>
              <a:cxnLst/>
              <a:rect l="l" t="t" r="r" b="b"/>
              <a:pathLst>
                <a:path w="9928" h="5256" extrusionOk="0">
                  <a:moveTo>
                    <a:pt x="237" y="1"/>
                  </a:moveTo>
                  <a:lnTo>
                    <a:pt x="1" y="475"/>
                  </a:lnTo>
                  <a:lnTo>
                    <a:pt x="9712" y="5255"/>
                  </a:lnTo>
                  <a:lnTo>
                    <a:pt x="9928" y="4782"/>
                  </a:lnTo>
                  <a:lnTo>
                    <a:pt x="237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11742;p51">
              <a:extLst>
                <a:ext uri="{FF2B5EF4-FFF2-40B4-BE49-F238E27FC236}">
                  <a16:creationId xmlns:a16="http://schemas.microsoft.com/office/drawing/2014/main" id="{F5ED789D-B129-1D6B-A833-9C9B7AD993C1}"/>
                </a:ext>
              </a:extLst>
            </p:cNvPr>
            <p:cNvSpPr/>
            <p:nvPr/>
          </p:nvSpPr>
          <p:spPr>
            <a:xfrm flipH="1">
              <a:off x="1981065" y="3247572"/>
              <a:ext cx="599488" cy="316016"/>
            </a:xfrm>
            <a:custGeom>
              <a:avLst/>
              <a:gdLst/>
              <a:ahLst/>
              <a:cxnLst/>
              <a:rect l="l" t="t" r="r" b="b"/>
              <a:pathLst>
                <a:path w="9929" h="5234" extrusionOk="0">
                  <a:moveTo>
                    <a:pt x="216" y="1"/>
                  </a:moveTo>
                  <a:lnTo>
                    <a:pt x="1" y="453"/>
                  </a:lnTo>
                  <a:lnTo>
                    <a:pt x="9691" y="5234"/>
                  </a:lnTo>
                  <a:lnTo>
                    <a:pt x="9928" y="4782"/>
                  </a:lnTo>
                  <a:lnTo>
                    <a:pt x="216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11743;p51">
              <a:extLst>
                <a:ext uri="{FF2B5EF4-FFF2-40B4-BE49-F238E27FC236}">
                  <a16:creationId xmlns:a16="http://schemas.microsoft.com/office/drawing/2014/main" id="{6E5D412E-4C41-FBC4-880F-5BBB4B4A86E5}"/>
                </a:ext>
              </a:extLst>
            </p:cNvPr>
            <p:cNvSpPr/>
            <p:nvPr/>
          </p:nvSpPr>
          <p:spPr>
            <a:xfrm flipH="1">
              <a:off x="907114" y="3264478"/>
              <a:ext cx="600756" cy="313420"/>
            </a:xfrm>
            <a:custGeom>
              <a:avLst/>
              <a:gdLst/>
              <a:ahLst/>
              <a:cxnLst/>
              <a:rect l="l" t="t" r="r" b="b"/>
              <a:pathLst>
                <a:path w="9950" h="5191" extrusionOk="0">
                  <a:moveTo>
                    <a:pt x="9713" y="1"/>
                  </a:moveTo>
                  <a:lnTo>
                    <a:pt x="1" y="4738"/>
                  </a:lnTo>
                  <a:lnTo>
                    <a:pt x="238" y="5191"/>
                  </a:lnTo>
                  <a:lnTo>
                    <a:pt x="9949" y="453"/>
                  </a:lnTo>
                  <a:lnTo>
                    <a:pt x="9713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11744;p51">
              <a:extLst>
                <a:ext uri="{FF2B5EF4-FFF2-40B4-BE49-F238E27FC236}">
                  <a16:creationId xmlns:a16="http://schemas.microsoft.com/office/drawing/2014/main" id="{B1F1EF11-0289-9D3C-3E58-F440A5D4D647}"/>
                </a:ext>
              </a:extLst>
            </p:cNvPr>
            <p:cNvSpPr/>
            <p:nvPr/>
          </p:nvSpPr>
          <p:spPr>
            <a:xfrm flipH="1">
              <a:off x="1965487" y="3263210"/>
              <a:ext cx="599428" cy="314688"/>
            </a:xfrm>
            <a:custGeom>
              <a:avLst/>
              <a:gdLst/>
              <a:ahLst/>
              <a:cxnLst/>
              <a:rect l="l" t="t" r="r" b="b"/>
              <a:pathLst>
                <a:path w="9928" h="5212" extrusionOk="0">
                  <a:moveTo>
                    <a:pt x="9712" y="0"/>
                  </a:moveTo>
                  <a:lnTo>
                    <a:pt x="0" y="4759"/>
                  </a:lnTo>
                  <a:lnTo>
                    <a:pt x="216" y="5212"/>
                  </a:lnTo>
                  <a:lnTo>
                    <a:pt x="9928" y="474"/>
                  </a:lnTo>
                  <a:lnTo>
                    <a:pt x="9712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11745;p51">
              <a:extLst>
                <a:ext uri="{FF2B5EF4-FFF2-40B4-BE49-F238E27FC236}">
                  <a16:creationId xmlns:a16="http://schemas.microsoft.com/office/drawing/2014/main" id="{3E952F57-9258-403C-C5CF-2ED27FECAEBF}"/>
                </a:ext>
              </a:extLst>
            </p:cNvPr>
            <p:cNvSpPr/>
            <p:nvPr/>
          </p:nvSpPr>
          <p:spPr>
            <a:xfrm flipH="1">
              <a:off x="1107323" y="3086361"/>
              <a:ext cx="200333" cy="638492"/>
            </a:xfrm>
            <a:custGeom>
              <a:avLst/>
              <a:gdLst/>
              <a:ahLst/>
              <a:cxnLst/>
              <a:rect l="l" t="t" r="r" b="b"/>
              <a:pathLst>
                <a:path w="3318" h="10575" extrusionOk="0">
                  <a:moveTo>
                    <a:pt x="518" y="1"/>
                  </a:moveTo>
                  <a:lnTo>
                    <a:pt x="1" y="130"/>
                  </a:lnTo>
                  <a:lnTo>
                    <a:pt x="2822" y="10574"/>
                  </a:lnTo>
                  <a:lnTo>
                    <a:pt x="3317" y="10445"/>
                  </a:lnTo>
                  <a:lnTo>
                    <a:pt x="518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11746;p51">
              <a:extLst>
                <a:ext uri="{FF2B5EF4-FFF2-40B4-BE49-F238E27FC236}">
                  <a16:creationId xmlns:a16="http://schemas.microsoft.com/office/drawing/2014/main" id="{1C46CEA5-3F7E-B5E9-1339-42FF6C2F7AB2}"/>
                </a:ext>
              </a:extLst>
            </p:cNvPr>
            <p:cNvSpPr/>
            <p:nvPr/>
          </p:nvSpPr>
          <p:spPr>
            <a:xfrm flipH="1">
              <a:off x="2169620" y="3086361"/>
              <a:ext cx="200272" cy="638492"/>
            </a:xfrm>
            <a:custGeom>
              <a:avLst/>
              <a:gdLst/>
              <a:ahLst/>
              <a:cxnLst/>
              <a:rect l="l" t="t" r="r" b="b"/>
              <a:pathLst>
                <a:path w="3317" h="10575" extrusionOk="0">
                  <a:moveTo>
                    <a:pt x="496" y="1"/>
                  </a:moveTo>
                  <a:lnTo>
                    <a:pt x="0" y="130"/>
                  </a:lnTo>
                  <a:lnTo>
                    <a:pt x="2821" y="10574"/>
                  </a:lnTo>
                  <a:lnTo>
                    <a:pt x="3317" y="10445"/>
                  </a:lnTo>
                  <a:lnTo>
                    <a:pt x="496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1747;p51">
              <a:extLst>
                <a:ext uri="{FF2B5EF4-FFF2-40B4-BE49-F238E27FC236}">
                  <a16:creationId xmlns:a16="http://schemas.microsoft.com/office/drawing/2014/main" id="{91E90D83-0F3E-E91D-B336-87A8188D92CC}"/>
                </a:ext>
              </a:extLst>
            </p:cNvPr>
            <p:cNvSpPr/>
            <p:nvPr/>
          </p:nvSpPr>
          <p:spPr>
            <a:xfrm flipH="1">
              <a:off x="2199507" y="3081169"/>
              <a:ext cx="130053" cy="650145"/>
            </a:xfrm>
            <a:custGeom>
              <a:avLst/>
              <a:gdLst/>
              <a:ahLst/>
              <a:cxnLst/>
              <a:rect l="l" t="t" r="r" b="b"/>
              <a:pathLst>
                <a:path w="2154" h="10768" extrusionOk="0">
                  <a:moveTo>
                    <a:pt x="1658" y="1"/>
                  </a:moveTo>
                  <a:lnTo>
                    <a:pt x="0" y="10682"/>
                  </a:lnTo>
                  <a:lnTo>
                    <a:pt x="495" y="10768"/>
                  </a:lnTo>
                  <a:lnTo>
                    <a:pt x="2153" y="65"/>
                  </a:lnTo>
                  <a:lnTo>
                    <a:pt x="1658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1748;p51">
              <a:extLst>
                <a:ext uri="{FF2B5EF4-FFF2-40B4-BE49-F238E27FC236}">
                  <a16:creationId xmlns:a16="http://schemas.microsoft.com/office/drawing/2014/main" id="{136818BD-B5B2-4F7C-C337-2594660C6B70}"/>
                </a:ext>
              </a:extLst>
            </p:cNvPr>
            <p:cNvSpPr/>
            <p:nvPr/>
          </p:nvSpPr>
          <p:spPr>
            <a:xfrm flipH="1">
              <a:off x="998101" y="3139676"/>
              <a:ext cx="429163" cy="530537"/>
            </a:xfrm>
            <a:custGeom>
              <a:avLst/>
              <a:gdLst/>
              <a:ahLst/>
              <a:cxnLst/>
              <a:rect l="l" t="t" r="r" b="b"/>
              <a:pathLst>
                <a:path w="7108" h="8787" extrusionOk="0">
                  <a:moveTo>
                    <a:pt x="410" y="1"/>
                  </a:moveTo>
                  <a:lnTo>
                    <a:pt x="1" y="302"/>
                  </a:lnTo>
                  <a:lnTo>
                    <a:pt x="6698" y="8787"/>
                  </a:lnTo>
                  <a:lnTo>
                    <a:pt x="7107" y="8464"/>
                  </a:lnTo>
                  <a:lnTo>
                    <a:pt x="410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11749;p51">
              <a:extLst>
                <a:ext uri="{FF2B5EF4-FFF2-40B4-BE49-F238E27FC236}">
                  <a16:creationId xmlns:a16="http://schemas.microsoft.com/office/drawing/2014/main" id="{F1790E2F-16F0-EA8E-E2D4-0111C31223F3}"/>
                </a:ext>
              </a:extLst>
            </p:cNvPr>
            <p:cNvSpPr/>
            <p:nvPr/>
          </p:nvSpPr>
          <p:spPr>
            <a:xfrm flipH="1">
              <a:off x="2065592" y="3138408"/>
              <a:ext cx="430431" cy="531805"/>
            </a:xfrm>
            <a:custGeom>
              <a:avLst/>
              <a:gdLst/>
              <a:ahLst/>
              <a:cxnLst/>
              <a:rect l="l" t="t" r="r" b="b"/>
              <a:pathLst>
                <a:path w="7129" h="8808" extrusionOk="0">
                  <a:moveTo>
                    <a:pt x="410" y="0"/>
                  </a:moveTo>
                  <a:lnTo>
                    <a:pt x="1" y="323"/>
                  </a:lnTo>
                  <a:lnTo>
                    <a:pt x="6719" y="8808"/>
                  </a:lnTo>
                  <a:lnTo>
                    <a:pt x="7128" y="8485"/>
                  </a:lnTo>
                  <a:lnTo>
                    <a:pt x="41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11750;p51">
              <a:extLst>
                <a:ext uri="{FF2B5EF4-FFF2-40B4-BE49-F238E27FC236}">
                  <a16:creationId xmlns:a16="http://schemas.microsoft.com/office/drawing/2014/main" id="{6540D059-4100-230F-358F-D29E54AF8D6F}"/>
                </a:ext>
              </a:extLst>
            </p:cNvPr>
            <p:cNvSpPr/>
            <p:nvPr/>
          </p:nvSpPr>
          <p:spPr>
            <a:xfrm flipH="1">
              <a:off x="2050014" y="3155253"/>
              <a:ext cx="430371" cy="530537"/>
            </a:xfrm>
            <a:custGeom>
              <a:avLst/>
              <a:gdLst/>
              <a:ahLst/>
              <a:cxnLst/>
              <a:rect l="l" t="t" r="r" b="b"/>
              <a:pathLst>
                <a:path w="7128" h="8787" extrusionOk="0">
                  <a:moveTo>
                    <a:pt x="6719" y="1"/>
                  </a:moveTo>
                  <a:lnTo>
                    <a:pt x="0" y="8485"/>
                  </a:lnTo>
                  <a:lnTo>
                    <a:pt x="409" y="8787"/>
                  </a:lnTo>
                  <a:lnTo>
                    <a:pt x="7128" y="324"/>
                  </a:lnTo>
                  <a:lnTo>
                    <a:pt x="6719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11751;p51">
              <a:extLst>
                <a:ext uri="{FF2B5EF4-FFF2-40B4-BE49-F238E27FC236}">
                  <a16:creationId xmlns:a16="http://schemas.microsoft.com/office/drawing/2014/main" id="{72B0ECD6-17C1-F3DD-E923-BE515B155AC2}"/>
                </a:ext>
              </a:extLst>
            </p:cNvPr>
            <p:cNvSpPr/>
            <p:nvPr/>
          </p:nvSpPr>
          <p:spPr>
            <a:xfrm flipH="1">
              <a:off x="1955103" y="3390610"/>
              <a:ext cx="652741" cy="31276"/>
            </a:xfrm>
            <a:custGeom>
              <a:avLst/>
              <a:gdLst/>
              <a:ahLst/>
              <a:cxnLst/>
              <a:rect l="l" t="t" r="r" b="b"/>
              <a:pathLst>
                <a:path w="10811" h="518" extrusionOk="0">
                  <a:moveTo>
                    <a:pt x="1" y="1"/>
                  </a:moveTo>
                  <a:lnTo>
                    <a:pt x="1" y="518"/>
                  </a:lnTo>
                  <a:lnTo>
                    <a:pt x="10811" y="518"/>
                  </a:lnTo>
                  <a:lnTo>
                    <a:pt x="10811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11752;p51">
              <a:extLst>
                <a:ext uri="{FF2B5EF4-FFF2-40B4-BE49-F238E27FC236}">
                  <a16:creationId xmlns:a16="http://schemas.microsoft.com/office/drawing/2014/main" id="{F48302C7-6D62-5B45-DBC8-1D3ACE0F11BF}"/>
                </a:ext>
              </a:extLst>
            </p:cNvPr>
            <p:cNvSpPr/>
            <p:nvPr/>
          </p:nvSpPr>
          <p:spPr>
            <a:xfrm flipH="1">
              <a:off x="1529911" y="3458234"/>
              <a:ext cx="196408" cy="23487"/>
            </a:xfrm>
            <a:custGeom>
              <a:avLst/>
              <a:gdLst/>
              <a:ahLst/>
              <a:cxnLst/>
              <a:rect l="l" t="t" r="r" b="b"/>
              <a:pathLst>
                <a:path w="3253" h="389" extrusionOk="0">
                  <a:moveTo>
                    <a:pt x="1" y="0"/>
                  </a:moveTo>
                  <a:lnTo>
                    <a:pt x="1" y="388"/>
                  </a:lnTo>
                  <a:lnTo>
                    <a:pt x="3253" y="388"/>
                  </a:lnTo>
                  <a:lnTo>
                    <a:pt x="3253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1753;p51">
              <a:extLst>
                <a:ext uri="{FF2B5EF4-FFF2-40B4-BE49-F238E27FC236}">
                  <a16:creationId xmlns:a16="http://schemas.microsoft.com/office/drawing/2014/main" id="{EDAD6F0A-6FCF-E5D1-17D7-E3DFBFE67257}"/>
                </a:ext>
              </a:extLst>
            </p:cNvPr>
            <p:cNvSpPr/>
            <p:nvPr/>
          </p:nvSpPr>
          <p:spPr>
            <a:xfrm flipH="1">
              <a:off x="1532507" y="3388013"/>
              <a:ext cx="179502" cy="154808"/>
            </a:xfrm>
            <a:custGeom>
              <a:avLst/>
              <a:gdLst/>
              <a:ahLst/>
              <a:cxnLst/>
              <a:rect l="l" t="t" r="r" b="b"/>
              <a:pathLst>
                <a:path w="2973" h="2564" extrusionOk="0">
                  <a:moveTo>
                    <a:pt x="2714" y="1"/>
                  </a:moveTo>
                  <a:lnTo>
                    <a:pt x="1" y="2262"/>
                  </a:lnTo>
                  <a:lnTo>
                    <a:pt x="281" y="2563"/>
                  </a:lnTo>
                  <a:lnTo>
                    <a:pt x="2973" y="302"/>
                  </a:lnTo>
                  <a:lnTo>
                    <a:pt x="2714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11754;p51">
              <a:extLst>
                <a:ext uri="{FF2B5EF4-FFF2-40B4-BE49-F238E27FC236}">
                  <a16:creationId xmlns:a16="http://schemas.microsoft.com/office/drawing/2014/main" id="{188CCAFA-0AA5-6CF6-45CB-142F81494D08}"/>
                </a:ext>
              </a:extLst>
            </p:cNvPr>
            <p:cNvSpPr/>
            <p:nvPr/>
          </p:nvSpPr>
          <p:spPr>
            <a:xfrm flipH="1">
              <a:off x="1570242" y="3356797"/>
              <a:ext cx="104030" cy="225027"/>
            </a:xfrm>
            <a:custGeom>
              <a:avLst/>
              <a:gdLst/>
              <a:ahLst/>
              <a:cxnLst/>
              <a:rect l="l" t="t" r="r" b="b"/>
              <a:pathLst>
                <a:path w="1723" h="3727" extrusionOk="0">
                  <a:moveTo>
                    <a:pt x="388" y="1"/>
                  </a:moveTo>
                  <a:lnTo>
                    <a:pt x="0" y="152"/>
                  </a:lnTo>
                  <a:lnTo>
                    <a:pt x="1335" y="3726"/>
                  </a:lnTo>
                  <a:lnTo>
                    <a:pt x="1723" y="3575"/>
                  </a:lnTo>
                  <a:lnTo>
                    <a:pt x="388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11755;p51">
              <a:extLst>
                <a:ext uri="{FF2B5EF4-FFF2-40B4-BE49-F238E27FC236}">
                  <a16:creationId xmlns:a16="http://schemas.microsoft.com/office/drawing/2014/main" id="{01939313-1020-4807-05FC-44DE1CF39C6D}"/>
                </a:ext>
              </a:extLst>
            </p:cNvPr>
            <p:cNvSpPr/>
            <p:nvPr/>
          </p:nvSpPr>
          <p:spPr>
            <a:xfrm flipH="1">
              <a:off x="1584491" y="3352933"/>
              <a:ext cx="74204" cy="222370"/>
            </a:xfrm>
            <a:custGeom>
              <a:avLst/>
              <a:gdLst/>
              <a:ahLst/>
              <a:cxnLst/>
              <a:rect l="l" t="t" r="r" b="b"/>
              <a:pathLst>
                <a:path w="1229" h="3683" extrusionOk="0">
                  <a:moveTo>
                    <a:pt x="819" y="0"/>
                  </a:moveTo>
                  <a:lnTo>
                    <a:pt x="1" y="3596"/>
                  </a:lnTo>
                  <a:lnTo>
                    <a:pt x="410" y="3683"/>
                  </a:lnTo>
                  <a:lnTo>
                    <a:pt x="1228" y="108"/>
                  </a:lnTo>
                  <a:lnTo>
                    <a:pt x="819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11756;p51">
              <a:extLst>
                <a:ext uri="{FF2B5EF4-FFF2-40B4-BE49-F238E27FC236}">
                  <a16:creationId xmlns:a16="http://schemas.microsoft.com/office/drawing/2014/main" id="{301391CB-3CA0-F1CF-5E69-D3943604126A}"/>
                </a:ext>
              </a:extLst>
            </p:cNvPr>
            <p:cNvSpPr/>
            <p:nvPr/>
          </p:nvSpPr>
          <p:spPr>
            <a:xfrm flipH="1">
              <a:off x="1524718" y="3384149"/>
              <a:ext cx="178174" cy="171653"/>
            </a:xfrm>
            <a:custGeom>
              <a:avLst/>
              <a:gdLst/>
              <a:ahLst/>
              <a:cxnLst/>
              <a:rect l="l" t="t" r="r" b="b"/>
              <a:pathLst>
                <a:path w="2951" h="2843" extrusionOk="0">
                  <a:moveTo>
                    <a:pt x="280" y="0"/>
                  </a:moveTo>
                  <a:lnTo>
                    <a:pt x="1" y="302"/>
                  </a:lnTo>
                  <a:lnTo>
                    <a:pt x="2671" y="2843"/>
                  </a:lnTo>
                  <a:lnTo>
                    <a:pt x="2951" y="2541"/>
                  </a:lnTo>
                  <a:lnTo>
                    <a:pt x="28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11757;p51">
              <a:extLst>
                <a:ext uri="{FF2B5EF4-FFF2-40B4-BE49-F238E27FC236}">
                  <a16:creationId xmlns:a16="http://schemas.microsoft.com/office/drawing/2014/main" id="{A9396259-2A30-1A04-C389-D73A88807EB9}"/>
                </a:ext>
              </a:extLst>
            </p:cNvPr>
            <p:cNvSpPr/>
            <p:nvPr/>
          </p:nvSpPr>
          <p:spPr>
            <a:xfrm flipH="1">
              <a:off x="1606592" y="3417901"/>
              <a:ext cx="199004" cy="145691"/>
            </a:xfrm>
            <a:custGeom>
              <a:avLst/>
              <a:gdLst/>
              <a:ahLst/>
              <a:cxnLst/>
              <a:rect l="l" t="t" r="r" b="b"/>
              <a:pathLst>
                <a:path w="3296" h="2413" extrusionOk="0">
                  <a:moveTo>
                    <a:pt x="2929" y="1"/>
                  </a:moveTo>
                  <a:lnTo>
                    <a:pt x="0" y="1874"/>
                  </a:lnTo>
                  <a:lnTo>
                    <a:pt x="409" y="2413"/>
                  </a:lnTo>
                  <a:lnTo>
                    <a:pt x="3295" y="604"/>
                  </a:lnTo>
                  <a:lnTo>
                    <a:pt x="2929" y="1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11758;p51">
              <a:extLst>
                <a:ext uri="{FF2B5EF4-FFF2-40B4-BE49-F238E27FC236}">
                  <a16:creationId xmlns:a16="http://schemas.microsoft.com/office/drawing/2014/main" id="{4F1415CF-E3CA-B130-DE8F-3E303A346940}"/>
                </a:ext>
              </a:extLst>
            </p:cNvPr>
            <p:cNvSpPr/>
            <p:nvPr/>
          </p:nvSpPr>
          <p:spPr>
            <a:xfrm flipH="1">
              <a:off x="1726260" y="3518069"/>
              <a:ext cx="75472" cy="97570"/>
            </a:xfrm>
            <a:custGeom>
              <a:avLst/>
              <a:gdLst/>
              <a:ahLst/>
              <a:cxnLst/>
              <a:rect l="l" t="t" r="r" b="b"/>
              <a:pathLst>
                <a:path w="1250" h="1616" extrusionOk="0">
                  <a:moveTo>
                    <a:pt x="367" y="0"/>
                  </a:moveTo>
                  <a:lnTo>
                    <a:pt x="1" y="237"/>
                  </a:lnTo>
                  <a:lnTo>
                    <a:pt x="905" y="1615"/>
                  </a:lnTo>
                  <a:lnTo>
                    <a:pt x="1250" y="1378"/>
                  </a:lnTo>
                  <a:lnTo>
                    <a:pt x="367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11759;p51">
              <a:extLst>
                <a:ext uri="{FF2B5EF4-FFF2-40B4-BE49-F238E27FC236}">
                  <a16:creationId xmlns:a16="http://schemas.microsoft.com/office/drawing/2014/main" id="{95D00512-B67F-A7FC-F765-97021C37534A}"/>
                </a:ext>
              </a:extLst>
            </p:cNvPr>
            <p:cNvSpPr/>
            <p:nvPr/>
          </p:nvSpPr>
          <p:spPr>
            <a:xfrm flipH="1">
              <a:off x="1663831" y="3336027"/>
              <a:ext cx="217178" cy="165193"/>
            </a:xfrm>
            <a:custGeom>
              <a:avLst/>
              <a:gdLst/>
              <a:ahLst/>
              <a:cxnLst/>
              <a:rect l="l" t="t" r="r" b="b"/>
              <a:pathLst>
                <a:path w="3597" h="2736" extrusionOk="0">
                  <a:moveTo>
                    <a:pt x="2778" y="0"/>
                  </a:moveTo>
                  <a:cubicBezTo>
                    <a:pt x="2778" y="0"/>
                    <a:pt x="1895" y="452"/>
                    <a:pt x="948" y="1012"/>
                  </a:cubicBezTo>
                  <a:cubicBezTo>
                    <a:pt x="0" y="1551"/>
                    <a:pt x="711" y="2735"/>
                    <a:pt x="711" y="2735"/>
                  </a:cubicBezTo>
                  <a:lnTo>
                    <a:pt x="3597" y="1163"/>
                  </a:lnTo>
                  <a:lnTo>
                    <a:pt x="277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11760;p51">
              <a:extLst>
                <a:ext uri="{FF2B5EF4-FFF2-40B4-BE49-F238E27FC236}">
                  <a16:creationId xmlns:a16="http://schemas.microsoft.com/office/drawing/2014/main" id="{7554EA51-16B3-7047-AB85-9EDE4A153DA9}"/>
                </a:ext>
              </a:extLst>
            </p:cNvPr>
            <p:cNvSpPr/>
            <p:nvPr/>
          </p:nvSpPr>
          <p:spPr>
            <a:xfrm flipH="1">
              <a:off x="1353008" y="2901723"/>
              <a:ext cx="593028" cy="501979"/>
            </a:xfrm>
            <a:custGeom>
              <a:avLst/>
              <a:gdLst/>
              <a:ahLst/>
              <a:cxnLst/>
              <a:rect l="l" t="t" r="r" b="b"/>
              <a:pathLst>
                <a:path w="9822" h="8314" extrusionOk="0">
                  <a:moveTo>
                    <a:pt x="8593" y="1"/>
                  </a:moveTo>
                  <a:lnTo>
                    <a:pt x="4329" y="604"/>
                  </a:lnTo>
                  <a:cubicBezTo>
                    <a:pt x="4329" y="604"/>
                    <a:pt x="1" y="2391"/>
                    <a:pt x="108" y="3145"/>
                  </a:cubicBezTo>
                  <a:cubicBezTo>
                    <a:pt x="259" y="4243"/>
                    <a:pt x="2154" y="8313"/>
                    <a:pt x="2154" y="8313"/>
                  </a:cubicBezTo>
                  <a:cubicBezTo>
                    <a:pt x="2154" y="8313"/>
                    <a:pt x="4157" y="7236"/>
                    <a:pt x="4092" y="7193"/>
                  </a:cubicBezTo>
                  <a:cubicBezTo>
                    <a:pt x="4028" y="7172"/>
                    <a:pt x="2412" y="4394"/>
                    <a:pt x="2628" y="3963"/>
                  </a:cubicBezTo>
                  <a:cubicBezTo>
                    <a:pt x="2826" y="3587"/>
                    <a:pt x="4822" y="2957"/>
                    <a:pt x="6515" y="2957"/>
                  </a:cubicBezTo>
                  <a:cubicBezTo>
                    <a:pt x="6665" y="2957"/>
                    <a:pt x="6812" y="2962"/>
                    <a:pt x="6956" y="2973"/>
                  </a:cubicBezTo>
                  <a:cubicBezTo>
                    <a:pt x="7044" y="2979"/>
                    <a:pt x="7130" y="2982"/>
                    <a:pt x="7214" y="2982"/>
                  </a:cubicBezTo>
                  <a:cubicBezTo>
                    <a:pt x="8849" y="2982"/>
                    <a:pt x="9822" y="1803"/>
                    <a:pt x="8593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11761;p51">
              <a:extLst>
                <a:ext uri="{FF2B5EF4-FFF2-40B4-BE49-F238E27FC236}">
                  <a16:creationId xmlns:a16="http://schemas.microsoft.com/office/drawing/2014/main" id="{D34CBA6F-1738-0168-C2BE-BF270D034489}"/>
                </a:ext>
              </a:extLst>
            </p:cNvPr>
            <p:cNvSpPr/>
            <p:nvPr/>
          </p:nvSpPr>
          <p:spPr>
            <a:xfrm flipH="1">
              <a:off x="1419420" y="2521095"/>
              <a:ext cx="305571" cy="428801"/>
            </a:xfrm>
            <a:custGeom>
              <a:avLst/>
              <a:gdLst/>
              <a:ahLst/>
              <a:cxnLst/>
              <a:rect l="l" t="t" r="r" b="b"/>
              <a:pathLst>
                <a:path w="5061" h="7102" extrusionOk="0">
                  <a:moveTo>
                    <a:pt x="3354" y="1"/>
                  </a:moveTo>
                  <a:cubicBezTo>
                    <a:pt x="3013" y="1"/>
                    <a:pt x="2607" y="90"/>
                    <a:pt x="2132" y="297"/>
                  </a:cubicBezTo>
                  <a:cubicBezTo>
                    <a:pt x="0" y="1201"/>
                    <a:pt x="151" y="6154"/>
                    <a:pt x="194" y="7102"/>
                  </a:cubicBezTo>
                  <a:lnTo>
                    <a:pt x="5061" y="6520"/>
                  </a:lnTo>
                  <a:cubicBezTo>
                    <a:pt x="5061" y="6520"/>
                    <a:pt x="4544" y="3505"/>
                    <a:pt x="4781" y="2149"/>
                  </a:cubicBezTo>
                  <a:cubicBezTo>
                    <a:pt x="4948" y="1094"/>
                    <a:pt x="4543" y="1"/>
                    <a:pt x="3354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11762;p51">
              <a:extLst>
                <a:ext uri="{FF2B5EF4-FFF2-40B4-BE49-F238E27FC236}">
                  <a16:creationId xmlns:a16="http://schemas.microsoft.com/office/drawing/2014/main" id="{94093D36-CDB7-A52C-D286-0359DA414183}"/>
                </a:ext>
              </a:extLst>
            </p:cNvPr>
            <p:cNvSpPr/>
            <p:nvPr/>
          </p:nvSpPr>
          <p:spPr>
            <a:xfrm flipH="1">
              <a:off x="1497429" y="2203503"/>
              <a:ext cx="335457" cy="213314"/>
            </a:xfrm>
            <a:custGeom>
              <a:avLst/>
              <a:gdLst/>
              <a:ahLst/>
              <a:cxnLst/>
              <a:rect l="l" t="t" r="r" b="b"/>
              <a:pathLst>
                <a:path w="5556" h="3533" extrusionOk="0">
                  <a:moveTo>
                    <a:pt x="3080" y="1"/>
                  </a:moveTo>
                  <a:cubicBezTo>
                    <a:pt x="1637" y="1"/>
                    <a:pt x="646" y="948"/>
                    <a:pt x="0" y="2047"/>
                  </a:cubicBezTo>
                  <a:cubicBezTo>
                    <a:pt x="152" y="2188"/>
                    <a:pt x="360" y="2241"/>
                    <a:pt x="600" y="2241"/>
                  </a:cubicBezTo>
                  <a:cubicBezTo>
                    <a:pt x="1271" y="2241"/>
                    <a:pt x="2202" y="1836"/>
                    <a:pt x="2927" y="1836"/>
                  </a:cubicBezTo>
                  <a:cubicBezTo>
                    <a:pt x="3009" y="1836"/>
                    <a:pt x="3089" y="1841"/>
                    <a:pt x="3166" y="1853"/>
                  </a:cubicBezTo>
                  <a:cubicBezTo>
                    <a:pt x="3876" y="1961"/>
                    <a:pt x="5061" y="3446"/>
                    <a:pt x="5168" y="3533"/>
                  </a:cubicBezTo>
                  <a:cubicBezTo>
                    <a:pt x="5427" y="3166"/>
                    <a:pt x="5556" y="2736"/>
                    <a:pt x="5556" y="2305"/>
                  </a:cubicBezTo>
                  <a:cubicBezTo>
                    <a:pt x="5556" y="1035"/>
                    <a:pt x="4436" y="1"/>
                    <a:pt x="3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11763;p51">
              <a:extLst>
                <a:ext uri="{FF2B5EF4-FFF2-40B4-BE49-F238E27FC236}">
                  <a16:creationId xmlns:a16="http://schemas.microsoft.com/office/drawing/2014/main" id="{5487AE45-BDFA-30E1-8D52-B2E40372C9DC}"/>
                </a:ext>
              </a:extLst>
            </p:cNvPr>
            <p:cNvSpPr/>
            <p:nvPr/>
          </p:nvSpPr>
          <p:spPr>
            <a:xfrm flipH="1">
              <a:off x="796622" y="2940728"/>
              <a:ext cx="617601" cy="158732"/>
            </a:xfrm>
            <a:custGeom>
              <a:avLst/>
              <a:gdLst/>
              <a:ahLst/>
              <a:cxnLst/>
              <a:rect l="l" t="t" r="r" b="b"/>
              <a:pathLst>
                <a:path w="10229" h="2629" extrusionOk="0">
                  <a:moveTo>
                    <a:pt x="0" y="1"/>
                  </a:moveTo>
                  <a:lnTo>
                    <a:pt x="754" y="2628"/>
                  </a:lnTo>
                  <a:lnTo>
                    <a:pt x="9131" y="2520"/>
                  </a:lnTo>
                  <a:lnTo>
                    <a:pt x="10229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11764;p51">
              <a:extLst>
                <a:ext uri="{FF2B5EF4-FFF2-40B4-BE49-F238E27FC236}">
                  <a16:creationId xmlns:a16="http://schemas.microsoft.com/office/drawing/2014/main" id="{2E5F9F96-1C4E-0B79-3587-FCFA5131CC1F}"/>
                </a:ext>
              </a:extLst>
            </p:cNvPr>
            <p:cNvSpPr/>
            <p:nvPr/>
          </p:nvSpPr>
          <p:spPr>
            <a:xfrm flipH="1">
              <a:off x="1432397" y="2947249"/>
              <a:ext cx="11774" cy="3985"/>
            </a:xfrm>
            <a:custGeom>
              <a:avLst/>
              <a:gdLst/>
              <a:ahLst/>
              <a:cxnLst/>
              <a:rect l="l" t="t" r="r" b="b"/>
              <a:pathLst>
                <a:path w="195" h="66" extrusionOk="0">
                  <a:moveTo>
                    <a:pt x="195" y="1"/>
                  </a:moveTo>
                  <a:cubicBezTo>
                    <a:pt x="109" y="1"/>
                    <a:pt x="44" y="22"/>
                    <a:pt x="1" y="65"/>
                  </a:cubicBezTo>
                  <a:cubicBezTo>
                    <a:pt x="65" y="44"/>
                    <a:pt x="130" y="22"/>
                    <a:pt x="195" y="1"/>
                  </a:cubicBezTo>
                  <a:close/>
                </a:path>
              </a:pathLst>
            </a:custGeom>
            <a:solidFill>
              <a:srgbClr val="3C9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11765;p51">
              <a:extLst>
                <a:ext uri="{FF2B5EF4-FFF2-40B4-BE49-F238E27FC236}">
                  <a16:creationId xmlns:a16="http://schemas.microsoft.com/office/drawing/2014/main" id="{3ECA50C4-89A4-A62F-90F0-62D576A78D39}"/>
                </a:ext>
              </a:extLst>
            </p:cNvPr>
            <p:cNvSpPr/>
            <p:nvPr/>
          </p:nvSpPr>
          <p:spPr>
            <a:xfrm flipH="1">
              <a:off x="1385604" y="2986253"/>
              <a:ext cx="2657" cy="6581"/>
            </a:xfrm>
            <a:custGeom>
              <a:avLst/>
              <a:gdLst/>
              <a:ahLst/>
              <a:cxnLst/>
              <a:rect l="l" t="t" r="r" b="b"/>
              <a:pathLst>
                <a:path w="44" h="109" extrusionOk="0">
                  <a:moveTo>
                    <a:pt x="44" y="1"/>
                  </a:moveTo>
                  <a:lnTo>
                    <a:pt x="44" y="1"/>
                  </a:lnTo>
                  <a:cubicBezTo>
                    <a:pt x="22" y="44"/>
                    <a:pt x="1" y="65"/>
                    <a:pt x="1" y="108"/>
                  </a:cubicBezTo>
                  <a:cubicBezTo>
                    <a:pt x="22" y="65"/>
                    <a:pt x="44" y="44"/>
                    <a:pt x="44" y="1"/>
                  </a:cubicBezTo>
                  <a:close/>
                </a:path>
              </a:pathLst>
            </a:custGeom>
            <a:solidFill>
              <a:srgbClr val="3C9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11766;p51">
              <a:extLst>
                <a:ext uri="{FF2B5EF4-FFF2-40B4-BE49-F238E27FC236}">
                  <a16:creationId xmlns:a16="http://schemas.microsoft.com/office/drawing/2014/main" id="{8087F0AD-B522-AD37-60D2-7220FD8286A0}"/>
                </a:ext>
              </a:extLst>
            </p:cNvPr>
            <p:cNvSpPr/>
            <p:nvPr/>
          </p:nvSpPr>
          <p:spPr>
            <a:xfrm flipH="1">
              <a:off x="799209" y="3027854"/>
              <a:ext cx="1328" cy="6581"/>
            </a:xfrm>
            <a:custGeom>
              <a:avLst/>
              <a:gdLst/>
              <a:ahLst/>
              <a:cxnLst/>
              <a:rect l="l" t="t" r="r" b="b"/>
              <a:pathLst>
                <a:path w="22" h="109" extrusionOk="0">
                  <a:moveTo>
                    <a:pt x="22" y="1"/>
                  </a:moveTo>
                  <a:cubicBezTo>
                    <a:pt x="0" y="44"/>
                    <a:pt x="0" y="87"/>
                    <a:pt x="22" y="108"/>
                  </a:cubicBezTo>
                  <a:cubicBezTo>
                    <a:pt x="22" y="65"/>
                    <a:pt x="22" y="44"/>
                    <a:pt x="22" y="1"/>
                  </a:cubicBezTo>
                  <a:close/>
                </a:path>
              </a:pathLst>
            </a:custGeom>
            <a:solidFill>
              <a:srgbClr val="3C9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11767;p51">
              <a:extLst>
                <a:ext uri="{FF2B5EF4-FFF2-40B4-BE49-F238E27FC236}">
                  <a16:creationId xmlns:a16="http://schemas.microsoft.com/office/drawing/2014/main" id="{1E7BEBEF-59AD-00BF-D78E-EABC5D596B45}"/>
                </a:ext>
              </a:extLst>
            </p:cNvPr>
            <p:cNvSpPr/>
            <p:nvPr/>
          </p:nvSpPr>
          <p:spPr>
            <a:xfrm flipH="1">
              <a:off x="843406" y="2987582"/>
              <a:ext cx="10445" cy="18234"/>
            </a:xfrm>
            <a:custGeom>
              <a:avLst/>
              <a:gdLst/>
              <a:ahLst/>
              <a:cxnLst/>
              <a:rect l="l" t="t" r="r" b="b"/>
              <a:pathLst>
                <a:path w="173" h="302" extrusionOk="0">
                  <a:moveTo>
                    <a:pt x="22" y="0"/>
                  </a:moveTo>
                  <a:cubicBezTo>
                    <a:pt x="0" y="129"/>
                    <a:pt x="65" y="237"/>
                    <a:pt x="173" y="302"/>
                  </a:cubicBezTo>
                  <a:cubicBezTo>
                    <a:pt x="151" y="194"/>
                    <a:pt x="87" y="86"/>
                    <a:pt x="22" y="0"/>
                  </a:cubicBezTo>
                  <a:close/>
                </a:path>
              </a:pathLst>
            </a:custGeom>
            <a:solidFill>
              <a:srgbClr val="3C9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11768;p51">
              <a:extLst>
                <a:ext uri="{FF2B5EF4-FFF2-40B4-BE49-F238E27FC236}">
                  <a16:creationId xmlns:a16="http://schemas.microsoft.com/office/drawing/2014/main" id="{97671DD6-B461-EE10-362F-95D7196DBFE8}"/>
                </a:ext>
              </a:extLst>
            </p:cNvPr>
            <p:cNvSpPr/>
            <p:nvPr/>
          </p:nvSpPr>
          <p:spPr>
            <a:xfrm flipH="1">
              <a:off x="717287" y="2839352"/>
              <a:ext cx="778870" cy="244468"/>
            </a:xfrm>
            <a:custGeom>
              <a:avLst/>
              <a:gdLst/>
              <a:ahLst/>
              <a:cxnLst/>
              <a:rect l="l" t="t" r="r" b="b"/>
              <a:pathLst>
                <a:path w="12900" h="4049" extrusionOk="0">
                  <a:moveTo>
                    <a:pt x="1056" y="1788"/>
                  </a:moveTo>
                  <a:cubicBezTo>
                    <a:pt x="991" y="1809"/>
                    <a:pt x="926" y="1831"/>
                    <a:pt x="862" y="1852"/>
                  </a:cubicBezTo>
                  <a:cubicBezTo>
                    <a:pt x="905" y="1809"/>
                    <a:pt x="970" y="1788"/>
                    <a:pt x="1056" y="1788"/>
                  </a:cubicBezTo>
                  <a:close/>
                  <a:moveTo>
                    <a:pt x="1831" y="2455"/>
                  </a:moveTo>
                  <a:cubicBezTo>
                    <a:pt x="1831" y="2477"/>
                    <a:pt x="1809" y="2520"/>
                    <a:pt x="1788" y="2541"/>
                  </a:cubicBezTo>
                  <a:cubicBezTo>
                    <a:pt x="1788" y="2520"/>
                    <a:pt x="1809" y="2477"/>
                    <a:pt x="1831" y="2455"/>
                  </a:cubicBezTo>
                  <a:close/>
                  <a:moveTo>
                    <a:pt x="10703" y="2455"/>
                  </a:moveTo>
                  <a:cubicBezTo>
                    <a:pt x="10768" y="2541"/>
                    <a:pt x="10811" y="2649"/>
                    <a:pt x="10832" y="2757"/>
                  </a:cubicBezTo>
                  <a:cubicBezTo>
                    <a:pt x="10725" y="2692"/>
                    <a:pt x="10660" y="2563"/>
                    <a:pt x="10703" y="2455"/>
                  </a:cubicBezTo>
                  <a:close/>
                  <a:moveTo>
                    <a:pt x="7460" y="3932"/>
                  </a:moveTo>
                  <a:cubicBezTo>
                    <a:pt x="7464" y="3935"/>
                    <a:pt x="7468" y="3938"/>
                    <a:pt x="7473" y="3941"/>
                  </a:cubicBezTo>
                  <a:cubicBezTo>
                    <a:pt x="7469" y="3938"/>
                    <a:pt x="7464" y="3935"/>
                    <a:pt x="7460" y="3932"/>
                  </a:cubicBezTo>
                  <a:close/>
                  <a:moveTo>
                    <a:pt x="5983" y="3990"/>
                  </a:moveTo>
                  <a:lnTo>
                    <a:pt x="5983" y="3990"/>
                  </a:lnTo>
                  <a:cubicBezTo>
                    <a:pt x="5984" y="3995"/>
                    <a:pt x="5985" y="4001"/>
                    <a:pt x="5987" y="4006"/>
                  </a:cubicBezTo>
                  <a:cubicBezTo>
                    <a:pt x="5986" y="4000"/>
                    <a:pt x="5984" y="3995"/>
                    <a:pt x="5983" y="3990"/>
                  </a:cubicBezTo>
                  <a:close/>
                  <a:moveTo>
                    <a:pt x="6076" y="0"/>
                  </a:moveTo>
                  <a:cubicBezTo>
                    <a:pt x="4936" y="0"/>
                    <a:pt x="3801" y="132"/>
                    <a:pt x="2692" y="388"/>
                  </a:cubicBezTo>
                  <a:cubicBezTo>
                    <a:pt x="2391" y="474"/>
                    <a:pt x="2068" y="539"/>
                    <a:pt x="1745" y="560"/>
                  </a:cubicBezTo>
                  <a:cubicBezTo>
                    <a:pt x="1717" y="562"/>
                    <a:pt x="1690" y="563"/>
                    <a:pt x="1663" y="563"/>
                  </a:cubicBezTo>
                  <a:cubicBezTo>
                    <a:pt x="1368" y="563"/>
                    <a:pt x="1077" y="458"/>
                    <a:pt x="840" y="280"/>
                  </a:cubicBezTo>
                  <a:lnTo>
                    <a:pt x="840" y="280"/>
                  </a:lnTo>
                  <a:cubicBezTo>
                    <a:pt x="840" y="582"/>
                    <a:pt x="905" y="883"/>
                    <a:pt x="1056" y="1141"/>
                  </a:cubicBezTo>
                  <a:cubicBezTo>
                    <a:pt x="668" y="1163"/>
                    <a:pt x="323" y="1314"/>
                    <a:pt x="0" y="1529"/>
                  </a:cubicBezTo>
                  <a:cubicBezTo>
                    <a:pt x="152" y="1747"/>
                    <a:pt x="394" y="1887"/>
                    <a:pt x="647" y="1887"/>
                  </a:cubicBezTo>
                  <a:cubicBezTo>
                    <a:pt x="718" y="1887"/>
                    <a:pt x="791" y="1876"/>
                    <a:pt x="862" y="1852"/>
                  </a:cubicBezTo>
                  <a:lnTo>
                    <a:pt x="862" y="1852"/>
                  </a:lnTo>
                  <a:cubicBezTo>
                    <a:pt x="733" y="2003"/>
                    <a:pt x="668" y="2197"/>
                    <a:pt x="647" y="2412"/>
                  </a:cubicBezTo>
                  <a:lnTo>
                    <a:pt x="582" y="3166"/>
                  </a:lnTo>
                  <a:cubicBezTo>
                    <a:pt x="776" y="2757"/>
                    <a:pt x="1508" y="2886"/>
                    <a:pt x="1788" y="2541"/>
                  </a:cubicBezTo>
                  <a:lnTo>
                    <a:pt x="1788" y="2541"/>
                  </a:lnTo>
                  <a:cubicBezTo>
                    <a:pt x="1659" y="2778"/>
                    <a:pt x="1680" y="3058"/>
                    <a:pt x="1809" y="3273"/>
                  </a:cubicBezTo>
                  <a:cubicBezTo>
                    <a:pt x="1960" y="3489"/>
                    <a:pt x="2219" y="3639"/>
                    <a:pt x="2326" y="3876"/>
                  </a:cubicBezTo>
                  <a:cubicBezTo>
                    <a:pt x="2391" y="3467"/>
                    <a:pt x="2649" y="3144"/>
                    <a:pt x="3015" y="2993"/>
                  </a:cubicBezTo>
                  <a:cubicBezTo>
                    <a:pt x="3215" y="2933"/>
                    <a:pt x="3434" y="2892"/>
                    <a:pt x="3568" y="2748"/>
                  </a:cubicBezTo>
                  <a:lnTo>
                    <a:pt x="3568" y="2748"/>
                  </a:lnTo>
                  <a:cubicBezTo>
                    <a:pt x="3401" y="2962"/>
                    <a:pt x="3392" y="3263"/>
                    <a:pt x="3575" y="3467"/>
                  </a:cubicBezTo>
                  <a:cubicBezTo>
                    <a:pt x="3747" y="3683"/>
                    <a:pt x="4092" y="3790"/>
                    <a:pt x="4114" y="4049"/>
                  </a:cubicBezTo>
                  <a:cubicBezTo>
                    <a:pt x="4178" y="3812"/>
                    <a:pt x="4329" y="3596"/>
                    <a:pt x="4544" y="3446"/>
                  </a:cubicBezTo>
                  <a:cubicBezTo>
                    <a:pt x="4652" y="3360"/>
                    <a:pt x="4803" y="3316"/>
                    <a:pt x="4910" y="3230"/>
                  </a:cubicBezTo>
                  <a:cubicBezTo>
                    <a:pt x="4975" y="3187"/>
                    <a:pt x="5018" y="3123"/>
                    <a:pt x="5039" y="3058"/>
                  </a:cubicBezTo>
                  <a:cubicBezTo>
                    <a:pt x="5039" y="2993"/>
                    <a:pt x="5039" y="2907"/>
                    <a:pt x="5039" y="2843"/>
                  </a:cubicBezTo>
                  <a:cubicBezTo>
                    <a:pt x="5083" y="2907"/>
                    <a:pt x="5083" y="2993"/>
                    <a:pt x="5039" y="3058"/>
                  </a:cubicBezTo>
                  <a:cubicBezTo>
                    <a:pt x="5039" y="3187"/>
                    <a:pt x="5061" y="3295"/>
                    <a:pt x="5147" y="3403"/>
                  </a:cubicBezTo>
                  <a:cubicBezTo>
                    <a:pt x="5338" y="3678"/>
                    <a:pt x="5884" y="3662"/>
                    <a:pt x="5983" y="3990"/>
                  </a:cubicBezTo>
                  <a:lnTo>
                    <a:pt x="5983" y="3990"/>
                  </a:lnTo>
                  <a:cubicBezTo>
                    <a:pt x="5930" y="3780"/>
                    <a:pt x="6098" y="3571"/>
                    <a:pt x="6245" y="3403"/>
                  </a:cubicBezTo>
                  <a:cubicBezTo>
                    <a:pt x="6396" y="3230"/>
                    <a:pt x="6504" y="2950"/>
                    <a:pt x="6332" y="2800"/>
                  </a:cubicBezTo>
                  <a:lnTo>
                    <a:pt x="6332" y="2800"/>
                  </a:lnTo>
                  <a:cubicBezTo>
                    <a:pt x="6547" y="2821"/>
                    <a:pt x="6633" y="3058"/>
                    <a:pt x="6655" y="3252"/>
                  </a:cubicBezTo>
                  <a:cubicBezTo>
                    <a:pt x="6698" y="3446"/>
                    <a:pt x="6741" y="3683"/>
                    <a:pt x="6913" y="3790"/>
                  </a:cubicBezTo>
                  <a:cubicBezTo>
                    <a:pt x="7080" y="3895"/>
                    <a:pt x="7309" y="3837"/>
                    <a:pt x="7460" y="3932"/>
                  </a:cubicBezTo>
                  <a:lnTo>
                    <a:pt x="7460" y="3932"/>
                  </a:lnTo>
                  <a:cubicBezTo>
                    <a:pt x="7303" y="3819"/>
                    <a:pt x="7346" y="3549"/>
                    <a:pt x="7430" y="3381"/>
                  </a:cubicBezTo>
                  <a:cubicBezTo>
                    <a:pt x="7516" y="3230"/>
                    <a:pt x="7559" y="3101"/>
                    <a:pt x="7602" y="2950"/>
                  </a:cubicBezTo>
                  <a:cubicBezTo>
                    <a:pt x="7602" y="3080"/>
                    <a:pt x="7667" y="3230"/>
                    <a:pt x="7753" y="3338"/>
                  </a:cubicBezTo>
                  <a:cubicBezTo>
                    <a:pt x="7860" y="3446"/>
                    <a:pt x="7990" y="3532"/>
                    <a:pt x="8097" y="3596"/>
                  </a:cubicBezTo>
                  <a:cubicBezTo>
                    <a:pt x="8227" y="3661"/>
                    <a:pt x="8313" y="3790"/>
                    <a:pt x="8313" y="3941"/>
                  </a:cubicBezTo>
                  <a:cubicBezTo>
                    <a:pt x="8334" y="3747"/>
                    <a:pt x="8442" y="3596"/>
                    <a:pt x="8614" y="3510"/>
                  </a:cubicBezTo>
                  <a:cubicBezTo>
                    <a:pt x="8786" y="3424"/>
                    <a:pt x="8959" y="3360"/>
                    <a:pt x="9153" y="3338"/>
                  </a:cubicBezTo>
                  <a:cubicBezTo>
                    <a:pt x="9215" y="3129"/>
                    <a:pt x="9197" y="2919"/>
                    <a:pt x="9117" y="2730"/>
                  </a:cubicBezTo>
                  <a:lnTo>
                    <a:pt x="9117" y="2730"/>
                  </a:lnTo>
                  <a:cubicBezTo>
                    <a:pt x="9180" y="2875"/>
                    <a:pt x="9263" y="3020"/>
                    <a:pt x="9325" y="3166"/>
                  </a:cubicBezTo>
                  <a:cubicBezTo>
                    <a:pt x="9346" y="3230"/>
                    <a:pt x="9389" y="3295"/>
                    <a:pt x="9454" y="3338"/>
                  </a:cubicBezTo>
                  <a:cubicBezTo>
                    <a:pt x="9515" y="3353"/>
                    <a:pt x="9576" y="3368"/>
                    <a:pt x="9637" y="3368"/>
                  </a:cubicBezTo>
                  <a:cubicBezTo>
                    <a:pt x="9662" y="3368"/>
                    <a:pt x="9687" y="3366"/>
                    <a:pt x="9712" y="3360"/>
                  </a:cubicBezTo>
                  <a:cubicBezTo>
                    <a:pt x="9992" y="3381"/>
                    <a:pt x="10251" y="3553"/>
                    <a:pt x="10358" y="3812"/>
                  </a:cubicBezTo>
                  <a:cubicBezTo>
                    <a:pt x="10337" y="3596"/>
                    <a:pt x="10380" y="3381"/>
                    <a:pt x="10488" y="3187"/>
                  </a:cubicBezTo>
                  <a:cubicBezTo>
                    <a:pt x="10510" y="3193"/>
                    <a:pt x="10533" y="3196"/>
                    <a:pt x="10554" y="3196"/>
                  </a:cubicBezTo>
                  <a:cubicBezTo>
                    <a:pt x="10697" y="3196"/>
                    <a:pt x="10813" y="3078"/>
                    <a:pt x="10832" y="2929"/>
                  </a:cubicBezTo>
                  <a:cubicBezTo>
                    <a:pt x="10854" y="2864"/>
                    <a:pt x="10854" y="2800"/>
                    <a:pt x="10832" y="2757"/>
                  </a:cubicBezTo>
                  <a:lnTo>
                    <a:pt x="10832" y="2757"/>
                  </a:lnTo>
                  <a:cubicBezTo>
                    <a:pt x="10854" y="2757"/>
                    <a:pt x="10897" y="2778"/>
                    <a:pt x="10918" y="2800"/>
                  </a:cubicBezTo>
                  <a:cubicBezTo>
                    <a:pt x="11048" y="2843"/>
                    <a:pt x="11220" y="2843"/>
                    <a:pt x="11349" y="2886"/>
                  </a:cubicBezTo>
                  <a:cubicBezTo>
                    <a:pt x="11457" y="2929"/>
                    <a:pt x="11521" y="3015"/>
                    <a:pt x="11564" y="3123"/>
                  </a:cubicBezTo>
                  <a:cubicBezTo>
                    <a:pt x="11607" y="3036"/>
                    <a:pt x="11672" y="2972"/>
                    <a:pt x="11737" y="2907"/>
                  </a:cubicBezTo>
                  <a:cubicBezTo>
                    <a:pt x="11844" y="2778"/>
                    <a:pt x="11844" y="2584"/>
                    <a:pt x="11737" y="2455"/>
                  </a:cubicBezTo>
                  <a:cubicBezTo>
                    <a:pt x="11629" y="2304"/>
                    <a:pt x="11500" y="2197"/>
                    <a:pt x="11371" y="2111"/>
                  </a:cubicBezTo>
                  <a:cubicBezTo>
                    <a:pt x="11388" y="2104"/>
                    <a:pt x="11405" y="2101"/>
                    <a:pt x="11423" y="2101"/>
                  </a:cubicBezTo>
                  <a:cubicBezTo>
                    <a:pt x="11519" y="2101"/>
                    <a:pt x="11625" y="2185"/>
                    <a:pt x="11715" y="2240"/>
                  </a:cubicBezTo>
                  <a:cubicBezTo>
                    <a:pt x="11818" y="2291"/>
                    <a:pt x="11930" y="2318"/>
                    <a:pt x="12041" y="2318"/>
                  </a:cubicBezTo>
                  <a:cubicBezTo>
                    <a:pt x="12162" y="2318"/>
                    <a:pt x="12281" y="2286"/>
                    <a:pt x="12383" y="2218"/>
                  </a:cubicBezTo>
                  <a:cubicBezTo>
                    <a:pt x="12576" y="2089"/>
                    <a:pt x="12749" y="1917"/>
                    <a:pt x="12899" y="1723"/>
                  </a:cubicBezTo>
                  <a:cubicBezTo>
                    <a:pt x="12598" y="1723"/>
                    <a:pt x="12361" y="1529"/>
                    <a:pt x="12103" y="1357"/>
                  </a:cubicBezTo>
                  <a:cubicBezTo>
                    <a:pt x="11957" y="1264"/>
                    <a:pt x="11754" y="1188"/>
                    <a:pt x="11570" y="1188"/>
                  </a:cubicBezTo>
                  <a:cubicBezTo>
                    <a:pt x="11471" y="1188"/>
                    <a:pt x="11377" y="1210"/>
                    <a:pt x="11300" y="1263"/>
                  </a:cubicBezTo>
                  <a:lnTo>
                    <a:pt x="11300" y="1263"/>
                  </a:lnTo>
                  <a:cubicBezTo>
                    <a:pt x="11481" y="1117"/>
                    <a:pt x="11660" y="935"/>
                    <a:pt x="11801" y="754"/>
                  </a:cubicBezTo>
                  <a:cubicBezTo>
                    <a:pt x="11952" y="539"/>
                    <a:pt x="11995" y="259"/>
                    <a:pt x="11930" y="22"/>
                  </a:cubicBezTo>
                  <a:lnTo>
                    <a:pt x="11930" y="22"/>
                  </a:lnTo>
                  <a:cubicBezTo>
                    <a:pt x="11672" y="431"/>
                    <a:pt x="10875" y="43"/>
                    <a:pt x="10617" y="452"/>
                  </a:cubicBezTo>
                  <a:cubicBezTo>
                    <a:pt x="10552" y="539"/>
                    <a:pt x="10531" y="668"/>
                    <a:pt x="10423" y="732"/>
                  </a:cubicBezTo>
                  <a:cubicBezTo>
                    <a:pt x="10384" y="765"/>
                    <a:pt x="10340" y="777"/>
                    <a:pt x="10293" y="777"/>
                  </a:cubicBezTo>
                  <a:cubicBezTo>
                    <a:pt x="10182" y="777"/>
                    <a:pt x="10055" y="707"/>
                    <a:pt x="9949" y="646"/>
                  </a:cubicBezTo>
                  <a:cubicBezTo>
                    <a:pt x="9562" y="452"/>
                    <a:pt x="9131" y="302"/>
                    <a:pt x="8700" y="237"/>
                  </a:cubicBezTo>
                  <a:cubicBezTo>
                    <a:pt x="7830" y="78"/>
                    <a:pt x="6952" y="0"/>
                    <a:pt x="607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11769;p51">
              <a:extLst>
                <a:ext uri="{FF2B5EF4-FFF2-40B4-BE49-F238E27FC236}">
                  <a16:creationId xmlns:a16="http://schemas.microsoft.com/office/drawing/2014/main" id="{5012A44B-B7AD-D319-90D5-AA78465C6931}"/>
                </a:ext>
              </a:extLst>
            </p:cNvPr>
            <p:cNvSpPr/>
            <p:nvPr/>
          </p:nvSpPr>
          <p:spPr>
            <a:xfrm flipH="1">
              <a:off x="1189253" y="3009680"/>
              <a:ext cx="2657" cy="14370"/>
            </a:xfrm>
            <a:custGeom>
              <a:avLst/>
              <a:gdLst/>
              <a:ahLst/>
              <a:cxnLst/>
              <a:rect l="l" t="t" r="r" b="b"/>
              <a:pathLst>
                <a:path w="44" h="238" extrusionOk="0">
                  <a:moveTo>
                    <a:pt x="0" y="0"/>
                  </a:moveTo>
                  <a:cubicBezTo>
                    <a:pt x="0" y="86"/>
                    <a:pt x="0" y="151"/>
                    <a:pt x="0" y="237"/>
                  </a:cubicBezTo>
                  <a:cubicBezTo>
                    <a:pt x="44" y="151"/>
                    <a:pt x="44" y="86"/>
                    <a:pt x="0" y="0"/>
                  </a:cubicBezTo>
                  <a:close/>
                </a:path>
              </a:pathLst>
            </a:custGeom>
            <a:solidFill>
              <a:srgbClr val="3C9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11770;p51">
              <a:extLst>
                <a:ext uri="{FF2B5EF4-FFF2-40B4-BE49-F238E27FC236}">
                  <a16:creationId xmlns:a16="http://schemas.microsoft.com/office/drawing/2014/main" id="{ABD9F914-33BC-7119-066F-953488A54BD8}"/>
                </a:ext>
              </a:extLst>
            </p:cNvPr>
            <p:cNvSpPr/>
            <p:nvPr/>
          </p:nvSpPr>
          <p:spPr>
            <a:xfrm flipH="1">
              <a:off x="1037099" y="3007084"/>
              <a:ext cx="1389" cy="10445"/>
            </a:xfrm>
            <a:custGeom>
              <a:avLst/>
              <a:gdLst/>
              <a:ahLst/>
              <a:cxnLst/>
              <a:rect l="l" t="t" r="r" b="b"/>
              <a:pathLst>
                <a:path w="23" h="173" extrusionOk="0">
                  <a:moveTo>
                    <a:pt x="1" y="0"/>
                  </a:moveTo>
                  <a:cubicBezTo>
                    <a:pt x="1" y="43"/>
                    <a:pt x="1" y="108"/>
                    <a:pt x="22" y="172"/>
                  </a:cubicBezTo>
                  <a:cubicBezTo>
                    <a:pt x="22" y="108"/>
                    <a:pt x="22" y="43"/>
                    <a:pt x="1" y="0"/>
                  </a:cubicBezTo>
                  <a:close/>
                </a:path>
              </a:pathLst>
            </a:custGeom>
            <a:solidFill>
              <a:srgbClr val="3C9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11771;p51">
              <a:extLst>
                <a:ext uri="{FF2B5EF4-FFF2-40B4-BE49-F238E27FC236}">
                  <a16:creationId xmlns:a16="http://schemas.microsoft.com/office/drawing/2014/main" id="{1BCE10A8-CA5F-86AE-5A82-2F234480FF10}"/>
                </a:ext>
              </a:extLst>
            </p:cNvPr>
            <p:cNvSpPr/>
            <p:nvPr/>
          </p:nvSpPr>
          <p:spPr>
            <a:xfrm flipH="1">
              <a:off x="1116437" y="2904319"/>
              <a:ext cx="13042" cy="28679"/>
            </a:xfrm>
            <a:custGeom>
              <a:avLst/>
              <a:gdLst/>
              <a:ahLst/>
              <a:cxnLst/>
              <a:rect l="l" t="t" r="r" b="b"/>
              <a:pathLst>
                <a:path w="216" h="475" extrusionOk="0">
                  <a:moveTo>
                    <a:pt x="215" y="1"/>
                  </a:moveTo>
                  <a:lnTo>
                    <a:pt x="215" y="1"/>
                  </a:lnTo>
                  <a:cubicBezTo>
                    <a:pt x="86" y="109"/>
                    <a:pt x="0" y="302"/>
                    <a:pt x="0" y="475"/>
                  </a:cubicBezTo>
                  <a:cubicBezTo>
                    <a:pt x="108" y="345"/>
                    <a:pt x="194" y="173"/>
                    <a:pt x="215" y="1"/>
                  </a:cubicBezTo>
                  <a:close/>
                </a:path>
              </a:pathLst>
            </a:custGeom>
            <a:solidFill>
              <a:srgbClr val="A2D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11772;p51">
              <a:extLst>
                <a:ext uri="{FF2B5EF4-FFF2-40B4-BE49-F238E27FC236}">
                  <a16:creationId xmlns:a16="http://schemas.microsoft.com/office/drawing/2014/main" id="{2355798D-99CC-D27B-06F3-C2E7B86854AB}"/>
                </a:ext>
              </a:extLst>
            </p:cNvPr>
            <p:cNvSpPr/>
            <p:nvPr/>
          </p:nvSpPr>
          <p:spPr>
            <a:xfrm flipH="1">
              <a:off x="1323172" y="2914765"/>
              <a:ext cx="1389" cy="5253"/>
            </a:xfrm>
            <a:custGeom>
              <a:avLst/>
              <a:gdLst/>
              <a:ahLst/>
              <a:cxnLst/>
              <a:rect l="l" t="t" r="r" b="b"/>
              <a:pathLst>
                <a:path w="23" h="87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22"/>
                    <a:pt x="1" y="65"/>
                    <a:pt x="1" y="86"/>
                  </a:cubicBezTo>
                  <a:cubicBezTo>
                    <a:pt x="1" y="65"/>
                    <a:pt x="23" y="22"/>
                    <a:pt x="23" y="0"/>
                  </a:cubicBezTo>
                  <a:close/>
                </a:path>
              </a:pathLst>
            </a:custGeom>
            <a:solidFill>
              <a:srgbClr val="A2D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11773;p51">
              <a:extLst>
                <a:ext uri="{FF2B5EF4-FFF2-40B4-BE49-F238E27FC236}">
                  <a16:creationId xmlns:a16="http://schemas.microsoft.com/office/drawing/2014/main" id="{3BBB8E9A-5B9A-584F-8AE2-1BF9A525BAE5}"/>
                </a:ext>
              </a:extLst>
            </p:cNvPr>
            <p:cNvSpPr/>
            <p:nvPr/>
          </p:nvSpPr>
          <p:spPr>
            <a:xfrm flipH="1">
              <a:off x="774524" y="2543254"/>
              <a:ext cx="703458" cy="429827"/>
            </a:xfrm>
            <a:custGeom>
              <a:avLst/>
              <a:gdLst/>
              <a:ahLst/>
              <a:cxnLst/>
              <a:rect l="l" t="t" r="r" b="b"/>
              <a:pathLst>
                <a:path w="11651" h="7119" extrusionOk="0">
                  <a:moveTo>
                    <a:pt x="2564" y="6153"/>
                  </a:moveTo>
                  <a:cubicBezTo>
                    <a:pt x="2564" y="6175"/>
                    <a:pt x="2542" y="6218"/>
                    <a:pt x="2542" y="6239"/>
                  </a:cubicBezTo>
                  <a:cubicBezTo>
                    <a:pt x="2542" y="6218"/>
                    <a:pt x="2542" y="6175"/>
                    <a:pt x="2564" y="6153"/>
                  </a:cubicBezTo>
                  <a:close/>
                  <a:moveTo>
                    <a:pt x="5018" y="0"/>
                  </a:moveTo>
                  <a:cubicBezTo>
                    <a:pt x="4917" y="0"/>
                    <a:pt x="4816" y="13"/>
                    <a:pt x="4717" y="37"/>
                  </a:cubicBezTo>
                  <a:cubicBezTo>
                    <a:pt x="4286" y="188"/>
                    <a:pt x="3985" y="576"/>
                    <a:pt x="3942" y="1028"/>
                  </a:cubicBezTo>
                  <a:cubicBezTo>
                    <a:pt x="3853" y="814"/>
                    <a:pt x="3645" y="689"/>
                    <a:pt x="3430" y="689"/>
                  </a:cubicBezTo>
                  <a:cubicBezTo>
                    <a:pt x="3385" y="689"/>
                    <a:pt x="3340" y="694"/>
                    <a:pt x="3296" y="705"/>
                  </a:cubicBezTo>
                  <a:cubicBezTo>
                    <a:pt x="3037" y="791"/>
                    <a:pt x="2843" y="1006"/>
                    <a:pt x="2779" y="1265"/>
                  </a:cubicBezTo>
                  <a:cubicBezTo>
                    <a:pt x="2714" y="1523"/>
                    <a:pt x="2736" y="1782"/>
                    <a:pt x="2822" y="2040"/>
                  </a:cubicBezTo>
                  <a:cubicBezTo>
                    <a:pt x="2647" y="1888"/>
                    <a:pt x="2434" y="1813"/>
                    <a:pt x="2221" y="1813"/>
                  </a:cubicBezTo>
                  <a:cubicBezTo>
                    <a:pt x="2041" y="1813"/>
                    <a:pt x="1860" y="1867"/>
                    <a:pt x="1702" y="1976"/>
                  </a:cubicBezTo>
                  <a:cubicBezTo>
                    <a:pt x="1379" y="2234"/>
                    <a:pt x="1358" y="2729"/>
                    <a:pt x="1659" y="3031"/>
                  </a:cubicBezTo>
                  <a:cubicBezTo>
                    <a:pt x="1605" y="3022"/>
                    <a:pt x="1550" y="3017"/>
                    <a:pt x="1496" y="3017"/>
                  </a:cubicBezTo>
                  <a:cubicBezTo>
                    <a:pt x="1161" y="3017"/>
                    <a:pt x="835" y="3184"/>
                    <a:pt x="669" y="3461"/>
                  </a:cubicBezTo>
                  <a:cubicBezTo>
                    <a:pt x="475" y="3827"/>
                    <a:pt x="625" y="4258"/>
                    <a:pt x="992" y="4430"/>
                  </a:cubicBezTo>
                  <a:cubicBezTo>
                    <a:pt x="712" y="4517"/>
                    <a:pt x="475" y="4646"/>
                    <a:pt x="259" y="4840"/>
                  </a:cubicBezTo>
                  <a:cubicBezTo>
                    <a:pt x="66" y="5033"/>
                    <a:pt x="1" y="5335"/>
                    <a:pt x="87" y="5615"/>
                  </a:cubicBezTo>
                  <a:cubicBezTo>
                    <a:pt x="190" y="5832"/>
                    <a:pt x="429" y="5944"/>
                    <a:pt x="674" y="5944"/>
                  </a:cubicBezTo>
                  <a:cubicBezTo>
                    <a:pt x="841" y="5944"/>
                    <a:pt x="1011" y="5892"/>
                    <a:pt x="1142" y="5787"/>
                  </a:cubicBezTo>
                  <a:lnTo>
                    <a:pt x="1142" y="5787"/>
                  </a:lnTo>
                  <a:cubicBezTo>
                    <a:pt x="1013" y="6196"/>
                    <a:pt x="1228" y="6627"/>
                    <a:pt x="1638" y="6756"/>
                  </a:cubicBezTo>
                  <a:cubicBezTo>
                    <a:pt x="1684" y="6764"/>
                    <a:pt x="1730" y="6768"/>
                    <a:pt x="1775" y="6768"/>
                  </a:cubicBezTo>
                  <a:cubicBezTo>
                    <a:pt x="2114" y="6768"/>
                    <a:pt x="2428" y="6562"/>
                    <a:pt x="2542" y="6239"/>
                  </a:cubicBezTo>
                  <a:lnTo>
                    <a:pt x="2542" y="6239"/>
                  </a:lnTo>
                  <a:cubicBezTo>
                    <a:pt x="2520" y="6412"/>
                    <a:pt x="2736" y="6584"/>
                    <a:pt x="2930" y="6627"/>
                  </a:cubicBezTo>
                  <a:cubicBezTo>
                    <a:pt x="2984" y="6635"/>
                    <a:pt x="3039" y="6639"/>
                    <a:pt x="3093" y="6639"/>
                  </a:cubicBezTo>
                  <a:cubicBezTo>
                    <a:pt x="3585" y="6639"/>
                    <a:pt x="4030" y="6300"/>
                    <a:pt x="4153" y="5805"/>
                  </a:cubicBezTo>
                  <a:lnTo>
                    <a:pt x="4153" y="5805"/>
                  </a:lnTo>
                  <a:cubicBezTo>
                    <a:pt x="4036" y="6315"/>
                    <a:pt x="4400" y="6821"/>
                    <a:pt x="4932" y="6864"/>
                  </a:cubicBezTo>
                  <a:cubicBezTo>
                    <a:pt x="4954" y="6865"/>
                    <a:pt x="4976" y="6866"/>
                    <a:pt x="4997" y="6866"/>
                  </a:cubicBezTo>
                  <a:cubicBezTo>
                    <a:pt x="5314" y="6866"/>
                    <a:pt x="5591" y="6717"/>
                    <a:pt x="5772" y="6455"/>
                  </a:cubicBezTo>
                  <a:cubicBezTo>
                    <a:pt x="5772" y="6282"/>
                    <a:pt x="5858" y="6089"/>
                    <a:pt x="5987" y="5981"/>
                  </a:cubicBezTo>
                  <a:lnTo>
                    <a:pt x="5987" y="5981"/>
                  </a:lnTo>
                  <a:cubicBezTo>
                    <a:pt x="5966" y="6153"/>
                    <a:pt x="5880" y="6325"/>
                    <a:pt x="5772" y="6455"/>
                  </a:cubicBezTo>
                  <a:cubicBezTo>
                    <a:pt x="5772" y="6713"/>
                    <a:pt x="5901" y="6950"/>
                    <a:pt x="6117" y="7058"/>
                  </a:cubicBezTo>
                  <a:cubicBezTo>
                    <a:pt x="6220" y="7099"/>
                    <a:pt x="6326" y="7118"/>
                    <a:pt x="6430" y="7118"/>
                  </a:cubicBezTo>
                  <a:cubicBezTo>
                    <a:pt x="6650" y="7118"/>
                    <a:pt x="6860" y="7032"/>
                    <a:pt x="7021" y="6885"/>
                  </a:cubicBezTo>
                  <a:cubicBezTo>
                    <a:pt x="7236" y="6648"/>
                    <a:pt x="7409" y="6368"/>
                    <a:pt x="7495" y="6067"/>
                  </a:cubicBezTo>
                  <a:cubicBezTo>
                    <a:pt x="7516" y="6390"/>
                    <a:pt x="7689" y="6692"/>
                    <a:pt x="7947" y="6885"/>
                  </a:cubicBezTo>
                  <a:cubicBezTo>
                    <a:pt x="8087" y="6982"/>
                    <a:pt x="8249" y="7031"/>
                    <a:pt x="8410" y="7031"/>
                  </a:cubicBezTo>
                  <a:cubicBezTo>
                    <a:pt x="8572" y="7031"/>
                    <a:pt x="8733" y="6982"/>
                    <a:pt x="8873" y="6885"/>
                  </a:cubicBezTo>
                  <a:cubicBezTo>
                    <a:pt x="9131" y="6692"/>
                    <a:pt x="9218" y="6325"/>
                    <a:pt x="9088" y="6024"/>
                  </a:cubicBezTo>
                  <a:lnTo>
                    <a:pt x="9088" y="6024"/>
                  </a:lnTo>
                  <a:cubicBezTo>
                    <a:pt x="9264" y="6301"/>
                    <a:pt x="9557" y="6450"/>
                    <a:pt x="9863" y="6450"/>
                  </a:cubicBezTo>
                  <a:cubicBezTo>
                    <a:pt x="10008" y="6450"/>
                    <a:pt x="10156" y="6416"/>
                    <a:pt x="10294" y="6347"/>
                  </a:cubicBezTo>
                  <a:cubicBezTo>
                    <a:pt x="10703" y="6067"/>
                    <a:pt x="10747" y="5507"/>
                    <a:pt x="10402" y="5163"/>
                  </a:cubicBezTo>
                  <a:lnTo>
                    <a:pt x="10402" y="5163"/>
                  </a:lnTo>
                  <a:cubicBezTo>
                    <a:pt x="10502" y="5191"/>
                    <a:pt x="10603" y="5206"/>
                    <a:pt x="10702" y="5206"/>
                  </a:cubicBezTo>
                  <a:cubicBezTo>
                    <a:pt x="10900" y="5206"/>
                    <a:pt x="11091" y="5148"/>
                    <a:pt x="11263" y="5033"/>
                  </a:cubicBezTo>
                  <a:cubicBezTo>
                    <a:pt x="11543" y="4861"/>
                    <a:pt x="11651" y="4538"/>
                    <a:pt x="11586" y="4237"/>
                  </a:cubicBezTo>
                  <a:cubicBezTo>
                    <a:pt x="11436" y="3784"/>
                    <a:pt x="10919" y="3634"/>
                    <a:pt x="10467" y="3569"/>
                  </a:cubicBezTo>
                  <a:cubicBezTo>
                    <a:pt x="10725" y="3224"/>
                    <a:pt x="10747" y="2751"/>
                    <a:pt x="10531" y="2385"/>
                  </a:cubicBezTo>
                  <a:cubicBezTo>
                    <a:pt x="10350" y="2077"/>
                    <a:pt x="10001" y="1891"/>
                    <a:pt x="9651" y="1891"/>
                  </a:cubicBezTo>
                  <a:cubicBezTo>
                    <a:pt x="9585" y="1891"/>
                    <a:pt x="9519" y="1897"/>
                    <a:pt x="9454" y="1911"/>
                  </a:cubicBezTo>
                  <a:cubicBezTo>
                    <a:pt x="9541" y="1459"/>
                    <a:pt x="9347" y="963"/>
                    <a:pt x="8959" y="705"/>
                  </a:cubicBezTo>
                  <a:cubicBezTo>
                    <a:pt x="8765" y="576"/>
                    <a:pt x="8539" y="511"/>
                    <a:pt x="8313" y="511"/>
                  </a:cubicBezTo>
                  <a:cubicBezTo>
                    <a:pt x="8087" y="511"/>
                    <a:pt x="7861" y="576"/>
                    <a:pt x="7667" y="705"/>
                  </a:cubicBezTo>
                  <a:cubicBezTo>
                    <a:pt x="7452" y="404"/>
                    <a:pt x="7172" y="167"/>
                    <a:pt x="6827" y="59"/>
                  </a:cubicBezTo>
                  <a:cubicBezTo>
                    <a:pt x="6752" y="35"/>
                    <a:pt x="6675" y="24"/>
                    <a:pt x="6598" y="24"/>
                  </a:cubicBezTo>
                  <a:cubicBezTo>
                    <a:pt x="6323" y="24"/>
                    <a:pt x="6053" y="168"/>
                    <a:pt x="5901" y="404"/>
                  </a:cubicBezTo>
                  <a:cubicBezTo>
                    <a:pt x="5686" y="138"/>
                    <a:pt x="5355" y="0"/>
                    <a:pt x="5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11774;p51">
              <a:extLst>
                <a:ext uri="{FF2B5EF4-FFF2-40B4-BE49-F238E27FC236}">
                  <a16:creationId xmlns:a16="http://schemas.microsoft.com/office/drawing/2014/main" id="{EEB8B8E5-3256-9A2F-38B0-E181065514D0}"/>
                </a:ext>
              </a:extLst>
            </p:cNvPr>
            <p:cNvSpPr/>
            <p:nvPr/>
          </p:nvSpPr>
          <p:spPr>
            <a:xfrm flipH="1">
              <a:off x="2094210" y="2789902"/>
              <a:ext cx="340710" cy="326401"/>
            </a:xfrm>
            <a:custGeom>
              <a:avLst/>
              <a:gdLst/>
              <a:ahLst/>
              <a:cxnLst/>
              <a:rect l="l" t="t" r="r" b="b"/>
              <a:pathLst>
                <a:path w="5643" h="5406" extrusionOk="0">
                  <a:moveTo>
                    <a:pt x="5643" y="1"/>
                  </a:moveTo>
                  <a:lnTo>
                    <a:pt x="1" y="410"/>
                  </a:lnTo>
                  <a:lnTo>
                    <a:pt x="582" y="5406"/>
                  </a:lnTo>
                  <a:lnTo>
                    <a:pt x="5277" y="5406"/>
                  </a:lnTo>
                  <a:lnTo>
                    <a:pt x="5643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11775;p51">
              <a:extLst>
                <a:ext uri="{FF2B5EF4-FFF2-40B4-BE49-F238E27FC236}">
                  <a16:creationId xmlns:a16="http://schemas.microsoft.com/office/drawing/2014/main" id="{255203A8-BF12-9179-F014-37418F6B35D0}"/>
                </a:ext>
              </a:extLst>
            </p:cNvPr>
            <p:cNvSpPr/>
            <p:nvPr/>
          </p:nvSpPr>
          <p:spPr>
            <a:xfrm flipH="1">
              <a:off x="1975872" y="2558470"/>
              <a:ext cx="613737" cy="370657"/>
            </a:xfrm>
            <a:custGeom>
              <a:avLst/>
              <a:gdLst/>
              <a:ahLst/>
              <a:cxnLst/>
              <a:rect l="l" t="t" r="r" b="b"/>
              <a:pathLst>
                <a:path w="10165" h="6139" extrusionOk="0">
                  <a:moveTo>
                    <a:pt x="8291" y="1"/>
                  </a:moveTo>
                  <a:cubicBezTo>
                    <a:pt x="7753" y="431"/>
                    <a:pt x="7300" y="927"/>
                    <a:pt x="6913" y="1508"/>
                  </a:cubicBezTo>
                  <a:lnTo>
                    <a:pt x="6353" y="130"/>
                  </a:lnTo>
                  <a:cubicBezTo>
                    <a:pt x="6008" y="561"/>
                    <a:pt x="5707" y="1013"/>
                    <a:pt x="5448" y="1487"/>
                  </a:cubicBezTo>
                  <a:cubicBezTo>
                    <a:pt x="5448" y="1077"/>
                    <a:pt x="5341" y="668"/>
                    <a:pt x="5125" y="324"/>
                  </a:cubicBezTo>
                  <a:cubicBezTo>
                    <a:pt x="4932" y="690"/>
                    <a:pt x="4759" y="1099"/>
                    <a:pt x="4652" y="1530"/>
                  </a:cubicBezTo>
                  <a:cubicBezTo>
                    <a:pt x="4458" y="1034"/>
                    <a:pt x="4135" y="604"/>
                    <a:pt x="3704" y="302"/>
                  </a:cubicBezTo>
                  <a:lnTo>
                    <a:pt x="3704" y="302"/>
                  </a:lnTo>
                  <a:cubicBezTo>
                    <a:pt x="3769" y="754"/>
                    <a:pt x="3790" y="1207"/>
                    <a:pt x="3747" y="1680"/>
                  </a:cubicBezTo>
                  <a:cubicBezTo>
                    <a:pt x="3532" y="1164"/>
                    <a:pt x="3166" y="733"/>
                    <a:pt x="2692" y="453"/>
                  </a:cubicBezTo>
                  <a:lnTo>
                    <a:pt x="2692" y="453"/>
                  </a:lnTo>
                  <a:cubicBezTo>
                    <a:pt x="2821" y="841"/>
                    <a:pt x="2886" y="1250"/>
                    <a:pt x="2864" y="1659"/>
                  </a:cubicBezTo>
                  <a:cubicBezTo>
                    <a:pt x="2434" y="1228"/>
                    <a:pt x="1917" y="862"/>
                    <a:pt x="1378" y="604"/>
                  </a:cubicBezTo>
                  <a:lnTo>
                    <a:pt x="1378" y="604"/>
                  </a:lnTo>
                  <a:cubicBezTo>
                    <a:pt x="1551" y="1077"/>
                    <a:pt x="1723" y="1551"/>
                    <a:pt x="1852" y="2025"/>
                  </a:cubicBezTo>
                  <a:lnTo>
                    <a:pt x="840" y="2176"/>
                  </a:lnTo>
                  <a:cubicBezTo>
                    <a:pt x="1228" y="2434"/>
                    <a:pt x="1637" y="2671"/>
                    <a:pt x="2067" y="2886"/>
                  </a:cubicBezTo>
                  <a:cubicBezTo>
                    <a:pt x="1981" y="3080"/>
                    <a:pt x="1895" y="3296"/>
                    <a:pt x="1831" y="3511"/>
                  </a:cubicBezTo>
                  <a:cubicBezTo>
                    <a:pt x="1185" y="3791"/>
                    <a:pt x="582" y="4114"/>
                    <a:pt x="0" y="4501"/>
                  </a:cubicBezTo>
                  <a:cubicBezTo>
                    <a:pt x="216" y="4540"/>
                    <a:pt x="434" y="4559"/>
                    <a:pt x="652" y="4559"/>
                  </a:cubicBezTo>
                  <a:cubicBezTo>
                    <a:pt x="1044" y="4559"/>
                    <a:pt x="1435" y="4497"/>
                    <a:pt x="1809" y="4372"/>
                  </a:cubicBezTo>
                  <a:lnTo>
                    <a:pt x="1809" y="4372"/>
                  </a:lnTo>
                  <a:cubicBezTo>
                    <a:pt x="1658" y="4954"/>
                    <a:pt x="1572" y="5535"/>
                    <a:pt x="1529" y="6138"/>
                  </a:cubicBezTo>
                  <a:cubicBezTo>
                    <a:pt x="2132" y="5729"/>
                    <a:pt x="2649" y="5234"/>
                    <a:pt x="3101" y="4674"/>
                  </a:cubicBezTo>
                  <a:lnTo>
                    <a:pt x="3790" y="5987"/>
                  </a:lnTo>
                  <a:cubicBezTo>
                    <a:pt x="4178" y="5578"/>
                    <a:pt x="4522" y="5147"/>
                    <a:pt x="4824" y="4695"/>
                  </a:cubicBezTo>
                  <a:cubicBezTo>
                    <a:pt x="4824" y="5083"/>
                    <a:pt x="4953" y="5492"/>
                    <a:pt x="5211" y="5815"/>
                  </a:cubicBezTo>
                  <a:cubicBezTo>
                    <a:pt x="5448" y="5449"/>
                    <a:pt x="5642" y="5040"/>
                    <a:pt x="5771" y="4631"/>
                  </a:cubicBezTo>
                  <a:cubicBezTo>
                    <a:pt x="6008" y="5126"/>
                    <a:pt x="6374" y="5535"/>
                    <a:pt x="6848" y="5793"/>
                  </a:cubicBezTo>
                  <a:cubicBezTo>
                    <a:pt x="6783" y="5363"/>
                    <a:pt x="6762" y="4932"/>
                    <a:pt x="6805" y="4480"/>
                  </a:cubicBezTo>
                  <a:lnTo>
                    <a:pt x="6805" y="4480"/>
                  </a:lnTo>
                  <a:cubicBezTo>
                    <a:pt x="7063" y="4997"/>
                    <a:pt x="7494" y="5406"/>
                    <a:pt x="8011" y="5643"/>
                  </a:cubicBezTo>
                  <a:cubicBezTo>
                    <a:pt x="7860" y="5277"/>
                    <a:pt x="7796" y="4889"/>
                    <a:pt x="7839" y="4501"/>
                  </a:cubicBezTo>
                  <a:lnTo>
                    <a:pt x="7839" y="4501"/>
                  </a:lnTo>
                  <a:cubicBezTo>
                    <a:pt x="8334" y="4911"/>
                    <a:pt x="8894" y="5255"/>
                    <a:pt x="9497" y="5492"/>
                  </a:cubicBezTo>
                  <a:cubicBezTo>
                    <a:pt x="9303" y="5040"/>
                    <a:pt x="9152" y="4588"/>
                    <a:pt x="9001" y="4135"/>
                  </a:cubicBezTo>
                  <a:lnTo>
                    <a:pt x="10164" y="3985"/>
                  </a:lnTo>
                  <a:cubicBezTo>
                    <a:pt x="9712" y="3748"/>
                    <a:pt x="9260" y="3511"/>
                    <a:pt x="8786" y="3317"/>
                  </a:cubicBezTo>
                  <a:cubicBezTo>
                    <a:pt x="8915" y="3080"/>
                    <a:pt x="9023" y="2843"/>
                    <a:pt x="9109" y="2606"/>
                  </a:cubicBezTo>
                  <a:lnTo>
                    <a:pt x="9109" y="2606"/>
                  </a:lnTo>
                  <a:cubicBezTo>
                    <a:pt x="8700" y="2693"/>
                    <a:pt x="8291" y="2714"/>
                    <a:pt x="7860" y="2714"/>
                  </a:cubicBezTo>
                  <a:cubicBezTo>
                    <a:pt x="8442" y="2434"/>
                    <a:pt x="8980" y="2090"/>
                    <a:pt x="9475" y="1702"/>
                  </a:cubicBezTo>
                  <a:cubicBezTo>
                    <a:pt x="9282" y="1660"/>
                    <a:pt x="9084" y="1638"/>
                    <a:pt x="8888" y="1638"/>
                  </a:cubicBezTo>
                  <a:cubicBezTo>
                    <a:pt x="8582" y="1638"/>
                    <a:pt x="8278" y="1692"/>
                    <a:pt x="7989" y="1810"/>
                  </a:cubicBezTo>
                  <a:cubicBezTo>
                    <a:pt x="8140" y="1207"/>
                    <a:pt x="8226" y="604"/>
                    <a:pt x="8291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11776;p51">
              <a:extLst>
                <a:ext uri="{FF2B5EF4-FFF2-40B4-BE49-F238E27FC236}">
                  <a16:creationId xmlns:a16="http://schemas.microsoft.com/office/drawing/2014/main" id="{C9AC1BC5-0D32-F145-13E9-B83A09485720}"/>
                </a:ext>
              </a:extLst>
            </p:cNvPr>
            <p:cNvSpPr/>
            <p:nvPr/>
          </p:nvSpPr>
          <p:spPr>
            <a:xfrm flipH="1">
              <a:off x="1030641" y="2586365"/>
              <a:ext cx="141766" cy="124317"/>
            </a:xfrm>
            <a:custGeom>
              <a:avLst/>
              <a:gdLst/>
              <a:ahLst/>
              <a:cxnLst/>
              <a:rect l="l" t="t" r="r" b="b"/>
              <a:pathLst>
                <a:path w="2348" h="2059" extrusionOk="0">
                  <a:moveTo>
                    <a:pt x="1220" y="1"/>
                  </a:moveTo>
                  <a:cubicBezTo>
                    <a:pt x="1069" y="1"/>
                    <a:pt x="920" y="85"/>
                    <a:pt x="840" y="228"/>
                  </a:cubicBezTo>
                  <a:cubicBezTo>
                    <a:pt x="776" y="336"/>
                    <a:pt x="754" y="486"/>
                    <a:pt x="797" y="615"/>
                  </a:cubicBezTo>
                  <a:cubicBezTo>
                    <a:pt x="714" y="521"/>
                    <a:pt x="599" y="472"/>
                    <a:pt x="483" y="472"/>
                  </a:cubicBezTo>
                  <a:cubicBezTo>
                    <a:pt x="388" y="472"/>
                    <a:pt x="293" y="505"/>
                    <a:pt x="216" y="572"/>
                  </a:cubicBezTo>
                  <a:cubicBezTo>
                    <a:pt x="130" y="637"/>
                    <a:pt x="87" y="702"/>
                    <a:pt x="65" y="788"/>
                  </a:cubicBezTo>
                  <a:cubicBezTo>
                    <a:pt x="1" y="938"/>
                    <a:pt x="22" y="1111"/>
                    <a:pt x="108" y="1240"/>
                  </a:cubicBezTo>
                  <a:cubicBezTo>
                    <a:pt x="164" y="1323"/>
                    <a:pt x="255" y="1371"/>
                    <a:pt x="348" y="1371"/>
                  </a:cubicBezTo>
                  <a:cubicBezTo>
                    <a:pt x="399" y="1371"/>
                    <a:pt x="450" y="1357"/>
                    <a:pt x="496" y="1326"/>
                  </a:cubicBezTo>
                  <a:lnTo>
                    <a:pt x="496" y="1326"/>
                  </a:lnTo>
                  <a:cubicBezTo>
                    <a:pt x="324" y="1541"/>
                    <a:pt x="388" y="1864"/>
                    <a:pt x="625" y="1994"/>
                  </a:cubicBezTo>
                  <a:cubicBezTo>
                    <a:pt x="674" y="2010"/>
                    <a:pt x="724" y="2018"/>
                    <a:pt x="773" y="2018"/>
                  </a:cubicBezTo>
                  <a:cubicBezTo>
                    <a:pt x="981" y="2018"/>
                    <a:pt x="1172" y="1876"/>
                    <a:pt x="1206" y="1649"/>
                  </a:cubicBezTo>
                  <a:lnTo>
                    <a:pt x="1206" y="1649"/>
                  </a:lnTo>
                  <a:cubicBezTo>
                    <a:pt x="1185" y="1843"/>
                    <a:pt x="1314" y="2037"/>
                    <a:pt x="1529" y="2058"/>
                  </a:cubicBezTo>
                  <a:cubicBezTo>
                    <a:pt x="1723" y="2037"/>
                    <a:pt x="1896" y="1908"/>
                    <a:pt x="1960" y="1714"/>
                  </a:cubicBezTo>
                  <a:cubicBezTo>
                    <a:pt x="1999" y="1578"/>
                    <a:pt x="1933" y="1425"/>
                    <a:pt x="1810" y="1364"/>
                  </a:cubicBezTo>
                  <a:lnTo>
                    <a:pt x="1810" y="1364"/>
                  </a:lnTo>
                  <a:cubicBezTo>
                    <a:pt x="1849" y="1377"/>
                    <a:pt x="1889" y="1383"/>
                    <a:pt x="1928" y="1383"/>
                  </a:cubicBezTo>
                  <a:cubicBezTo>
                    <a:pt x="2116" y="1383"/>
                    <a:pt x="2293" y="1247"/>
                    <a:pt x="2326" y="1046"/>
                  </a:cubicBezTo>
                  <a:cubicBezTo>
                    <a:pt x="2348" y="788"/>
                    <a:pt x="2197" y="551"/>
                    <a:pt x="1960" y="486"/>
                  </a:cubicBezTo>
                  <a:cubicBezTo>
                    <a:pt x="1910" y="472"/>
                    <a:pt x="1860" y="465"/>
                    <a:pt x="1811" y="465"/>
                  </a:cubicBezTo>
                  <a:cubicBezTo>
                    <a:pt x="1714" y="465"/>
                    <a:pt x="1623" y="493"/>
                    <a:pt x="1551" y="551"/>
                  </a:cubicBezTo>
                  <a:cubicBezTo>
                    <a:pt x="1659" y="357"/>
                    <a:pt x="1572" y="120"/>
                    <a:pt x="1379" y="34"/>
                  </a:cubicBezTo>
                  <a:cubicBezTo>
                    <a:pt x="1328" y="11"/>
                    <a:pt x="1274" y="1"/>
                    <a:pt x="12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11777;p51">
              <a:extLst>
                <a:ext uri="{FF2B5EF4-FFF2-40B4-BE49-F238E27FC236}">
                  <a16:creationId xmlns:a16="http://schemas.microsoft.com/office/drawing/2014/main" id="{E5E3ECBB-90E6-7301-D60A-428D561FDFB6}"/>
                </a:ext>
              </a:extLst>
            </p:cNvPr>
            <p:cNvSpPr/>
            <p:nvPr/>
          </p:nvSpPr>
          <p:spPr>
            <a:xfrm flipH="1">
              <a:off x="1086550" y="2631166"/>
              <a:ext cx="40332" cy="32845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307" y="0"/>
                  </a:moveTo>
                  <a:cubicBezTo>
                    <a:pt x="151" y="0"/>
                    <a:pt x="20" y="123"/>
                    <a:pt x="0" y="283"/>
                  </a:cubicBezTo>
                  <a:cubicBezTo>
                    <a:pt x="20" y="422"/>
                    <a:pt x="151" y="543"/>
                    <a:pt x="307" y="543"/>
                  </a:cubicBezTo>
                  <a:cubicBezTo>
                    <a:pt x="319" y="543"/>
                    <a:pt x="332" y="543"/>
                    <a:pt x="345" y="541"/>
                  </a:cubicBezTo>
                  <a:cubicBezTo>
                    <a:pt x="357" y="543"/>
                    <a:pt x="370" y="543"/>
                    <a:pt x="382" y="543"/>
                  </a:cubicBezTo>
                  <a:cubicBezTo>
                    <a:pt x="535" y="543"/>
                    <a:pt x="648" y="422"/>
                    <a:pt x="668" y="283"/>
                  </a:cubicBezTo>
                  <a:cubicBezTo>
                    <a:pt x="648" y="123"/>
                    <a:pt x="535" y="0"/>
                    <a:pt x="382" y="0"/>
                  </a:cubicBezTo>
                  <a:cubicBezTo>
                    <a:pt x="370" y="0"/>
                    <a:pt x="357" y="1"/>
                    <a:pt x="345" y="3"/>
                  </a:cubicBezTo>
                  <a:cubicBezTo>
                    <a:pt x="332" y="1"/>
                    <a:pt x="320" y="0"/>
                    <a:pt x="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11778;p51">
              <a:extLst>
                <a:ext uri="{FF2B5EF4-FFF2-40B4-BE49-F238E27FC236}">
                  <a16:creationId xmlns:a16="http://schemas.microsoft.com/office/drawing/2014/main" id="{373FBD18-0E23-AEA4-3D30-3FCBADD03168}"/>
                </a:ext>
              </a:extLst>
            </p:cNvPr>
            <p:cNvSpPr/>
            <p:nvPr/>
          </p:nvSpPr>
          <p:spPr>
            <a:xfrm flipH="1">
              <a:off x="860314" y="2670956"/>
              <a:ext cx="139170" cy="124438"/>
            </a:xfrm>
            <a:custGeom>
              <a:avLst/>
              <a:gdLst/>
              <a:ahLst/>
              <a:cxnLst/>
              <a:rect l="l" t="t" r="r" b="b"/>
              <a:pathLst>
                <a:path w="2305" h="2061" extrusionOk="0">
                  <a:moveTo>
                    <a:pt x="1368" y="0"/>
                  </a:moveTo>
                  <a:cubicBezTo>
                    <a:pt x="1266" y="0"/>
                    <a:pt x="1163" y="33"/>
                    <a:pt x="1077" y="97"/>
                  </a:cubicBezTo>
                  <a:cubicBezTo>
                    <a:pt x="970" y="184"/>
                    <a:pt x="905" y="313"/>
                    <a:pt x="905" y="463"/>
                  </a:cubicBezTo>
                  <a:cubicBezTo>
                    <a:pt x="853" y="272"/>
                    <a:pt x="674" y="165"/>
                    <a:pt x="494" y="165"/>
                  </a:cubicBezTo>
                  <a:cubicBezTo>
                    <a:pt x="451" y="165"/>
                    <a:pt x="408" y="171"/>
                    <a:pt x="367" y="184"/>
                  </a:cubicBezTo>
                  <a:cubicBezTo>
                    <a:pt x="280" y="227"/>
                    <a:pt x="216" y="270"/>
                    <a:pt x="151" y="356"/>
                  </a:cubicBezTo>
                  <a:cubicBezTo>
                    <a:pt x="44" y="463"/>
                    <a:pt x="1" y="614"/>
                    <a:pt x="22" y="765"/>
                  </a:cubicBezTo>
                  <a:cubicBezTo>
                    <a:pt x="61" y="920"/>
                    <a:pt x="187" y="1005"/>
                    <a:pt x="321" y="1005"/>
                  </a:cubicBezTo>
                  <a:cubicBezTo>
                    <a:pt x="336" y="1005"/>
                    <a:pt x="351" y="1004"/>
                    <a:pt x="367" y="1002"/>
                  </a:cubicBezTo>
                  <a:lnTo>
                    <a:pt x="367" y="1002"/>
                  </a:lnTo>
                  <a:cubicBezTo>
                    <a:pt x="130" y="1153"/>
                    <a:pt x="87" y="1476"/>
                    <a:pt x="259" y="1669"/>
                  </a:cubicBezTo>
                  <a:cubicBezTo>
                    <a:pt x="347" y="1740"/>
                    <a:pt x="453" y="1774"/>
                    <a:pt x="556" y="1774"/>
                  </a:cubicBezTo>
                  <a:cubicBezTo>
                    <a:pt x="699" y="1774"/>
                    <a:pt x="837" y="1708"/>
                    <a:pt x="916" y="1580"/>
                  </a:cubicBezTo>
                  <a:lnTo>
                    <a:pt x="916" y="1580"/>
                  </a:lnTo>
                  <a:cubicBezTo>
                    <a:pt x="825" y="1749"/>
                    <a:pt x="911" y="1952"/>
                    <a:pt x="1077" y="2035"/>
                  </a:cubicBezTo>
                  <a:cubicBezTo>
                    <a:pt x="1127" y="2052"/>
                    <a:pt x="1178" y="2060"/>
                    <a:pt x="1228" y="2060"/>
                  </a:cubicBezTo>
                  <a:cubicBezTo>
                    <a:pt x="1374" y="2060"/>
                    <a:pt x="1514" y="1991"/>
                    <a:pt x="1594" y="1863"/>
                  </a:cubicBezTo>
                  <a:cubicBezTo>
                    <a:pt x="1674" y="1743"/>
                    <a:pt x="1680" y="1585"/>
                    <a:pt x="1576" y="1477"/>
                  </a:cubicBezTo>
                  <a:lnTo>
                    <a:pt x="1576" y="1477"/>
                  </a:lnTo>
                  <a:cubicBezTo>
                    <a:pt x="1655" y="1545"/>
                    <a:pt x="1750" y="1578"/>
                    <a:pt x="1844" y="1578"/>
                  </a:cubicBezTo>
                  <a:cubicBezTo>
                    <a:pt x="1979" y="1578"/>
                    <a:pt x="2112" y="1511"/>
                    <a:pt x="2197" y="1389"/>
                  </a:cubicBezTo>
                  <a:cubicBezTo>
                    <a:pt x="2305" y="1153"/>
                    <a:pt x="2240" y="873"/>
                    <a:pt x="2025" y="722"/>
                  </a:cubicBezTo>
                  <a:cubicBezTo>
                    <a:pt x="1946" y="659"/>
                    <a:pt x="1844" y="619"/>
                    <a:pt x="1744" y="619"/>
                  </a:cubicBezTo>
                  <a:cubicBezTo>
                    <a:pt x="1708" y="619"/>
                    <a:pt x="1672" y="624"/>
                    <a:pt x="1637" y="636"/>
                  </a:cubicBezTo>
                  <a:cubicBezTo>
                    <a:pt x="1788" y="485"/>
                    <a:pt x="1809" y="248"/>
                    <a:pt x="1659" y="97"/>
                  </a:cubicBezTo>
                  <a:cubicBezTo>
                    <a:pt x="1573" y="33"/>
                    <a:pt x="1470" y="0"/>
                    <a:pt x="1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11779;p51">
              <a:extLst>
                <a:ext uri="{FF2B5EF4-FFF2-40B4-BE49-F238E27FC236}">
                  <a16:creationId xmlns:a16="http://schemas.microsoft.com/office/drawing/2014/main" id="{188887CB-F1DC-E5E8-55FC-A386C056F545}"/>
                </a:ext>
              </a:extLst>
            </p:cNvPr>
            <p:cNvSpPr/>
            <p:nvPr/>
          </p:nvSpPr>
          <p:spPr>
            <a:xfrm flipH="1">
              <a:off x="914894" y="2709115"/>
              <a:ext cx="44257" cy="35562"/>
            </a:xfrm>
            <a:custGeom>
              <a:avLst/>
              <a:gdLst/>
              <a:ahLst/>
              <a:cxnLst/>
              <a:rect l="l" t="t" r="r" b="b"/>
              <a:pathLst>
                <a:path w="733" h="589" extrusionOk="0">
                  <a:moveTo>
                    <a:pt x="350" y="0"/>
                  </a:moveTo>
                  <a:cubicBezTo>
                    <a:pt x="231" y="0"/>
                    <a:pt x="112" y="65"/>
                    <a:pt x="65" y="176"/>
                  </a:cubicBezTo>
                  <a:cubicBezTo>
                    <a:pt x="0" y="327"/>
                    <a:pt x="108" y="499"/>
                    <a:pt x="280" y="564"/>
                  </a:cubicBezTo>
                  <a:cubicBezTo>
                    <a:pt x="319" y="581"/>
                    <a:pt x="360" y="589"/>
                    <a:pt x="401" y="589"/>
                  </a:cubicBezTo>
                  <a:cubicBezTo>
                    <a:pt x="515" y="589"/>
                    <a:pt x="626" y="524"/>
                    <a:pt x="689" y="413"/>
                  </a:cubicBezTo>
                  <a:cubicBezTo>
                    <a:pt x="732" y="241"/>
                    <a:pt x="625" y="68"/>
                    <a:pt x="474" y="25"/>
                  </a:cubicBezTo>
                  <a:cubicBezTo>
                    <a:pt x="434" y="8"/>
                    <a:pt x="392" y="0"/>
                    <a:pt x="3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11780;p51">
              <a:extLst>
                <a:ext uri="{FF2B5EF4-FFF2-40B4-BE49-F238E27FC236}">
                  <a16:creationId xmlns:a16="http://schemas.microsoft.com/office/drawing/2014/main" id="{8B71EEC0-A03A-445B-9B72-10EC23FCB6E8}"/>
                </a:ext>
              </a:extLst>
            </p:cNvPr>
            <p:cNvSpPr/>
            <p:nvPr/>
          </p:nvSpPr>
          <p:spPr>
            <a:xfrm flipH="1">
              <a:off x="927937" y="2800407"/>
              <a:ext cx="136574" cy="124498"/>
            </a:xfrm>
            <a:custGeom>
              <a:avLst/>
              <a:gdLst/>
              <a:ahLst/>
              <a:cxnLst/>
              <a:rect l="l" t="t" r="r" b="b"/>
              <a:pathLst>
                <a:path w="2262" h="2062" extrusionOk="0">
                  <a:moveTo>
                    <a:pt x="1374" y="0"/>
                  </a:moveTo>
                  <a:cubicBezTo>
                    <a:pt x="1286" y="0"/>
                    <a:pt x="1197" y="28"/>
                    <a:pt x="1121" y="85"/>
                  </a:cubicBezTo>
                  <a:cubicBezTo>
                    <a:pt x="1013" y="150"/>
                    <a:pt x="927" y="279"/>
                    <a:pt x="927" y="430"/>
                  </a:cubicBezTo>
                  <a:cubicBezTo>
                    <a:pt x="873" y="234"/>
                    <a:pt x="702" y="112"/>
                    <a:pt x="523" y="112"/>
                  </a:cubicBezTo>
                  <a:cubicBezTo>
                    <a:pt x="485" y="112"/>
                    <a:pt x="447" y="117"/>
                    <a:pt x="410" y="128"/>
                  </a:cubicBezTo>
                  <a:cubicBezTo>
                    <a:pt x="302" y="150"/>
                    <a:pt x="238" y="214"/>
                    <a:pt x="173" y="279"/>
                  </a:cubicBezTo>
                  <a:cubicBezTo>
                    <a:pt x="65" y="387"/>
                    <a:pt x="1" y="537"/>
                    <a:pt x="22" y="710"/>
                  </a:cubicBezTo>
                  <a:cubicBezTo>
                    <a:pt x="42" y="848"/>
                    <a:pt x="170" y="949"/>
                    <a:pt x="307" y="949"/>
                  </a:cubicBezTo>
                  <a:cubicBezTo>
                    <a:pt x="320" y="949"/>
                    <a:pt x="332" y="948"/>
                    <a:pt x="345" y="947"/>
                  </a:cubicBezTo>
                  <a:lnTo>
                    <a:pt x="345" y="947"/>
                  </a:lnTo>
                  <a:cubicBezTo>
                    <a:pt x="109" y="1076"/>
                    <a:pt x="22" y="1399"/>
                    <a:pt x="195" y="1614"/>
                  </a:cubicBezTo>
                  <a:cubicBezTo>
                    <a:pt x="277" y="1697"/>
                    <a:pt x="387" y="1736"/>
                    <a:pt x="497" y="1736"/>
                  </a:cubicBezTo>
                  <a:cubicBezTo>
                    <a:pt x="637" y="1736"/>
                    <a:pt x="778" y="1673"/>
                    <a:pt x="867" y="1553"/>
                  </a:cubicBezTo>
                  <a:lnTo>
                    <a:pt x="867" y="1553"/>
                  </a:lnTo>
                  <a:cubicBezTo>
                    <a:pt x="761" y="1722"/>
                    <a:pt x="827" y="1941"/>
                    <a:pt x="991" y="2023"/>
                  </a:cubicBezTo>
                  <a:cubicBezTo>
                    <a:pt x="1051" y="2050"/>
                    <a:pt x="1112" y="2062"/>
                    <a:pt x="1172" y="2062"/>
                  </a:cubicBezTo>
                  <a:cubicBezTo>
                    <a:pt x="1309" y="2062"/>
                    <a:pt x="1440" y="1999"/>
                    <a:pt x="1530" y="1894"/>
                  </a:cubicBezTo>
                  <a:cubicBezTo>
                    <a:pt x="1616" y="1765"/>
                    <a:pt x="1616" y="1593"/>
                    <a:pt x="1508" y="1485"/>
                  </a:cubicBezTo>
                  <a:lnTo>
                    <a:pt x="1508" y="1485"/>
                  </a:lnTo>
                  <a:cubicBezTo>
                    <a:pt x="1590" y="1566"/>
                    <a:pt x="1705" y="1609"/>
                    <a:pt x="1819" y="1609"/>
                  </a:cubicBezTo>
                  <a:cubicBezTo>
                    <a:pt x="1947" y="1609"/>
                    <a:pt x="2075" y="1556"/>
                    <a:pt x="2154" y="1442"/>
                  </a:cubicBezTo>
                  <a:cubicBezTo>
                    <a:pt x="2262" y="1205"/>
                    <a:pt x="2219" y="925"/>
                    <a:pt x="2025" y="774"/>
                  </a:cubicBezTo>
                  <a:cubicBezTo>
                    <a:pt x="1945" y="695"/>
                    <a:pt x="1842" y="650"/>
                    <a:pt x="1741" y="650"/>
                  </a:cubicBezTo>
                  <a:cubicBezTo>
                    <a:pt x="1706" y="650"/>
                    <a:pt x="1671" y="656"/>
                    <a:pt x="1637" y="667"/>
                  </a:cubicBezTo>
                  <a:cubicBezTo>
                    <a:pt x="1810" y="537"/>
                    <a:pt x="1831" y="279"/>
                    <a:pt x="1681" y="128"/>
                  </a:cubicBezTo>
                  <a:cubicBezTo>
                    <a:pt x="1596" y="44"/>
                    <a:pt x="1486" y="0"/>
                    <a:pt x="1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11781;p51">
              <a:extLst>
                <a:ext uri="{FF2B5EF4-FFF2-40B4-BE49-F238E27FC236}">
                  <a16:creationId xmlns:a16="http://schemas.microsoft.com/office/drawing/2014/main" id="{594B91AC-434E-7F35-1A0D-9CC2D287B8AE}"/>
                </a:ext>
              </a:extLst>
            </p:cNvPr>
            <p:cNvSpPr/>
            <p:nvPr/>
          </p:nvSpPr>
          <p:spPr>
            <a:xfrm flipH="1">
              <a:off x="981190" y="2837963"/>
              <a:ext cx="44317" cy="35260"/>
            </a:xfrm>
            <a:custGeom>
              <a:avLst/>
              <a:gdLst/>
              <a:ahLst/>
              <a:cxnLst/>
              <a:rect l="l" t="t" r="r" b="b"/>
              <a:pathLst>
                <a:path w="734" h="584" extrusionOk="0">
                  <a:moveTo>
                    <a:pt x="332" y="1"/>
                  </a:moveTo>
                  <a:cubicBezTo>
                    <a:pt x="225" y="1"/>
                    <a:pt x="122" y="53"/>
                    <a:pt x="65" y="152"/>
                  </a:cubicBezTo>
                  <a:cubicBezTo>
                    <a:pt x="1" y="325"/>
                    <a:pt x="87" y="497"/>
                    <a:pt x="259" y="540"/>
                  </a:cubicBezTo>
                  <a:cubicBezTo>
                    <a:pt x="311" y="570"/>
                    <a:pt x="365" y="584"/>
                    <a:pt x="418" y="584"/>
                  </a:cubicBezTo>
                  <a:cubicBezTo>
                    <a:pt x="518" y="584"/>
                    <a:pt x="612" y="531"/>
                    <a:pt x="668" y="432"/>
                  </a:cubicBezTo>
                  <a:cubicBezTo>
                    <a:pt x="733" y="260"/>
                    <a:pt x="647" y="88"/>
                    <a:pt x="496" y="45"/>
                  </a:cubicBezTo>
                  <a:cubicBezTo>
                    <a:pt x="444" y="15"/>
                    <a:pt x="388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11782;p51">
              <a:extLst>
                <a:ext uri="{FF2B5EF4-FFF2-40B4-BE49-F238E27FC236}">
                  <a16:creationId xmlns:a16="http://schemas.microsoft.com/office/drawing/2014/main" id="{0FED3BE2-F14A-0524-0803-2EB4739EDD21}"/>
                </a:ext>
              </a:extLst>
            </p:cNvPr>
            <p:cNvSpPr/>
            <p:nvPr/>
          </p:nvSpPr>
          <p:spPr>
            <a:xfrm flipH="1">
              <a:off x="1083955" y="2754640"/>
              <a:ext cx="139170" cy="125404"/>
            </a:xfrm>
            <a:custGeom>
              <a:avLst/>
              <a:gdLst/>
              <a:ahLst/>
              <a:cxnLst/>
              <a:rect l="l" t="t" r="r" b="b"/>
              <a:pathLst>
                <a:path w="2305" h="2077" extrusionOk="0">
                  <a:moveTo>
                    <a:pt x="1152" y="1"/>
                  </a:moveTo>
                  <a:cubicBezTo>
                    <a:pt x="956" y="1"/>
                    <a:pt x="770" y="106"/>
                    <a:pt x="711" y="283"/>
                  </a:cubicBezTo>
                  <a:cubicBezTo>
                    <a:pt x="647" y="413"/>
                    <a:pt x="668" y="563"/>
                    <a:pt x="733" y="693"/>
                  </a:cubicBezTo>
                  <a:cubicBezTo>
                    <a:pt x="655" y="625"/>
                    <a:pt x="560" y="592"/>
                    <a:pt x="464" y="592"/>
                  </a:cubicBezTo>
                  <a:cubicBezTo>
                    <a:pt x="345" y="592"/>
                    <a:pt x="225" y="641"/>
                    <a:pt x="130" y="736"/>
                  </a:cubicBezTo>
                  <a:cubicBezTo>
                    <a:pt x="87" y="822"/>
                    <a:pt x="44" y="908"/>
                    <a:pt x="44" y="994"/>
                  </a:cubicBezTo>
                  <a:cubicBezTo>
                    <a:pt x="1" y="1145"/>
                    <a:pt x="44" y="1317"/>
                    <a:pt x="151" y="1425"/>
                  </a:cubicBezTo>
                  <a:cubicBezTo>
                    <a:pt x="211" y="1484"/>
                    <a:pt x="296" y="1517"/>
                    <a:pt x="378" y="1517"/>
                  </a:cubicBezTo>
                  <a:cubicBezTo>
                    <a:pt x="446" y="1517"/>
                    <a:pt x="512" y="1495"/>
                    <a:pt x="561" y="1446"/>
                  </a:cubicBezTo>
                  <a:lnTo>
                    <a:pt x="561" y="1446"/>
                  </a:lnTo>
                  <a:cubicBezTo>
                    <a:pt x="431" y="1683"/>
                    <a:pt x="561" y="1985"/>
                    <a:pt x="819" y="2071"/>
                  </a:cubicBezTo>
                  <a:cubicBezTo>
                    <a:pt x="841" y="2074"/>
                    <a:pt x="864" y="2076"/>
                    <a:pt x="886" y="2076"/>
                  </a:cubicBezTo>
                  <a:cubicBezTo>
                    <a:pt x="1111" y="2076"/>
                    <a:pt x="1318" y="1891"/>
                    <a:pt x="1315" y="1667"/>
                  </a:cubicBezTo>
                  <a:lnTo>
                    <a:pt x="1315" y="1667"/>
                  </a:lnTo>
                  <a:cubicBezTo>
                    <a:pt x="1331" y="1835"/>
                    <a:pt x="1493" y="1965"/>
                    <a:pt x="1665" y="1965"/>
                  </a:cubicBezTo>
                  <a:cubicBezTo>
                    <a:pt x="1677" y="1965"/>
                    <a:pt x="1689" y="1964"/>
                    <a:pt x="1702" y="1963"/>
                  </a:cubicBezTo>
                  <a:cubicBezTo>
                    <a:pt x="1896" y="1942"/>
                    <a:pt x="2046" y="1769"/>
                    <a:pt x="2046" y="1554"/>
                  </a:cubicBezTo>
                  <a:cubicBezTo>
                    <a:pt x="2068" y="1406"/>
                    <a:pt x="1964" y="1258"/>
                    <a:pt x="1817" y="1232"/>
                  </a:cubicBezTo>
                  <a:lnTo>
                    <a:pt x="1817" y="1232"/>
                  </a:lnTo>
                  <a:cubicBezTo>
                    <a:pt x="1841" y="1236"/>
                    <a:pt x="1865" y="1237"/>
                    <a:pt x="1889" y="1237"/>
                  </a:cubicBezTo>
                  <a:cubicBezTo>
                    <a:pt x="2114" y="1237"/>
                    <a:pt x="2305" y="1075"/>
                    <a:pt x="2305" y="843"/>
                  </a:cubicBezTo>
                  <a:cubicBezTo>
                    <a:pt x="2283" y="585"/>
                    <a:pt x="2089" y="391"/>
                    <a:pt x="1853" y="348"/>
                  </a:cubicBezTo>
                  <a:cubicBezTo>
                    <a:pt x="1833" y="345"/>
                    <a:pt x="1813" y="344"/>
                    <a:pt x="1793" y="344"/>
                  </a:cubicBezTo>
                  <a:cubicBezTo>
                    <a:pt x="1663" y="344"/>
                    <a:pt x="1540" y="402"/>
                    <a:pt x="1465" y="477"/>
                  </a:cubicBezTo>
                  <a:cubicBezTo>
                    <a:pt x="1530" y="283"/>
                    <a:pt x="1400" y="68"/>
                    <a:pt x="1207" y="3"/>
                  </a:cubicBezTo>
                  <a:cubicBezTo>
                    <a:pt x="1188" y="2"/>
                    <a:pt x="1170" y="1"/>
                    <a:pt x="1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11783;p51">
              <a:extLst>
                <a:ext uri="{FF2B5EF4-FFF2-40B4-BE49-F238E27FC236}">
                  <a16:creationId xmlns:a16="http://schemas.microsoft.com/office/drawing/2014/main" id="{E0C7FFCA-05A2-51A9-FA55-8308FE2AE2A5}"/>
                </a:ext>
              </a:extLst>
            </p:cNvPr>
            <p:cNvSpPr/>
            <p:nvPr/>
          </p:nvSpPr>
          <p:spPr>
            <a:xfrm flipH="1">
              <a:off x="1135940" y="2799743"/>
              <a:ext cx="41660" cy="35140"/>
            </a:xfrm>
            <a:custGeom>
              <a:avLst/>
              <a:gdLst/>
              <a:ahLst/>
              <a:cxnLst/>
              <a:rect l="l" t="t" r="r" b="b"/>
              <a:pathLst>
                <a:path w="690" h="582" extrusionOk="0">
                  <a:moveTo>
                    <a:pt x="371" y="1"/>
                  </a:moveTo>
                  <a:cubicBezTo>
                    <a:pt x="348" y="1"/>
                    <a:pt x="325" y="4"/>
                    <a:pt x="302" y="10"/>
                  </a:cubicBezTo>
                  <a:cubicBezTo>
                    <a:pt x="130" y="32"/>
                    <a:pt x="0" y="182"/>
                    <a:pt x="22" y="355"/>
                  </a:cubicBezTo>
                  <a:cubicBezTo>
                    <a:pt x="58" y="497"/>
                    <a:pt x="182" y="581"/>
                    <a:pt x="321" y="581"/>
                  </a:cubicBezTo>
                  <a:cubicBezTo>
                    <a:pt x="350" y="581"/>
                    <a:pt x="380" y="577"/>
                    <a:pt x="410" y="570"/>
                  </a:cubicBezTo>
                  <a:cubicBezTo>
                    <a:pt x="560" y="548"/>
                    <a:pt x="689" y="398"/>
                    <a:pt x="668" y="225"/>
                  </a:cubicBezTo>
                  <a:cubicBezTo>
                    <a:pt x="631" y="98"/>
                    <a:pt x="502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11784;p51">
              <a:extLst>
                <a:ext uri="{FF2B5EF4-FFF2-40B4-BE49-F238E27FC236}">
                  <a16:creationId xmlns:a16="http://schemas.microsoft.com/office/drawing/2014/main" id="{7402F44F-737D-30E7-E24A-C608B245914E}"/>
                </a:ext>
              </a:extLst>
            </p:cNvPr>
            <p:cNvSpPr/>
            <p:nvPr/>
          </p:nvSpPr>
          <p:spPr>
            <a:xfrm flipH="1">
              <a:off x="1194448" y="2653989"/>
              <a:ext cx="141766" cy="124317"/>
            </a:xfrm>
            <a:custGeom>
              <a:avLst/>
              <a:gdLst/>
              <a:ahLst/>
              <a:cxnLst/>
              <a:rect l="l" t="t" r="r" b="b"/>
              <a:pathLst>
                <a:path w="2348" h="2059" extrusionOk="0">
                  <a:moveTo>
                    <a:pt x="1220" y="0"/>
                  </a:moveTo>
                  <a:cubicBezTo>
                    <a:pt x="1069" y="0"/>
                    <a:pt x="919" y="85"/>
                    <a:pt x="840" y="228"/>
                  </a:cubicBezTo>
                  <a:cubicBezTo>
                    <a:pt x="775" y="335"/>
                    <a:pt x="754" y="486"/>
                    <a:pt x="797" y="615"/>
                  </a:cubicBezTo>
                  <a:cubicBezTo>
                    <a:pt x="711" y="517"/>
                    <a:pt x="590" y="468"/>
                    <a:pt x="469" y="468"/>
                  </a:cubicBezTo>
                  <a:cubicBezTo>
                    <a:pt x="379" y="468"/>
                    <a:pt x="289" y="495"/>
                    <a:pt x="216" y="551"/>
                  </a:cubicBezTo>
                  <a:cubicBezTo>
                    <a:pt x="129" y="615"/>
                    <a:pt x="86" y="701"/>
                    <a:pt x="65" y="788"/>
                  </a:cubicBezTo>
                  <a:cubicBezTo>
                    <a:pt x="0" y="938"/>
                    <a:pt x="22" y="1111"/>
                    <a:pt x="108" y="1240"/>
                  </a:cubicBezTo>
                  <a:cubicBezTo>
                    <a:pt x="163" y="1323"/>
                    <a:pt x="255" y="1371"/>
                    <a:pt x="348" y="1371"/>
                  </a:cubicBezTo>
                  <a:cubicBezTo>
                    <a:pt x="399" y="1371"/>
                    <a:pt x="450" y="1356"/>
                    <a:pt x="495" y="1326"/>
                  </a:cubicBezTo>
                  <a:lnTo>
                    <a:pt x="495" y="1326"/>
                  </a:lnTo>
                  <a:cubicBezTo>
                    <a:pt x="323" y="1541"/>
                    <a:pt x="388" y="1864"/>
                    <a:pt x="646" y="1993"/>
                  </a:cubicBezTo>
                  <a:cubicBezTo>
                    <a:pt x="695" y="2010"/>
                    <a:pt x="745" y="2018"/>
                    <a:pt x="794" y="2018"/>
                  </a:cubicBezTo>
                  <a:cubicBezTo>
                    <a:pt x="995" y="2018"/>
                    <a:pt x="1179" y="1886"/>
                    <a:pt x="1223" y="1673"/>
                  </a:cubicBezTo>
                  <a:lnTo>
                    <a:pt x="1223" y="1673"/>
                  </a:lnTo>
                  <a:cubicBezTo>
                    <a:pt x="1197" y="1859"/>
                    <a:pt x="1343" y="2037"/>
                    <a:pt x="1529" y="2058"/>
                  </a:cubicBezTo>
                  <a:cubicBezTo>
                    <a:pt x="1744" y="2037"/>
                    <a:pt x="1917" y="1907"/>
                    <a:pt x="1960" y="1714"/>
                  </a:cubicBezTo>
                  <a:cubicBezTo>
                    <a:pt x="2002" y="1544"/>
                    <a:pt x="1920" y="1396"/>
                    <a:pt x="1774" y="1329"/>
                  </a:cubicBezTo>
                  <a:lnTo>
                    <a:pt x="1774" y="1329"/>
                  </a:lnTo>
                  <a:cubicBezTo>
                    <a:pt x="1829" y="1353"/>
                    <a:pt x="1885" y="1364"/>
                    <a:pt x="1940" y="1364"/>
                  </a:cubicBezTo>
                  <a:cubicBezTo>
                    <a:pt x="2124" y="1364"/>
                    <a:pt x="2293" y="1242"/>
                    <a:pt x="2326" y="1046"/>
                  </a:cubicBezTo>
                  <a:cubicBezTo>
                    <a:pt x="2347" y="788"/>
                    <a:pt x="2197" y="551"/>
                    <a:pt x="1960" y="486"/>
                  </a:cubicBezTo>
                  <a:cubicBezTo>
                    <a:pt x="1910" y="472"/>
                    <a:pt x="1862" y="465"/>
                    <a:pt x="1815" y="465"/>
                  </a:cubicBezTo>
                  <a:cubicBezTo>
                    <a:pt x="1723" y="465"/>
                    <a:pt x="1637" y="493"/>
                    <a:pt x="1551" y="551"/>
                  </a:cubicBezTo>
                  <a:cubicBezTo>
                    <a:pt x="1658" y="357"/>
                    <a:pt x="1572" y="120"/>
                    <a:pt x="1378" y="34"/>
                  </a:cubicBezTo>
                  <a:cubicBezTo>
                    <a:pt x="1327" y="11"/>
                    <a:pt x="1273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11785;p51">
              <a:extLst>
                <a:ext uri="{FF2B5EF4-FFF2-40B4-BE49-F238E27FC236}">
                  <a16:creationId xmlns:a16="http://schemas.microsoft.com/office/drawing/2014/main" id="{76440768-5D92-D5FD-F4C7-397112D61496}"/>
                </a:ext>
              </a:extLst>
            </p:cNvPr>
            <p:cNvSpPr/>
            <p:nvPr/>
          </p:nvSpPr>
          <p:spPr>
            <a:xfrm flipH="1">
              <a:off x="1249089" y="2698790"/>
              <a:ext cx="41660" cy="32845"/>
            </a:xfrm>
            <a:custGeom>
              <a:avLst/>
              <a:gdLst/>
              <a:ahLst/>
              <a:cxnLst/>
              <a:rect l="l" t="t" r="r" b="b"/>
              <a:pathLst>
                <a:path w="690" h="544" extrusionOk="0">
                  <a:moveTo>
                    <a:pt x="308" y="0"/>
                  </a:moveTo>
                  <a:cubicBezTo>
                    <a:pt x="152" y="0"/>
                    <a:pt x="21" y="121"/>
                    <a:pt x="1" y="261"/>
                  </a:cubicBezTo>
                  <a:cubicBezTo>
                    <a:pt x="21" y="421"/>
                    <a:pt x="152" y="543"/>
                    <a:pt x="308" y="543"/>
                  </a:cubicBezTo>
                  <a:cubicBezTo>
                    <a:pt x="320" y="543"/>
                    <a:pt x="333" y="542"/>
                    <a:pt x="345" y="541"/>
                  </a:cubicBezTo>
                  <a:cubicBezTo>
                    <a:pt x="358" y="542"/>
                    <a:pt x="370" y="543"/>
                    <a:pt x="383" y="543"/>
                  </a:cubicBezTo>
                  <a:cubicBezTo>
                    <a:pt x="536" y="543"/>
                    <a:pt x="650" y="421"/>
                    <a:pt x="690" y="261"/>
                  </a:cubicBezTo>
                  <a:cubicBezTo>
                    <a:pt x="650" y="121"/>
                    <a:pt x="536" y="0"/>
                    <a:pt x="383" y="0"/>
                  </a:cubicBezTo>
                  <a:cubicBezTo>
                    <a:pt x="371" y="0"/>
                    <a:pt x="358" y="1"/>
                    <a:pt x="345" y="2"/>
                  </a:cubicBezTo>
                  <a:cubicBezTo>
                    <a:pt x="333" y="1"/>
                    <a:pt x="320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5" name="Google Shape;11786;p51">
              <a:extLst>
                <a:ext uri="{FF2B5EF4-FFF2-40B4-BE49-F238E27FC236}">
                  <a16:creationId xmlns:a16="http://schemas.microsoft.com/office/drawing/2014/main" id="{80D11C0F-48A7-BDA4-2C91-DB5B235B3B99}"/>
                </a:ext>
              </a:extLst>
            </p:cNvPr>
            <p:cNvSpPr/>
            <p:nvPr/>
          </p:nvSpPr>
          <p:spPr>
            <a:xfrm flipH="1">
              <a:off x="1271249" y="2791109"/>
              <a:ext cx="139110" cy="126370"/>
            </a:xfrm>
            <a:custGeom>
              <a:avLst/>
              <a:gdLst/>
              <a:ahLst/>
              <a:cxnLst/>
              <a:rect l="l" t="t" r="r" b="b"/>
              <a:pathLst>
                <a:path w="2304" h="2093" extrusionOk="0">
                  <a:moveTo>
                    <a:pt x="1074" y="0"/>
                  </a:moveTo>
                  <a:cubicBezTo>
                    <a:pt x="878" y="0"/>
                    <a:pt x="707" y="124"/>
                    <a:pt x="647" y="304"/>
                  </a:cubicBezTo>
                  <a:cubicBezTo>
                    <a:pt x="604" y="433"/>
                    <a:pt x="625" y="584"/>
                    <a:pt x="711" y="713"/>
                  </a:cubicBezTo>
                  <a:cubicBezTo>
                    <a:pt x="632" y="652"/>
                    <a:pt x="543" y="622"/>
                    <a:pt x="454" y="622"/>
                  </a:cubicBezTo>
                  <a:cubicBezTo>
                    <a:pt x="325" y="622"/>
                    <a:pt x="198" y="684"/>
                    <a:pt x="108" y="799"/>
                  </a:cubicBezTo>
                  <a:cubicBezTo>
                    <a:pt x="65" y="864"/>
                    <a:pt x="44" y="971"/>
                    <a:pt x="22" y="1058"/>
                  </a:cubicBezTo>
                  <a:cubicBezTo>
                    <a:pt x="1" y="1208"/>
                    <a:pt x="65" y="1381"/>
                    <a:pt x="173" y="1488"/>
                  </a:cubicBezTo>
                  <a:cubicBezTo>
                    <a:pt x="227" y="1542"/>
                    <a:pt x="302" y="1569"/>
                    <a:pt x="378" y="1569"/>
                  </a:cubicBezTo>
                  <a:cubicBezTo>
                    <a:pt x="453" y="1569"/>
                    <a:pt x="528" y="1542"/>
                    <a:pt x="582" y="1488"/>
                  </a:cubicBezTo>
                  <a:lnTo>
                    <a:pt x="582" y="1488"/>
                  </a:lnTo>
                  <a:cubicBezTo>
                    <a:pt x="474" y="1725"/>
                    <a:pt x="604" y="2027"/>
                    <a:pt x="862" y="2091"/>
                  </a:cubicBezTo>
                  <a:cubicBezTo>
                    <a:pt x="875" y="2092"/>
                    <a:pt x="888" y="2093"/>
                    <a:pt x="901" y="2093"/>
                  </a:cubicBezTo>
                  <a:cubicBezTo>
                    <a:pt x="1154" y="2093"/>
                    <a:pt x="1363" y="1899"/>
                    <a:pt x="1359" y="1645"/>
                  </a:cubicBezTo>
                  <a:lnTo>
                    <a:pt x="1359" y="1645"/>
                  </a:lnTo>
                  <a:cubicBezTo>
                    <a:pt x="1374" y="1803"/>
                    <a:pt x="1519" y="1926"/>
                    <a:pt x="1693" y="1926"/>
                  </a:cubicBezTo>
                  <a:cubicBezTo>
                    <a:pt x="1717" y="1926"/>
                    <a:pt x="1741" y="1924"/>
                    <a:pt x="1767" y="1919"/>
                  </a:cubicBezTo>
                  <a:cubicBezTo>
                    <a:pt x="1960" y="1876"/>
                    <a:pt x="2090" y="1704"/>
                    <a:pt x="2090" y="1488"/>
                  </a:cubicBezTo>
                  <a:cubicBezTo>
                    <a:pt x="2090" y="1354"/>
                    <a:pt x="1987" y="1219"/>
                    <a:pt x="1858" y="1192"/>
                  </a:cubicBezTo>
                  <a:lnTo>
                    <a:pt x="1858" y="1192"/>
                  </a:lnTo>
                  <a:cubicBezTo>
                    <a:pt x="1864" y="1192"/>
                    <a:pt x="1870" y="1192"/>
                    <a:pt x="1876" y="1192"/>
                  </a:cubicBezTo>
                  <a:cubicBezTo>
                    <a:pt x="2107" y="1192"/>
                    <a:pt x="2303" y="990"/>
                    <a:pt x="2283" y="735"/>
                  </a:cubicBezTo>
                  <a:cubicBezTo>
                    <a:pt x="2240" y="498"/>
                    <a:pt x="2025" y="304"/>
                    <a:pt x="1788" y="304"/>
                  </a:cubicBezTo>
                  <a:cubicBezTo>
                    <a:pt x="1769" y="301"/>
                    <a:pt x="1749" y="300"/>
                    <a:pt x="1731" y="300"/>
                  </a:cubicBezTo>
                  <a:cubicBezTo>
                    <a:pt x="1605" y="300"/>
                    <a:pt x="1497" y="361"/>
                    <a:pt x="1422" y="455"/>
                  </a:cubicBezTo>
                  <a:cubicBezTo>
                    <a:pt x="1465" y="239"/>
                    <a:pt x="1336" y="45"/>
                    <a:pt x="1121" y="2"/>
                  </a:cubicBezTo>
                  <a:cubicBezTo>
                    <a:pt x="1105" y="1"/>
                    <a:pt x="1089" y="0"/>
                    <a:pt x="1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6" name="Google Shape;11787;p51">
              <a:extLst>
                <a:ext uri="{FF2B5EF4-FFF2-40B4-BE49-F238E27FC236}">
                  <a16:creationId xmlns:a16="http://schemas.microsoft.com/office/drawing/2014/main" id="{E5A98721-B45C-5642-7211-152EAA458E7E}"/>
                </a:ext>
              </a:extLst>
            </p:cNvPr>
            <p:cNvSpPr/>
            <p:nvPr/>
          </p:nvSpPr>
          <p:spPr>
            <a:xfrm flipH="1">
              <a:off x="1323173" y="2836091"/>
              <a:ext cx="42989" cy="34476"/>
            </a:xfrm>
            <a:custGeom>
              <a:avLst/>
              <a:gdLst/>
              <a:ahLst/>
              <a:cxnLst/>
              <a:rect l="l" t="t" r="r" b="b"/>
              <a:pathLst>
                <a:path w="712" h="571" extrusionOk="0">
                  <a:moveTo>
                    <a:pt x="370" y="0"/>
                  </a:moveTo>
                  <a:cubicBezTo>
                    <a:pt x="341" y="0"/>
                    <a:pt x="311" y="4"/>
                    <a:pt x="281" y="11"/>
                  </a:cubicBezTo>
                  <a:cubicBezTo>
                    <a:pt x="109" y="33"/>
                    <a:pt x="1" y="183"/>
                    <a:pt x="22" y="356"/>
                  </a:cubicBezTo>
                  <a:cubicBezTo>
                    <a:pt x="56" y="489"/>
                    <a:pt x="180" y="571"/>
                    <a:pt x="304" y="571"/>
                  </a:cubicBezTo>
                  <a:cubicBezTo>
                    <a:pt x="340" y="571"/>
                    <a:pt x="376" y="564"/>
                    <a:pt x="410" y="549"/>
                  </a:cubicBezTo>
                  <a:cubicBezTo>
                    <a:pt x="582" y="528"/>
                    <a:pt x="712" y="377"/>
                    <a:pt x="690" y="205"/>
                  </a:cubicBezTo>
                  <a:cubicBezTo>
                    <a:pt x="637" y="80"/>
                    <a:pt x="5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11788;p51">
              <a:extLst>
                <a:ext uri="{FF2B5EF4-FFF2-40B4-BE49-F238E27FC236}">
                  <a16:creationId xmlns:a16="http://schemas.microsoft.com/office/drawing/2014/main" id="{17B0268F-931F-B7D3-2DFD-E0C3028F1B46}"/>
                </a:ext>
              </a:extLst>
            </p:cNvPr>
            <p:cNvSpPr/>
            <p:nvPr/>
          </p:nvSpPr>
          <p:spPr>
            <a:xfrm flipH="1">
              <a:off x="2323039" y="2713221"/>
              <a:ext cx="2657" cy="6581"/>
            </a:xfrm>
            <a:custGeom>
              <a:avLst/>
              <a:gdLst/>
              <a:ahLst/>
              <a:cxnLst/>
              <a:rect l="l" t="t" r="r" b="b"/>
              <a:pathLst>
                <a:path w="44" h="109" extrusionOk="0">
                  <a:moveTo>
                    <a:pt x="1" y="0"/>
                  </a:moveTo>
                  <a:cubicBezTo>
                    <a:pt x="1" y="43"/>
                    <a:pt x="22" y="65"/>
                    <a:pt x="44" y="108"/>
                  </a:cubicBezTo>
                  <a:cubicBezTo>
                    <a:pt x="44" y="65"/>
                    <a:pt x="22" y="22"/>
                    <a:pt x="1" y="0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11789;p51">
              <a:extLst>
                <a:ext uri="{FF2B5EF4-FFF2-40B4-BE49-F238E27FC236}">
                  <a16:creationId xmlns:a16="http://schemas.microsoft.com/office/drawing/2014/main" id="{6F6901DB-B676-04E3-477F-EB70E9C1A755}"/>
                </a:ext>
              </a:extLst>
            </p:cNvPr>
            <p:cNvSpPr/>
            <p:nvPr/>
          </p:nvSpPr>
          <p:spPr>
            <a:xfrm flipH="1">
              <a:off x="2216413" y="2605263"/>
              <a:ext cx="184695" cy="148287"/>
            </a:xfrm>
            <a:custGeom>
              <a:avLst/>
              <a:gdLst/>
              <a:ahLst/>
              <a:cxnLst/>
              <a:rect l="l" t="t" r="r" b="b"/>
              <a:pathLst>
                <a:path w="3059" h="2456" extrusionOk="0">
                  <a:moveTo>
                    <a:pt x="1831" y="1"/>
                  </a:moveTo>
                  <a:cubicBezTo>
                    <a:pt x="1659" y="23"/>
                    <a:pt x="1508" y="130"/>
                    <a:pt x="1422" y="281"/>
                  </a:cubicBezTo>
                  <a:cubicBezTo>
                    <a:pt x="1336" y="453"/>
                    <a:pt x="1314" y="625"/>
                    <a:pt x="1336" y="819"/>
                  </a:cubicBezTo>
                  <a:cubicBezTo>
                    <a:pt x="1271" y="712"/>
                    <a:pt x="1163" y="625"/>
                    <a:pt x="1056" y="582"/>
                  </a:cubicBezTo>
                  <a:cubicBezTo>
                    <a:pt x="978" y="540"/>
                    <a:pt x="894" y="521"/>
                    <a:pt x="810" y="521"/>
                  </a:cubicBezTo>
                  <a:cubicBezTo>
                    <a:pt x="638" y="521"/>
                    <a:pt x="468" y="603"/>
                    <a:pt x="367" y="733"/>
                  </a:cubicBezTo>
                  <a:cubicBezTo>
                    <a:pt x="216" y="970"/>
                    <a:pt x="302" y="1272"/>
                    <a:pt x="561" y="1379"/>
                  </a:cubicBezTo>
                  <a:cubicBezTo>
                    <a:pt x="281" y="1379"/>
                    <a:pt x="22" y="1595"/>
                    <a:pt x="1" y="1896"/>
                  </a:cubicBezTo>
                  <a:cubicBezTo>
                    <a:pt x="1" y="2176"/>
                    <a:pt x="216" y="2413"/>
                    <a:pt x="517" y="2456"/>
                  </a:cubicBezTo>
                  <a:cubicBezTo>
                    <a:pt x="797" y="2434"/>
                    <a:pt x="1056" y="2284"/>
                    <a:pt x="1207" y="2068"/>
                  </a:cubicBezTo>
                  <a:cubicBezTo>
                    <a:pt x="1250" y="2004"/>
                    <a:pt x="1293" y="1961"/>
                    <a:pt x="1293" y="1896"/>
                  </a:cubicBezTo>
                  <a:cubicBezTo>
                    <a:pt x="1271" y="1853"/>
                    <a:pt x="1271" y="1831"/>
                    <a:pt x="1271" y="1788"/>
                  </a:cubicBezTo>
                  <a:lnTo>
                    <a:pt x="1271" y="1788"/>
                  </a:lnTo>
                  <a:cubicBezTo>
                    <a:pt x="1293" y="1810"/>
                    <a:pt x="1293" y="1853"/>
                    <a:pt x="1293" y="1896"/>
                  </a:cubicBezTo>
                  <a:cubicBezTo>
                    <a:pt x="1393" y="2146"/>
                    <a:pt x="1634" y="2305"/>
                    <a:pt x="1897" y="2305"/>
                  </a:cubicBezTo>
                  <a:cubicBezTo>
                    <a:pt x="1975" y="2305"/>
                    <a:pt x="2054" y="2291"/>
                    <a:pt x="2133" y="2262"/>
                  </a:cubicBezTo>
                  <a:cubicBezTo>
                    <a:pt x="2283" y="2197"/>
                    <a:pt x="2412" y="2047"/>
                    <a:pt x="2456" y="1874"/>
                  </a:cubicBezTo>
                  <a:cubicBezTo>
                    <a:pt x="2499" y="1702"/>
                    <a:pt x="2434" y="1508"/>
                    <a:pt x="2283" y="1401"/>
                  </a:cubicBezTo>
                  <a:lnTo>
                    <a:pt x="2283" y="1401"/>
                  </a:lnTo>
                  <a:cubicBezTo>
                    <a:pt x="2408" y="1450"/>
                    <a:pt x="2553" y="1500"/>
                    <a:pt x="2684" y="1500"/>
                  </a:cubicBezTo>
                  <a:cubicBezTo>
                    <a:pt x="2779" y="1500"/>
                    <a:pt x="2866" y="1474"/>
                    <a:pt x="2929" y="1401"/>
                  </a:cubicBezTo>
                  <a:cubicBezTo>
                    <a:pt x="3059" y="1250"/>
                    <a:pt x="3037" y="1013"/>
                    <a:pt x="2886" y="884"/>
                  </a:cubicBezTo>
                  <a:cubicBezTo>
                    <a:pt x="2765" y="748"/>
                    <a:pt x="2591" y="665"/>
                    <a:pt x="2409" y="665"/>
                  </a:cubicBezTo>
                  <a:cubicBezTo>
                    <a:pt x="2331" y="665"/>
                    <a:pt x="2252" y="680"/>
                    <a:pt x="2176" y="712"/>
                  </a:cubicBezTo>
                  <a:cubicBezTo>
                    <a:pt x="2283" y="582"/>
                    <a:pt x="2305" y="389"/>
                    <a:pt x="2240" y="238"/>
                  </a:cubicBezTo>
                  <a:cubicBezTo>
                    <a:pt x="2154" y="87"/>
                    <a:pt x="2003" y="1"/>
                    <a:pt x="18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11790;p51">
              <a:extLst>
                <a:ext uri="{FF2B5EF4-FFF2-40B4-BE49-F238E27FC236}">
                  <a16:creationId xmlns:a16="http://schemas.microsoft.com/office/drawing/2014/main" id="{6BEA216A-BCB8-E36C-E4DC-7AFE5932402C}"/>
                </a:ext>
              </a:extLst>
            </p:cNvPr>
            <p:cNvSpPr/>
            <p:nvPr/>
          </p:nvSpPr>
          <p:spPr>
            <a:xfrm flipH="1">
              <a:off x="2289228" y="2661959"/>
              <a:ext cx="54642" cy="43230"/>
            </a:xfrm>
            <a:custGeom>
              <a:avLst/>
              <a:gdLst/>
              <a:ahLst/>
              <a:cxnLst/>
              <a:rect l="l" t="t" r="r" b="b"/>
              <a:pathLst>
                <a:path w="905" h="716" extrusionOk="0">
                  <a:moveTo>
                    <a:pt x="520" y="1"/>
                  </a:moveTo>
                  <a:cubicBezTo>
                    <a:pt x="454" y="1"/>
                    <a:pt x="386" y="17"/>
                    <a:pt x="323" y="53"/>
                  </a:cubicBezTo>
                  <a:cubicBezTo>
                    <a:pt x="129" y="96"/>
                    <a:pt x="0" y="311"/>
                    <a:pt x="65" y="526"/>
                  </a:cubicBezTo>
                  <a:cubicBezTo>
                    <a:pt x="125" y="647"/>
                    <a:pt x="260" y="715"/>
                    <a:pt x="402" y="715"/>
                  </a:cubicBezTo>
                  <a:cubicBezTo>
                    <a:pt x="462" y="715"/>
                    <a:pt x="524" y="703"/>
                    <a:pt x="582" y="677"/>
                  </a:cubicBezTo>
                  <a:cubicBezTo>
                    <a:pt x="775" y="612"/>
                    <a:pt x="905" y="397"/>
                    <a:pt x="840" y="203"/>
                  </a:cubicBezTo>
                  <a:cubicBezTo>
                    <a:pt x="782" y="73"/>
                    <a:pt x="655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11791;p51">
              <a:extLst>
                <a:ext uri="{FF2B5EF4-FFF2-40B4-BE49-F238E27FC236}">
                  <a16:creationId xmlns:a16="http://schemas.microsoft.com/office/drawing/2014/main" id="{244C5749-8FE1-7797-7D69-9D44C842477E}"/>
                </a:ext>
              </a:extLst>
            </p:cNvPr>
            <p:cNvSpPr/>
            <p:nvPr/>
          </p:nvSpPr>
          <p:spPr>
            <a:xfrm flipH="1">
              <a:off x="2329499" y="2819849"/>
              <a:ext cx="1389" cy="5253"/>
            </a:xfrm>
            <a:custGeom>
              <a:avLst/>
              <a:gdLst/>
              <a:ahLst/>
              <a:cxnLst/>
              <a:rect l="l" t="t" r="r" b="b"/>
              <a:pathLst>
                <a:path w="23" h="87" extrusionOk="0">
                  <a:moveTo>
                    <a:pt x="0" y="0"/>
                  </a:moveTo>
                  <a:cubicBezTo>
                    <a:pt x="0" y="22"/>
                    <a:pt x="0" y="65"/>
                    <a:pt x="22" y="86"/>
                  </a:cubicBezTo>
                  <a:cubicBezTo>
                    <a:pt x="22" y="65"/>
                    <a:pt x="22" y="22"/>
                    <a:pt x="0" y="0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11792;p51">
              <a:extLst>
                <a:ext uri="{FF2B5EF4-FFF2-40B4-BE49-F238E27FC236}">
                  <a16:creationId xmlns:a16="http://schemas.microsoft.com/office/drawing/2014/main" id="{AE911993-98F8-3DF3-0D9F-76D40CC90FD6}"/>
                </a:ext>
              </a:extLst>
            </p:cNvPr>
            <p:cNvSpPr/>
            <p:nvPr/>
          </p:nvSpPr>
          <p:spPr>
            <a:xfrm flipH="1">
              <a:off x="2222934" y="2711892"/>
              <a:ext cx="184695" cy="148287"/>
            </a:xfrm>
            <a:custGeom>
              <a:avLst/>
              <a:gdLst/>
              <a:ahLst/>
              <a:cxnLst/>
              <a:rect l="l" t="t" r="r" b="b"/>
              <a:pathLst>
                <a:path w="3059" h="2456" extrusionOk="0">
                  <a:moveTo>
                    <a:pt x="1853" y="1"/>
                  </a:moveTo>
                  <a:cubicBezTo>
                    <a:pt x="1659" y="22"/>
                    <a:pt x="1508" y="130"/>
                    <a:pt x="1422" y="281"/>
                  </a:cubicBezTo>
                  <a:cubicBezTo>
                    <a:pt x="1358" y="453"/>
                    <a:pt x="1315" y="625"/>
                    <a:pt x="1336" y="798"/>
                  </a:cubicBezTo>
                  <a:cubicBezTo>
                    <a:pt x="1271" y="711"/>
                    <a:pt x="1185" y="625"/>
                    <a:pt x="1078" y="582"/>
                  </a:cubicBezTo>
                  <a:cubicBezTo>
                    <a:pt x="995" y="541"/>
                    <a:pt x="910" y="522"/>
                    <a:pt x="827" y="522"/>
                  </a:cubicBezTo>
                  <a:cubicBezTo>
                    <a:pt x="651" y="522"/>
                    <a:pt x="484" y="608"/>
                    <a:pt x="367" y="755"/>
                  </a:cubicBezTo>
                  <a:cubicBezTo>
                    <a:pt x="216" y="970"/>
                    <a:pt x="324" y="1271"/>
                    <a:pt x="582" y="1379"/>
                  </a:cubicBezTo>
                  <a:cubicBezTo>
                    <a:pt x="281" y="1379"/>
                    <a:pt x="44" y="1594"/>
                    <a:pt x="23" y="1874"/>
                  </a:cubicBezTo>
                  <a:cubicBezTo>
                    <a:pt x="1" y="2176"/>
                    <a:pt x="216" y="2413"/>
                    <a:pt x="518" y="2456"/>
                  </a:cubicBezTo>
                  <a:cubicBezTo>
                    <a:pt x="798" y="2434"/>
                    <a:pt x="1056" y="2283"/>
                    <a:pt x="1207" y="2047"/>
                  </a:cubicBezTo>
                  <a:cubicBezTo>
                    <a:pt x="1250" y="2003"/>
                    <a:pt x="1271" y="1939"/>
                    <a:pt x="1293" y="1874"/>
                  </a:cubicBezTo>
                  <a:cubicBezTo>
                    <a:pt x="1271" y="1853"/>
                    <a:pt x="1271" y="1810"/>
                    <a:pt x="1271" y="1788"/>
                  </a:cubicBezTo>
                  <a:lnTo>
                    <a:pt x="1271" y="1788"/>
                  </a:lnTo>
                  <a:cubicBezTo>
                    <a:pt x="1293" y="1810"/>
                    <a:pt x="1293" y="1853"/>
                    <a:pt x="1293" y="1874"/>
                  </a:cubicBezTo>
                  <a:cubicBezTo>
                    <a:pt x="1393" y="2141"/>
                    <a:pt x="1648" y="2305"/>
                    <a:pt x="1919" y="2305"/>
                  </a:cubicBezTo>
                  <a:cubicBezTo>
                    <a:pt x="1997" y="2305"/>
                    <a:pt x="2077" y="2291"/>
                    <a:pt x="2154" y="2262"/>
                  </a:cubicBezTo>
                  <a:cubicBezTo>
                    <a:pt x="2305" y="2176"/>
                    <a:pt x="2434" y="2047"/>
                    <a:pt x="2477" y="1874"/>
                  </a:cubicBezTo>
                  <a:cubicBezTo>
                    <a:pt x="2499" y="1680"/>
                    <a:pt x="2434" y="1508"/>
                    <a:pt x="2305" y="1401"/>
                  </a:cubicBezTo>
                  <a:lnTo>
                    <a:pt x="2305" y="1401"/>
                  </a:lnTo>
                  <a:cubicBezTo>
                    <a:pt x="2427" y="1449"/>
                    <a:pt x="2569" y="1491"/>
                    <a:pt x="2697" y="1491"/>
                  </a:cubicBezTo>
                  <a:cubicBezTo>
                    <a:pt x="2795" y="1491"/>
                    <a:pt x="2886" y="1466"/>
                    <a:pt x="2951" y="1401"/>
                  </a:cubicBezTo>
                  <a:cubicBezTo>
                    <a:pt x="3059" y="1228"/>
                    <a:pt x="3037" y="1013"/>
                    <a:pt x="2908" y="884"/>
                  </a:cubicBezTo>
                  <a:cubicBezTo>
                    <a:pt x="2776" y="737"/>
                    <a:pt x="2604" y="660"/>
                    <a:pt x="2426" y="660"/>
                  </a:cubicBezTo>
                  <a:cubicBezTo>
                    <a:pt x="2343" y="660"/>
                    <a:pt x="2258" y="677"/>
                    <a:pt x="2176" y="711"/>
                  </a:cubicBezTo>
                  <a:cubicBezTo>
                    <a:pt x="2284" y="582"/>
                    <a:pt x="2327" y="388"/>
                    <a:pt x="2241" y="238"/>
                  </a:cubicBezTo>
                  <a:cubicBezTo>
                    <a:pt x="2176" y="87"/>
                    <a:pt x="2004" y="1"/>
                    <a:pt x="1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11793;p51">
              <a:extLst>
                <a:ext uri="{FF2B5EF4-FFF2-40B4-BE49-F238E27FC236}">
                  <a16:creationId xmlns:a16="http://schemas.microsoft.com/office/drawing/2014/main" id="{20064BD3-C2A8-201A-F661-D3DBDAF8DB24}"/>
                </a:ext>
              </a:extLst>
            </p:cNvPr>
            <p:cNvSpPr/>
            <p:nvPr/>
          </p:nvSpPr>
          <p:spPr>
            <a:xfrm flipH="1">
              <a:off x="2295749" y="2768105"/>
              <a:ext cx="54642" cy="43230"/>
            </a:xfrm>
            <a:custGeom>
              <a:avLst/>
              <a:gdLst/>
              <a:ahLst/>
              <a:cxnLst/>
              <a:rect l="l" t="t" r="r" b="b"/>
              <a:pathLst>
                <a:path w="905" h="716" extrusionOk="0">
                  <a:moveTo>
                    <a:pt x="504" y="1"/>
                  </a:moveTo>
                  <a:cubicBezTo>
                    <a:pt x="443" y="1"/>
                    <a:pt x="381" y="13"/>
                    <a:pt x="323" y="39"/>
                  </a:cubicBezTo>
                  <a:cubicBezTo>
                    <a:pt x="130" y="103"/>
                    <a:pt x="0" y="319"/>
                    <a:pt x="65" y="513"/>
                  </a:cubicBezTo>
                  <a:cubicBezTo>
                    <a:pt x="138" y="643"/>
                    <a:pt x="269" y="715"/>
                    <a:pt x="400" y="715"/>
                  </a:cubicBezTo>
                  <a:cubicBezTo>
                    <a:pt x="463" y="715"/>
                    <a:pt x="526" y="698"/>
                    <a:pt x="582" y="663"/>
                  </a:cubicBezTo>
                  <a:cubicBezTo>
                    <a:pt x="797" y="620"/>
                    <a:pt x="905" y="405"/>
                    <a:pt x="862" y="190"/>
                  </a:cubicBezTo>
                  <a:cubicBezTo>
                    <a:pt x="786" y="69"/>
                    <a:pt x="647" y="1"/>
                    <a:pt x="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11794;p51">
              <a:extLst>
                <a:ext uri="{FF2B5EF4-FFF2-40B4-BE49-F238E27FC236}">
                  <a16:creationId xmlns:a16="http://schemas.microsoft.com/office/drawing/2014/main" id="{D43B05DA-8FA9-E37A-22D4-04F37894AFA5}"/>
                </a:ext>
              </a:extLst>
            </p:cNvPr>
            <p:cNvSpPr/>
            <p:nvPr/>
          </p:nvSpPr>
          <p:spPr>
            <a:xfrm flipH="1">
              <a:off x="2199505" y="2730127"/>
              <a:ext cx="1389" cy="6521"/>
            </a:xfrm>
            <a:custGeom>
              <a:avLst/>
              <a:gdLst/>
              <a:ahLst/>
              <a:cxnLst/>
              <a:rect l="l" t="t" r="r" b="b"/>
              <a:pathLst>
                <a:path w="23" h="108" extrusionOk="0">
                  <a:moveTo>
                    <a:pt x="1" y="0"/>
                  </a:moveTo>
                  <a:cubicBezTo>
                    <a:pt x="1" y="43"/>
                    <a:pt x="1" y="65"/>
                    <a:pt x="22" y="108"/>
                  </a:cubicBezTo>
                  <a:cubicBezTo>
                    <a:pt x="22" y="65"/>
                    <a:pt x="22" y="22"/>
                    <a:pt x="1" y="0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11795;p51">
              <a:extLst>
                <a:ext uri="{FF2B5EF4-FFF2-40B4-BE49-F238E27FC236}">
                  <a16:creationId xmlns:a16="http://schemas.microsoft.com/office/drawing/2014/main" id="{5CADC2A4-C6C4-968B-FAEB-CE719F053DC7}"/>
                </a:ext>
              </a:extLst>
            </p:cNvPr>
            <p:cNvSpPr/>
            <p:nvPr/>
          </p:nvSpPr>
          <p:spPr>
            <a:xfrm flipH="1">
              <a:off x="2092879" y="2622169"/>
              <a:ext cx="184695" cy="148287"/>
            </a:xfrm>
            <a:custGeom>
              <a:avLst/>
              <a:gdLst/>
              <a:ahLst/>
              <a:cxnLst/>
              <a:rect l="l" t="t" r="r" b="b"/>
              <a:pathLst>
                <a:path w="3059" h="2456" extrusionOk="0">
                  <a:moveTo>
                    <a:pt x="1852" y="1"/>
                  </a:moveTo>
                  <a:cubicBezTo>
                    <a:pt x="1659" y="22"/>
                    <a:pt x="1508" y="130"/>
                    <a:pt x="1422" y="302"/>
                  </a:cubicBezTo>
                  <a:cubicBezTo>
                    <a:pt x="1357" y="453"/>
                    <a:pt x="1314" y="625"/>
                    <a:pt x="1336" y="819"/>
                  </a:cubicBezTo>
                  <a:cubicBezTo>
                    <a:pt x="1271" y="712"/>
                    <a:pt x="1185" y="625"/>
                    <a:pt x="1077" y="582"/>
                  </a:cubicBezTo>
                  <a:cubicBezTo>
                    <a:pt x="994" y="541"/>
                    <a:pt x="909" y="522"/>
                    <a:pt x="826" y="522"/>
                  </a:cubicBezTo>
                  <a:cubicBezTo>
                    <a:pt x="650" y="522"/>
                    <a:pt x="484" y="608"/>
                    <a:pt x="366" y="755"/>
                  </a:cubicBezTo>
                  <a:cubicBezTo>
                    <a:pt x="216" y="970"/>
                    <a:pt x="323" y="1271"/>
                    <a:pt x="582" y="1379"/>
                  </a:cubicBezTo>
                  <a:cubicBezTo>
                    <a:pt x="280" y="1379"/>
                    <a:pt x="43" y="1594"/>
                    <a:pt x="22" y="1896"/>
                  </a:cubicBezTo>
                  <a:cubicBezTo>
                    <a:pt x="0" y="2176"/>
                    <a:pt x="216" y="2434"/>
                    <a:pt x="517" y="2456"/>
                  </a:cubicBezTo>
                  <a:cubicBezTo>
                    <a:pt x="797" y="2456"/>
                    <a:pt x="1056" y="2305"/>
                    <a:pt x="1206" y="2068"/>
                  </a:cubicBezTo>
                  <a:cubicBezTo>
                    <a:pt x="1249" y="2025"/>
                    <a:pt x="1292" y="1961"/>
                    <a:pt x="1292" y="1896"/>
                  </a:cubicBezTo>
                  <a:cubicBezTo>
                    <a:pt x="1271" y="1874"/>
                    <a:pt x="1271" y="1831"/>
                    <a:pt x="1271" y="1810"/>
                  </a:cubicBezTo>
                  <a:lnTo>
                    <a:pt x="1271" y="1810"/>
                  </a:lnTo>
                  <a:cubicBezTo>
                    <a:pt x="1292" y="1831"/>
                    <a:pt x="1292" y="1874"/>
                    <a:pt x="1292" y="1896"/>
                  </a:cubicBezTo>
                  <a:cubicBezTo>
                    <a:pt x="1393" y="2163"/>
                    <a:pt x="1648" y="2326"/>
                    <a:pt x="1918" y="2326"/>
                  </a:cubicBezTo>
                  <a:cubicBezTo>
                    <a:pt x="1996" y="2326"/>
                    <a:pt x="2076" y="2313"/>
                    <a:pt x="2154" y="2284"/>
                  </a:cubicBezTo>
                  <a:cubicBezTo>
                    <a:pt x="2305" y="2197"/>
                    <a:pt x="2434" y="2068"/>
                    <a:pt x="2477" y="1896"/>
                  </a:cubicBezTo>
                  <a:cubicBezTo>
                    <a:pt x="2520" y="1702"/>
                    <a:pt x="2434" y="1530"/>
                    <a:pt x="2305" y="1422"/>
                  </a:cubicBezTo>
                  <a:lnTo>
                    <a:pt x="2305" y="1422"/>
                  </a:lnTo>
                  <a:cubicBezTo>
                    <a:pt x="2426" y="1471"/>
                    <a:pt x="2568" y="1513"/>
                    <a:pt x="2696" y="1513"/>
                  </a:cubicBezTo>
                  <a:cubicBezTo>
                    <a:pt x="2795" y="1513"/>
                    <a:pt x="2885" y="1488"/>
                    <a:pt x="2951" y="1422"/>
                  </a:cubicBezTo>
                  <a:cubicBezTo>
                    <a:pt x="3058" y="1250"/>
                    <a:pt x="3037" y="1035"/>
                    <a:pt x="2908" y="905"/>
                  </a:cubicBezTo>
                  <a:cubicBezTo>
                    <a:pt x="2786" y="753"/>
                    <a:pt x="2599" y="665"/>
                    <a:pt x="2408" y="665"/>
                  </a:cubicBezTo>
                  <a:cubicBezTo>
                    <a:pt x="2330" y="665"/>
                    <a:pt x="2251" y="680"/>
                    <a:pt x="2175" y="712"/>
                  </a:cubicBezTo>
                  <a:cubicBezTo>
                    <a:pt x="2305" y="582"/>
                    <a:pt x="2326" y="389"/>
                    <a:pt x="2240" y="238"/>
                  </a:cubicBezTo>
                  <a:cubicBezTo>
                    <a:pt x="2175" y="87"/>
                    <a:pt x="2025" y="1"/>
                    <a:pt x="1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11796;p51">
              <a:extLst>
                <a:ext uri="{FF2B5EF4-FFF2-40B4-BE49-F238E27FC236}">
                  <a16:creationId xmlns:a16="http://schemas.microsoft.com/office/drawing/2014/main" id="{00C590C9-2B1A-26E1-B2B4-540C98408996}"/>
                </a:ext>
              </a:extLst>
            </p:cNvPr>
            <p:cNvSpPr/>
            <p:nvPr/>
          </p:nvSpPr>
          <p:spPr>
            <a:xfrm flipH="1">
              <a:off x="2165694" y="2678865"/>
              <a:ext cx="54702" cy="43170"/>
            </a:xfrm>
            <a:custGeom>
              <a:avLst/>
              <a:gdLst/>
              <a:ahLst/>
              <a:cxnLst/>
              <a:rect l="l" t="t" r="r" b="b"/>
              <a:pathLst>
                <a:path w="906" h="715" extrusionOk="0">
                  <a:moveTo>
                    <a:pt x="528" y="1"/>
                  </a:moveTo>
                  <a:cubicBezTo>
                    <a:pt x="465" y="1"/>
                    <a:pt x="402" y="17"/>
                    <a:pt x="345" y="53"/>
                  </a:cubicBezTo>
                  <a:cubicBezTo>
                    <a:pt x="130" y="96"/>
                    <a:pt x="1" y="311"/>
                    <a:pt x="66" y="526"/>
                  </a:cubicBezTo>
                  <a:cubicBezTo>
                    <a:pt x="141" y="647"/>
                    <a:pt x="280" y="715"/>
                    <a:pt x="416" y="715"/>
                  </a:cubicBezTo>
                  <a:cubicBezTo>
                    <a:pt x="474" y="715"/>
                    <a:pt x="531" y="703"/>
                    <a:pt x="582" y="677"/>
                  </a:cubicBezTo>
                  <a:cubicBezTo>
                    <a:pt x="798" y="612"/>
                    <a:pt x="905" y="397"/>
                    <a:pt x="862" y="203"/>
                  </a:cubicBezTo>
                  <a:cubicBezTo>
                    <a:pt x="790" y="73"/>
                    <a:pt x="658" y="1"/>
                    <a:pt x="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11797;p51">
              <a:extLst>
                <a:ext uri="{FF2B5EF4-FFF2-40B4-BE49-F238E27FC236}">
                  <a16:creationId xmlns:a16="http://schemas.microsoft.com/office/drawing/2014/main" id="{71E2430C-A609-A496-9FB3-B12C2003068B}"/>
                </a:ext>
              </a:extLst>
            </p:cNvPr>
            <p:cNvSpPr/>
            <p:nvPr/>
          </p:nvSpPr>
          <p:spPr>
            <a:xfrm flipH="1">
              <a:off x="2150115" y="2799019"/>
              <a:ext cx="1328" cy="5253"/>
            </a:xfrm>
            <a:custGeom>
              <a:avLst/>
              <a:gdLst/>
              <a:ahLst/>
              <a:cxnLst/>
              <a:rect l="l" t="t" r="r" b="b"/>
              <a:pathLst>
                <a:path w="22" h="87" extrusionOk="0">
                  <a:moveTo>
                    <a:pt x="0" y="1"/>
                  </a:moveTo>
                  <a:cubicBezTo>
                    <a:pt x="0" y="22"/>
                    <a:pt x="0" y="65"/>
                    <a:pt x="22" y="87"/>
                  </a:cubicBezTo>
                  <a:cubicBezTo>
                    <a:pt x="22" y="44"/>
                    <a:pt x="22" y="22"/>
                    <a:pt x="0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11798;p51">
              <a:extLst>
                <a:ext uri="{FF2B5EF4-FFF2-40B4-BE49-F238E27FC236}">
                  <a16:creationId xmlns:a16="http://schemas.microsoft.com/office/drawing/2014/main" id="{B3644A0E-CD14-9778-C883-6675912C99E0}"/>
                </a:ext>
              </a:extLst>
            </p:cNvPr>
            <p:cNvSpPr/>
            <p:nvPr/>
          </p:nvSpPr>
          <p:spPr>
            <a:xfrm flipH="1">
              <a:off x="2042161" y="2691122"/>
              <a:ext cx="184695" cy="148287"/>
            </a:xfrm>
            <a:custGeom>
              <a:avLst/>
              <a:gdLst/>
              <a:ahLst/>
              <a:cxnLst/>
              <a:rect l="l" t="t" r="r" b="b"/>
              <a:pathLst>
                <a:path w="3059" h="2456" extrusionOk="0">
                  <a:moveTo>
                    <a:pt x="1831" y="0"/>
                  </a:moveTo>
                  <a:cubicBezTo>
                    <a:pt x="1658" y="22"/>
                    <a:pt x="1486" y="129"/>
                    <a:pt x="1400" y="280"/>
                  </a:cubicBezTo>
                  <a:cubicBezTo>
                    <a:pt x="1335" y="452"/>
                    <a:pt x="1292" y="625"/>
                    <a:pt x="1314" y="797"/>
                  </a:cubicBezTo>
                  <a:cubicBezTo>
                    <a:pt x="1249" y="711"/>
                    <a:pt x="1163" y="625"/>
                    <a:pt x="1055" y="582"/>
                  </a:cubicBezTo>
                  <a:cubicBezTo>
                    <a:pt x="973" y="540"/>
                    <a:pt x="888" y="521"/>
                    <a:pt x="805" y="521"/>
                  </a:cubicBezTo>
                  <a:cubicBezTo>
                    <a:pt x="629" y="521"/>
                    <a:pt x="462" y="608"/>
                    <a:pt x="345" y="754"/>
                  </a:cubicBezTo>
                  <a:cubicBezTo>
                    <a:pt x="194" y="969"/>
                    <a:pt x="302" y="1271"/>
                    <a:pt x="560" y="1378"/>
                  </a:cubicBezTo>
                  <a:cubicBezTo>
                    <a:pt x="259" y="1378"/>
                    <a:pt x="22" y="1594"/>
                    <a:pt x="0" y="1874"/>
                  </a:cubicBezTo>
                  <a:cubicBezTo>
                    <a:pt x="0" y="2175"/>
                    <a:pt x="216" y="2412"/>
                    <a:pt x="496" y="2455"/>
                  </a:cubicBezTo>
                  <a:cubicBezTo>
                    <a:pt x="775" y="2434"/>
                    <a:pt x="1034" y="2304"/>
                    <a:pt x="1185" y="2068"/>
                  </a:cubicBezTo>
                  <a:cubicBezTo>
                    <a:pt x="1228" y="2003"/>
                    <a:pt x="1271" y="1960"/>
                    <a:pt x="1271" y="1895"/>
                  </a:cubicBezTo>
                  <a:cubicBezTo>
                    <a:pt x="1249" y="1852"/>
                    <a:pt x="1249" y="1831"/>
                    <a:pt x="1249" y="1788"/>
                  </a:cubicBezTo>
                  <a:lnTo>
                    <a:pt x="1249" y="1788"/>
                  </a:lnTo>
                  <a:cubicBezTo>
                    <a:pt x="1271" y="1809"/>
                    <a:pt x="1271" y="1852"/>
                    <a:pt x="1271" y="1895"/>
                  </a:cubicBezTo>
                  <a:cubicBezTo>
                    <a:pt x="1371" y="2145"/>
                    <a:pt x="1625" y="2305"/>
                    <a:pt x="1894" y="2305"/>
                  </a:cubicBezTo>
                  <a:cubicBezTo>
                    <a:pt x="1973" y="2305"/>
                    <a:pt x="2054" y="2291"/>
                    <a:pt x="2132" y="2261"/>
                  </a:cubicBezTo>
                  <a:cubicBezTo>
                    <a:pt x="2304" y="2197"/>
                    <a:pt x="2412" y="2046"/>
                    <a:pt x="2455" y="1852"/>
                  </a:cubicBezTo>
                  <a:cubicBezTo>
                    <a:pt x="2498" y="1680"/>
                    <a:pt x="2434" y="1486"/>
                    <a:pt x="2283" y="1378"/>
                  </a:cubicBezTo>
                  <a:lnTo>
                    <a:pt x="2283" y="1378"/>
                  </a:lnTo>
                  <a:cubicBezTo>
                    <a:pt x="2402" y="1438"/>
                    <a:pt x="2542" y="1485"/>
                    <a:pt x="2668" y="1485"/>
                  </a:cubicBezTo>
                  <a:cubicBezTo>
                    <a:pt x="2769" y="1485"/>
                    <a:pt x="2862" y="1455"/>
                    <a:pt x="2929" y="1378"/>
                  </a:cubicBezTo>
                  <a:cubicBezTo>
                    <a:pt x="3058" y="1228"/>
                    <a:pt x="3037" y="1012"/>
                    <a:pt x="2886" y="862"/>
                  </a:cubicBezTo>
                  <a:cubicBezTo>
                    <a:pt x="2765" y="725"/>
                    <a:pt x="2580" y="642"/>
                    <a:pt x="2399" y="642"/>
                  </a:cubicBezTo>
                  <a:cubicBezTo>
                    <a:pt x="2322" y="642"/>
                    <a:pt x="2246" y="657"/>
                    <a:pt x="2175" y="689"/>
                  </a:cubicBezTo>
                  <a:cubicBezTo>
                    <a:pt x="2261" y="560"/>
                    <a:pt x="2304" y="388"/>
                    <a:pt x="2240" y="237"/>
                  </a:cubicBezTo>
                  <a:cubicBezTo>
                    <a:pt x="2154" y="86"/>
                    <a:pt x="2003" y="0"/>
                    <a:pt x="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11799;p51">
              <a:extLst>
                <a:ext uri="{FF2B5EF4-FFF2-40B4-BE49-F238E27FC236}">
                  <a16:creationId xmlns:a16="http://schemas.microsoft.com/office/drawing/2014/main" id="{420B5092-9207-6576-C989-3E790DF22CF6}"/>
                </a:ext>
              </a:extLst>
            </p:cNvPr>
            <p:cNvSpPr/>
            <p:nvPr/>
          </p:nvSpPr>
          <p:spPr>
            <a:xfrm flipH="1">
              <a:off x="2114976" y="2747335"/>
              <a:ext cx="55970" cy="43170"/>
            </a:xfrm>
            <a:custGeom>
              <a:avLst/>
              <a:gdLst/>
              <a:ahLst/>
              <a:cxnLst/>
              <a:rect l="l" t="t" r="r" b="b"/>
              <a:pathLst>
                <a:path w="927" h="715" extrusionOk="0">
                  <a:moveTo>
                    <a:pt x="511" y="0"/>
                  </a:moveTo>
                  <a:cubicBezTo>
                    <a:pt x="453" y="0"/>
                    <a:pt x="396" y="13"/>
                    <a:pt x="345" y="38"/>
                  </a:cubicBezTo>
                  <a:cubicBezTo>
                    <a:pt x="129" y="103"/>
                    <a:pt x="0" y="318"/>
                    <a:pt x="65" y="512"/>
                  </a:cubicBezTo>
                  <a:cubicBezTo>
                    <a:pt x="137" y="643"/>
                    <a:pt x="269" y="715"/>
                    <a:pt x="399" y="715"/>
                  </a:cubicBezTo>
                  <a:cubicBezTo>
                    <a:pt x="463" y="715"/>
                    <a:pt x="526" y="698"/>
                    <a:pt x="582" y="663"/>
                  </a:cubicBezTo>
                  <a:cubicBezTo>
                    <a:pt x="797" y="598"/>
                    <a:pt x="926" y="404"/>
                    <a:pt x="862" y="189"/>
                  </a:cubicBezTo>
                  <a:cubicBezTo>
                    <a:pt x="786" y="68"/>
                    <a:pt x="647" y="0"/>
                    <a:pt x="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11800;p51">
              <a:extLst>
                <a:ext uri="{FF2B5EF4-FFF2-40B4-BE49-F238E27FC236}">
                  <a16:creationId xmlns:a16="http://schemas.microsoft.com/office/drawing/2014/main" id="{17C0F3E2-C330-1557-88EE-CFD8141EC27E}"/>
                </a:ext>
              </a:extLst>
            </p:cNvPr>
            <p:cNvSpPr/>
            <p:nvPr/>
          </p:nvSpPr>
          <p:spPr>
            <a:xfrm flipH="1">
              <a:off x="2198237" y="2628690"/>
              <a:ext cx="3925" cy="5253"/>
            </a:xfrm>
            <a:custGeom>
              <a:avLst/>
              <a:gdLst/>
              <a:ahLst/>
              <a:cxnLst/>
              <a:rect l="l" t="t" r="r" b="b"/>
              <a:pathLst>
                <a:path w="65" h="87" extrusionOk="0">
                  <a:moveTo>
                    <a:pt x="65" y="1"/>
                  </a:moveTo>
                  <a:lnTo>
                    <a:pt x="65" y="1"/>
                  </a:lnTo>
                  <a:cubicBezTo>
                    <a:pt x="43" y="22"/>
                    <a:pt x="22" y="44"/>
                    <a:pt x="0" y="87"/>
                  </a:cubicBezTo>
                  <a:cubicBezTo>
                    <a:pt x="43" y="65"/>
                    <a:pt x="65" y="22"/>
                    <a:pt x="65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11801;p51">
              <a:extLst>
                <a:ext uri="{FF2B5EF4-FFF2-40B4-BE49-F238E27FC236}">
                  <a16:creationId xmlns:a16="http://schemas.microsoft.com/office/drawing/2014/main" id="{EA3A8DEE-00C7-7CE8-4743-A50734340418}"/>
                </a:ext>
              </a:extLst>
            </p:cNvPr>
            <p:cNvSpPr/>
            <p:nvPr/>
          </p:nvSpPr>
          <p:spPr>
            <a:xfrm flipH="1">
              <a:off x="2085090" y="2545489"/>
              <a:ext cx="183366" cy="144363"/>
            </a:xfrm>
            <a:custGeom>
              <a:avLst/>
              <a:gdLst/>
              <a:ahLst/>
              <a:cxnLst/>
              <a:rect l="l" t="t" r="r" b="b"/>
              <a:pathLst>
                <a:path w="3037" h="2391" extrusionOk="0">
                  <a:moveTo>
                    <a:pt x="1141" y="1357"/>
                  </a:moveTo>
                  <a:cubicBezTo>
                    <a:pt x="1141" y="1400"/>
                    <a:pt x="1120" y="1422"/>
                    <a:pt x="1098" y="1443"/>
                  </a:cubicBezTo>
                  <a:cubicBezTo>
                    <a:pt x="1098" y="1400"/>
                    <a:pt x="1120" y="1379"/>
                    <a:pt x="1141" y="1357"/>
                  </a:cubicBezTo>
                  <a:close/>
                  <a:moveTo>
                    <a:pt x="1378" y="0"/>
                  </a:moveTo>
                  <a:cubicBezTo>
                    <a:pt x="1098" y="43"/>
                    <a:pt x="926" y="323"/>
                    <a:pt x="1012" y="582"/>
                  </a:cubicBezTo>
                  <a:cubicBezTo>
                    <a:pt x="899" y="456"/>
                    <a:pt x="743" y="389"/>
                    <a:pt x="585" y="389"/>
                  </a:cubicBezTo>
                  <a:cubicBezTo>
                    <a:pt x="471" y="389"/>
                    <a:pt x="357" y="424"/>
                    <a:pt x="259" y="496"/>
                  </a:cubicBezTo>
                  <a:cubicBezTo>
                    <a:pt x="43" y="668"/>
                    <a:pt x="0" y="991"/>
                    <a:pt x="151" y="1228"/>
                  </a:cubicBezTo>
                  <a:cubicBezTo>
                    <a:pt x="316" y="1393"/>
                    <a:pt x="544" y="1496"/>
                    <a:pt x="781" y="1496"/>
                  </a:cubicBezTo>
                  <a:cubicBezTo>
                    <a:pt x="822" y="1496"/>
                    <a:pt x="863" y="1493"/>
                    <a:pt x="905" y="1486"/>
                  </a:cubicBezTo>
                  <a:cubicBezTo>
                    <a:pt x="969" y="1486"/>
                    <a:pt x="1034" y="1465"/>
                    <a:pt x="1098" y="1443"/>
                  </a:cubicBezTo>
                  <a:lnTo>
                    <a:pt x="1098" y="1443"/>
                  </a:lnTo>
                  <a:cubicBezTo>
                    <a:pt x="926" y="1766"/>
                    <a:pt x="1034" y="2154"/>
                    <a:pt x="1357" y="2326"/>
                  </a:cubicBezTo>
                  <a:cubicBezTo>
                    <a:pt x="1443" y="2369"/>
                    <a:pt x="1534" y="2391"/>
                    <a:pt x="1623" y="2391"/>
                  </a:cubicBezTo>
                  <a:cubicBezTo>
                    <a:pt x="1712" y="2391"/>
                    <a:pt x="1798" y="2369"/>
                    <a:pt x="1874" y="2326"/>
                  </a:cubicBezTo>
                  <a:cubicBezTo>
                    <a:pt x="2024" y="2240"/>
                    <a:pt x="2132" y="2089"/>
                    <a:pt x="2110" y="1895"/>
                  </a:cubicBezTo>
                  <a:lnTo>
                    <a:pt x="2110" y="1895"/>
                  </a:lnTo>
                  <a:cubicBezTo>
                    <a:pt x="2197" y="2111"/>
                    <a:pt x="2304" y="2391"/>
                    <a:pt x="2541" y="2391"/>
                  </a:cubicBezTo>
                  <a:cubicBezTo>
                    <a:pt x="2735" y="2369"/>
                    <a:pt x="2907" y="2218"/>
                    <a:pt x="2907" y="2025"/>
                  </a:cubicBezTo>
                  <a:cubicBezTo>
                    <a:pt x="2950" y="1745"/>
                    <a:pt x="2821" y="1486"/>
                    <a:pt x="2584" y="1357"/>
                  </a:cubicBezTo>
                  <a:cubicBezTo>
                    <a:pt x="2735" y="1357"/>
                    <a:pt x="2886" y="1249"/>
                    <a:pt x="2972" y="1099"/>
                  </a:cubicBezTo>
                  <a:cubicBezTo>
                    <a:pt x="3036" y="948"/>
                    <a:pt x="2993" y="776"/>
                    <a:pt x="2886" y="646"/>
                  </a:cubicBezTo>
                  <a:cubicBezTo>
                    <a:pt x="2789" y="550"/>
                    <a:pt x="2668" y="501"/>
                    <a:pt x="2541" y="501"/>
                  </a:cubicBezTo>
                  <a:cubicBezTo>
                    <a:pt x="2498" y="501"/>
                    <a:pt x="2455" y="506"/>
                    <a:pt x="2412" y="517"/>
                  </a:cubicBezTo>
                  <a:cubicBezTo>
                    <a:pt x="2240" y="560"/>
                    <a:pt x="2067" y="646"/>
                    <a:pt x="1960" y="797"/>
                  </a:cubicBezTo>
                  <a:cubicBezTo>
                    <a:pt x="1981" y="668"/>
                    <a:pt x="1981" y="539"/>
                    <a:pt x="1960" y="431"/>
                  </a:cubicBezTo>
                  <a:cubicBezTo>
                    <a:pt x="1874" y="173"/>
                    <a:pt x="1637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11802;p51">
              <a:extLst>
                <a:ext uri="{FF2B5EF4-FFF2-40B4-BE49-F238E27FC236}">
                  <a16:creationId xmlns:a16="http://schemas.microsoft.com/office/drawing/2014/main" id="{1F9A56E3-3BB7-1CD3-D1BF-EADFBDA6010F}"/>
                </a:ext>
              </a:extLst>
            </p:cNvPr>
            <p:cNvSpPr/>
            <p:nvPr/>
          </p:nvSpPr>
          <p:spPr>
            <a:xfrm flipH="1">
              <a:off x="2142327" y="2593369"/>
              <a:ext cx="54642" cy="44136"/>
            </a:xfrm>
            <a:custGeom>
              <a:avLst/>
              <a:gdLst/>
              <a:ahLst/>
              <a:cxnLst/>
              <a:rect l="l" t="t" r="r" b="b"/>
              <a:pathLst>
                <a:path w="905" h="731" extrusionOk="0">
                  <a:moveTo>
                    <a:pt x="384" y="1"/>
                  </a:moveTo>
                  <a:cubicBezTo>
                    <a:pt x="255" y="1"/>
                    <a:pt x="134" y="67"/>
                    <a:pt x="65" y="176"/>
                  </a:cubicBezTo>
                  <a:cubicBezTo>
                    <a:pt x="1" y="370"/>
                    <a:pt x="87" y="586"/>
                    <a:pt x="280" y="672"/>
                  </a:cubicBezTo>
                  <a:cubicBezTo>
                    <a:pt x="352" y="711"/>
                    <a:pt x="428" y="730"/>
                    <a:pt x="503" y="730"/>
                  </a:cubicBezTo>
                  <a:cubicBezTo>
                    <a:pt x="631" y="730"/>
                    <a:pt x="751" y="673"/>
                    <a:pt x="819" y="564"/>
                  </a:cubicBezTo>
                  <a:cubicBezTo>
                    <a:pt x="905" y="349"/>
                    <a:pt x="797" y="133"/>
                    <a:pt x="603" y="69"/>
                  </a:cubicBezTo>
                  <a:cubicBezTo>
                    <a:pt x="533" y="22"/>
                    <a:pt x="457" y="1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11803;p51">
              <a:extLst>
                <a:ext uri="{FF2B5EF4-FFF2-40B4-BE49-F238E27FC236}">
                  <a16:creationId xmlns:a16="http://schemas.microsoft.com/office/drawing/2014/main" id="{C8F72F48-9B13-D9B1-F8D6-16E2430C8F37}"/>
                </a:ext>
              </a:extLst>
            </p:cNvPr>
            <p:cNvSpPr/>
            <p:nvPr/>
          </p:nvSpPr>
          <p:spPr>
            <a:xfrm flipH="1">
              <a:off x="2198240" y="2520129"/>
              <a:ext cx="191155" cy="137540"/>
            </a:xfrm>
            <a:custGeom>
              <a:avLst/>
              <a:gdLst/>
              <a:ahLst/>
              <a:cxnLst/>
              <a:rect l="l" t="t" r="r" b="b"/>
              <a:pathLst>
                <a:path w="3166" h="2278" extrusionOk="0">
                  <a:moveTo>
                    <a:pt x="1249" y="1389"/>
                  </a:moveTo>
                  <a:lnTo>
                    <a:pt x="1249" y="1389"/>
                  </a:lnTo>
                  <a:cubicBezTo>
                    <a:pt x="1271" y="1433"/>
                    <a:pt x="1249" y="1454"/>
                    <a:pt x="1228" y="1497"/>
                  </a:cubicBezTo>
                  <a:cubicBezTo>
                    <a:pt x="1228" y="1454"/>
                    <a:pt x="1249" y="1433"/>
                    <a:pt x="1249" y="1389"/>
                  </a:cubicBezTo>
                  <a:close/>
                  <a:moveTo>
                    <a:pt x="1275" y="0"/>
                  </a:moveTo>
                  <a:cubicBezTo>
                    <a:pt x="1210" y="0"/>
                    <a:pt x="1143" y="11"/>
                    <a:pt x="1077" y="33"/>
                  </a:cubicBezTo>
                  <a:cubicBezTo>
                    <a:pt x="840" y="140"/>
                    <a:pt x="733" y="442"/>
                    <a:pt x="883" y="679"/>
                  </a:cubicBezTo>
                  <a:cubicBezTo>
                    <a:pt x="791" y="611"/>
                    <a:pt x="688" y="580"/>
                    <a:pt x="586" y="580"/>
                  </a:cubicBezTo>
                  <a:cubicBezTo>
                    <a:pt x="427" y="580"/>
                    <a:pt x="269" y="655"/>
                    <a:pt x="151" y="787"/>
                  </a:cubicBezTo>
                  <a:cubicBezTo>
                    <a:pt x="0" y="1023"/>
                    <a:pt x="44" y="1346"/>
                    <a:pt x="259" y="1519"/>
                  </a:cubicBezTo>
                  <a:cubicBezTo>
                    <a:pt x="397" y="1607"/>
                    <a:pt x="557" y="1651"/>
                    <a:pt x="718" y="1651"/>
                  </a:cubicBezTo>
                  <a:cubicBezTo>
                    <a:pt x="833" y="1651"/>
                    <a:pt x="948" y="1628"/>
                    <a:pt x="1056" y="1583"/>
                  </a:cubicBezTo>
                  <a:cubicBezTo>
                    <a:pt x="1120" y="1562"/>
                    <a:pt x="1185" y="1540"/>
                    <a:pt x="1228" y="1497"/>
                  </a:cubicBezTo>
                  <a:lnTo>
                    <a:pt x="1228" y="1497"/>
                  </a:lnTo>
                  <a:cubicBezTo>
                    <a:pt x="1142" y="1842"/>
                    <a:pt x="1379" y="2186"/>
                    <a:pt x="1723" y="2272"/>
                  </a:cubicBezTo>
                  <a:cubicBezTo>
                    <a:pt x="1751" y="2276"/>
                    <a:pt x="1780" y="2278"/>
                    <a:pt x="1808" y="2278"/>
                  </a:cubicBezTo>
                  <a:cubicBezTo>
                    <a:pt x="1957" y="2278"/>
                    <a:pt x="2110" y="2230"/>
                    <a:pt x="2218" y="2122"/>
                  </a:cubicBezTo>
                  <a:cubicBezTo>
                    <a:pt x="2348" y="1992"/>
                    <a:pt x="2391" y="1820"/>
                    <a:pt x="2348" y="1648"/>
                  </a:cubicBezTo>
                  <a:lnTo>
                    <a:pt x="2348" y="1648"/>
                  </a:lnTo>
                  <a:cubicBezTo>
                    <a:pt x="2462" y="1800"/>
                    <a:pt x="2610" y="2003"/>
                    <a:pt x="2807" y="2003"/>
                  </a:cubicBezTo>
                  <a:cubicBezTo>
                    <a:pt x="2832" y="2003"/>
                    <a:pt x="2859" y="2000"/>
                    <a:pt x="2886" y="1992"/>
                  </a:cubicBezTo>
                  <a:cubicBezTo>
                    <a:pt x="3058" y="1928"/>
                    <a:pt x="3166" y="1734"/>
                    <a:pt x="3123" y="1540"/>
                  </a:cubicBezTo>
                  <a:cubicBezTo>
                    <a:pt x="3080" y="1260"/>
                    <a:pt x="2886" y="1066"/>
                    <a:pt x="2606" y="1002"/>
                  </a:cubicBezTo>
                  <a:cubicBezTo>
                    <a:pt x="2778" y="959"/>
                    <a:pt x="2886" y="830"/>
                    <a:pt x="2929" y="657"/>
                  </a:cubicBezTo>
                  <a:cubicBezTo>
                    <a:pt x="2951" y="485"/>
                    <a:pt x="2865" y="313"/>
                    <a:pt x="2714" y="227"/>
                  </a:cubicBezTo>
                  <a:cubicBezTo>
                    <a:pt x="2638" y="184"/>
                    <a:pt x="2552" y="162"/>
                    <a:pt x="2466" y="162"/>
                  </a:cubicBezTo>
                  <a:cubicBezTo>
                    <a:pt x="2380" y="162"/>
                    <a:pt x="2294" y="184"/>
                    <a:pt x="2218" y="227"/>
                  </a:cubicBezTo>
                  <a:cubicBezTo>
                    <a:pt x="2068" y="313"/>
                    <a:pt x="1939" y="463"/>
                    <a:pt x="1852" y="614"/>
                  </a:cubicBezTo>
                  <a:cubicBezTo>
                    <a:pt x="1852" y="485"/>
                    <a:pt x="1809" y="377"/>
                    <a:pt x="1745" y="270"/>
                  </a:cubicBezTo>
                  <a:cubicBezTo>
                    <a:pt x="1648" y="93"/>
                    <a:pt x="1468" y="0"/>
                    <a:pt x="1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11804;p51">
              <a:extLst>
                <a:ext uri="{FF2B5EF4-FFF2-40B4-BE49-F238E27FC236}">
                  <a16:creationId xmlns:a16="http://schemas.microsoft.com/office/drawing/2014/main" id="{1829E748-DEFE-B112-36C5-6FE0037DFD4B}"/>
                </a:ext>
              </a:extLst>
            </p:cNvPr>
            <p:cNvSpPr/>
            <p:nvPr/>
          </p:nvSpPr>
          <p:spPr>
            <a:xfrm flipH="1">
              <a:off x="2313922" y="2605263"/>
              <a:ext cx="1389" cy="5313"/>
            </a:xfrm>
            <a:custGeom>
              <a:avLst/>
              <a:gdLst/>
              <a:ahLst/>
              <a:cxnLst/>
              <a:rect l="l" t="t" r="r" b="b"/>
              <a:pathLst>
                <a:path w="23" h="88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23"/>
                    <a:pt x="1" y="66"/>
                    <a:pt x="1" y="87"/>
                  </a:cubicBezTo>
                  <a:cubicBezTo>
                    <a:pt x="22" y="66"/>
                    <a:pt x="22" y="23"/>
                    <a:pt x="22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11805;p51">
              <a:extLst>
                <a:ext uri="{FF2B5EF4-FFF2-40B4-BE49-F238E27FC236}">
                  <a16:creationId xmlns:a16="http://schemas.microsoft.com/office/drawing/2014/main" id="{A201D44F-16E8-66FB-40EF-2EE8D3B440E6}"/>
                </a:ext>
              </a:extLst>
            </p:cNvPr>
            <p:cNvSpPr/>
            <p:nvPr/>
          </p:nvSpPr>
          <p:spPr>
            <a:xfrm flipH="1">
              <a:off x="2264533" y="2563844"/>
              <a:ext cx="52045" cy="42506"/>
            </a:xfrm>
            <a:custGeom>
              <a:avLst/>
              <a:gdLst/>
              <a:ahLst/>
              <a:cxnLst/>
              <a:rect l="l" t="t" r="r" b="b"/>
              <a:pathLst>
                <a:path w="862" h="704" extrusionOk="0">
                  <a:moveTo>
                    <a:pt x="381" y="1"/>
                  </a:moveTo>
                  <a:cubicBezTo>
                    <a:pt x="224" y="1"/>
                    <a:pt x="74" y="104"/>
                    <a:pt x="22" y="278"/>
                  </a:cubicBezTo>
                  <a:cubicBezTo>
                    <a:pt x="0" y="472"/>
                    <a:pt x="151" y="665"/>
                    <a:pt x="366" y="687"/>
                  </a:cubicBezTo>
                  <a:cubicBezTo>
                    <a:pt x="405" y="698"/>
                    <a:pt x="443" y="704"/>
                    <a:pt x="480" y="704"/>
                  </a:cubicBezTo>
                  <a:cubicBezTo>
                    <a:pt x="653" y="704"/>
                    <a:pt x="809" y="588"/>
                    <a:pt x="862" y="429"/>
                  </a:cubicBezTo>
                  <a:cubicBezTo>
                    <a:pt x="862" y="213"/>
                    <a:pt x="711" y="41"/>
                    <a:pt x="496" y="19"/>
                  </a:cubicBezTo>
                  <a:cubicBezTo>
                    <a:pt x="458" y="7"/>
                    <a:pt x="419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11806;p51">
              <a:extLst>
                <a:ext uri="{FF2B5EF4-FFF2-40B4-BE49-F238E27FC236}">
                  <a16:creationId xmlns:a16="http://schemas.microsoft.com/office/drawing/2014/main" id="{2B139C53-BA55-60AC-6E1E-64B54712707A}"/>
                </a:ext>
              </a:extLst>
            </p:cNvPr>
            <p:cNvSpPr/>
            <p:nvPr/>
          </p:nvSpPr>
          <p:spPr>
            <a:xfrm flipH="1">
              <a:off x="2447841" y="2778249"/>
              <a:ext cx="2657" cy="5253"/>
            </a:xfrm>
            <a:custGeom>
              <a:avLst/>
              <a:gdLst/>
              <a:ahLst/>
              <a:cxnLst/>
              <a:rect l="l" t="t" r="r" b="b"/>
              <a:pathLst>
                <a:path w="44" h="87" extrusionOk="0">
                  <a:moveTo>
                    <a:pt x="0" y="0"/>
                  </a:moveTo>
                  <a:cubicBezTo>
                    <a:pt x="0" y="22"/>
                    <a:pt x="22" y="65"/>
                    <a:pt x="43" y="86"/>
                  </a:cubicBezTo>
                  <a:cubicBezTo>
                    <a:pt x="43" y="43"/>
                    <a:pt x="22" y="22"/>
                    <a:pt x="0" y="0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11807;p51">
              <a:extLst>
                <a:ext uri="{FF2B5EF4-FFF2-40B4-BE49-F238E27FC236}">
                  <a16:creationId xmlns:a16="http://schemas.microsoft.com/office/drawing/2014/main" id="{0D2ED0C5-83B1-C1B9-BDE4-552480128F29}"/>
                </a:ext>
              </a:extLst>
            </p:cNvPr>
            <p:cNvSpPr/>
            <p:nvPr/>
          </p:nvSpPr>
          <p:spPr>
            <a:xfrm flipH="1">
              <a:off x="2341215" y="2669023"/>
              <a:ext cx="183427" cy="148287"/>
            </a:xfrm>
            <a:custGeom>
              <a:avLst/>
              <a:gdLst/>
              <a:ahLst/>
              <a:cxnLst/>
              <a:rect l="l" t="t" r="r" b="b"/>
              <a:pathLst>
                <a:path w="3038" h="2456" extrusionOk="0">
                  <a:moveTo>
                    <a:pt x="1810" y="0"/>
                  </a:moveTo>
                  <a:cubicBezTo>
                    <a:pt x="1637" y="22"/>
                    <a:pt x="1487" y="129"/>
                    <a:pt x="1401" y="302"/>
                  </a:cubicBezTo>
                  <a:cubicBezTo>
                    <a:pt x="1314" y="452"/>
                    <a:pt x="1293" y="646"/>
                    <a:pt x="1314" y="818"/>
                  </a:cubicBezTo>
                  <a:cubicBezTo>
                    <a:pt x="1250" y="711"/>
                    <a:pt x="1142" y="625"/>
                    <a:pt x="1035" y="582"/>
                  </a:cubicBezTo>
                  <a:cubicBezTo>
                    <a:pt x="959" y="547"/>
                    <a:pt x="877" y="530"/>
                    <a:pt x="795" y="530"/>
                  </a:cubicBezTo>
                  <a:cubicBezTo>
                    <a:pt x="621" y="530"/>
                    <a:pt x="448" y="607"/>
                    <a:pt x="345" y="754"/>
                  </a:cubicBezTo>
                  <a:cubicBezTo>
                    <a:pt x="195" y="969"/>
                    <a:pt x="281" y="1292"/>
                    <a:pt x="539" y="1378"/>
                  </a:cubicBezTo>
                  <a:cubicBezTo>
                    <a:pt x="259" y="1400"/>
                    <a:pt x="22" y="1615"/>
                    <a:pt x="1" y="1895"/>
                  </a:cubicBezTo>
                  <a:cubicBezTo>
                    <a:pt x="1" y="2175"/>
                    <a:pt x="216" y="2412"/>
                    <a:pt x="496" y="2455"/>
                  </a:cubicBezTo>
                  <a:cubicBezTo>
                    <a:pt x="776" y="2434"/>
                    <a:pt x="1035" y="2304"/>
                    <a:pt x="1185" y="2067"/>
                  </a:cubicBezTo>
                  <a:cubicBezTo>
                    <a:pt x="1228" y="2024"/>
                    <a:pt x="1271" y="1960"/>
                    <a:pt x="1271" y="1895"/>
                  </a:cubicBezTo>
                  <a:cubicBezTo>
                    <a:pt x="1250" y="1874"/>
                    <a:pt x="1250" y="1831"/>
                    <a:pt x="1250" y="1809"/>
                  </a:cubicBezTo>
                  <a:lnTo>
                    <a:pt x="1250" y="1809"/>
                  </a:lnTo>
                  <a:cubicBezTo>
                    <a:pt x="1271" y="1831"/>
                    <a:pt x="1271" y="1852"/>
                    <a:pt x="1271" y="1895"/>
                  </a:cubicBezTo>
                  <a:cubicBezTo>
                    <a:pt x="1370" y="2157"/>
                    <a:pt x="1617" y="2307"/>
                    <a:pt x="1882" y="2307"/>
                  </a:cubicBezTo>
                  <a:cubicBezTo>
                    <a:pt x="1965" y="2307"/>
                    <a:pt x="2050" y="2292"/>
                    <a:pt x="2133" y="2261"/>
                  </a:cubicBezTo>
                  <a:cubicBezTo>
                    <a:pt x="2284" y="2197"/>
                    <a:pt x="2413" y="2046"/>
                    <a:pt x="2456" y="1874"/>
                  </a:cubicBezTo>
                  <a:cubicBezTo>
                    <a:pt x="2477" y="1701"/>
                    <a:pt x="2413" y="1529"/>
                    <a:pt x="2262" y="1421"/>
                  </a:cubicBezTo>
                  <a:lnTo>
                    <a:pt x="2262" y="1421"/>
                  </a:lnTo>
                  <a:cubicBezTo>
                    <a:pt x="2386" y="1471"/>
                    <a:pt x="2532" y="1521"/>
                    <a:pt x="2666" y="1521"/>
                  </a:cubicBezTo>
                  <a:cubicBezTo>
                    <a:pt x="2765" y="1521"/>
                    <a:pt x="2857" y="1494"/>
                    <a:pt x="2930" y="1421"/>
                  </a:cubicBezTo>
                  <a:cubicBezTo>
                    <a:pt x="3037" y="1249"/>
                    <a:pt x="3016" y="1034"/>
                    <a:pt x="2886" y="905"/>
                  </a:cubicBezTo>
                  <a:cubicBezTo>
                    <a:pt x="2749" y="752"/>
                    <a:pt x="2569" y="664"/>
                    <a:pt x="2384" y="664"/>
                  </a:cubicBezTo>
                  <a:cubicBezTo>
                    <a:pt x="2307" y="664"/>
                    <a:pt x="2230" y="679"/>
                    <a:pt x="2154" y="711"/>
                  </a:cubicBezTo>
                  <a:cubicBezTo>
                    <a:pt x="2262" y="582"/>
                    <a:pt x="2284" y="409"/>
                    <a:pt x="2219" y="259"/>
                  </a:cubicBezTo>
                  <a:cubicBezTo>
                    <a:pt x="2133" y="86"/>
                    <a:pt x="1982" y="0"/>
                    <a:pt x="1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11808;p51">
              <a:extLst>
                <a:ext uri="{FF2B5EF4-FFF2-40B4-BE49-F238E27FC236}">
                  <a16:creationId xmlns:a16="http://schemas.microsoft.com/office/drawing/2014/main" id="{10F42E40-FDD6-66D5-8FAD-0D968BEC0058}"/>
                </a:ext>
              </a:extLst>
            </p:cNvPr>
            <p:cNvSpPr/>
            <p:nvPr/>
          </p:nvSpPr>
          <p:spPr>
            <a:xfrm flipH="1">
              <a:off x="2412762" y="2725659"/>
              <a:ext cx="55970" cy="44076"/>
            </a:xfrm>
            <a:custGeom>
              <a:avLst/>
              <a:gdLst/>
              <a:ahLst/>
              <a:cxnLst/>
              <a:rect l="l" t="t" r="r" b="b"/>
              <a:pathLst>
                <a:path w="927" h="730" extrusionOk="0">
                  <a:moveTo>
                    <a:pt x="521" y="1"/>
                  </a:moveTo>
                  <a:cubicBezTo>
                    <a:pt x="455" y="1"/>
                    <a:pt x="387" y="18"/>
                    <a:pt x="324" y="53"/>
                  </a:cubicBezTo>
                  <a:cubicBezTo>
                    <a:pt x="109" y="117"/>
                    <a:pt x="1" y="333"/>
                    <a:pt x="65" y="527"/>
                  </a:cubicBezTo>
                  <a:cubicBezTo>
                    <a:pt x="124" y="657"/>
                    <a:pt x="260" y="729"/>
                    <a:pt x="402" y="729"/>
                  </a:cubicBezTo>
                  <a:cubicBezTo>
                    <a:pt x="471" y="729"/>
                    <a:pt x="541" y="712"/>
                    <a:pt x="604" y="677"/>
                  </a:cubicBezTo>
                  <a:cubicBezTo>
                    <a:pt x="798" y="613"/>
                    <a:pt x="927" y="397"/>
                    <a:pt x="862" y="203"/>
                  </a:cubicBezTo>
                  <a:cubicBezTo>
                    <a:pt x="790" y="73"/>
                    <a:pt x="658" y="1"/>
                    <a:pt x="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11809;p51">
              <a:extLst>
                <a:ext uri="{FF2B5EF4-FFF2-40B4-BE49-F238E27FC236}">
                  <a16:creationId xmlns:a16="http://schemas.microsoft.com/office/drawing/2014/main" id="{9711592E-11DD-A589-AC75-5B4173EB6BC9}"/>
                </a:ext>
              </a:extLst>
            </p:cNvPr>
            <p:cNvSpPr/>
            <p:nvPr/>
          </p:nvSpPr>
          <p:spPr>
            <a:xfrm flipH="1">
              <a:off x="2407569" y="2654714"/>
              <a:ext cx="2657" cy="5253"/>
            </a:xfrm>
            <a:custGeom>
              <a:avLst/>
              <a:gdLst/>
              <a:ahLst/>
              <a:cxnLst/>
              <a:rect l="l" t="t" r="r" b="b"/>
              <a:pathLst>
                <a:path w="44" h="87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22"/>
                    <a:pt x="22" y="65"/>
                    <a:pt x="44" y="86"/>
                  </a:cubicBezTo>
                  <a:cubicBezTo>
                    <a:pt x="44" y="43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11810;p51">
              <a:extLst>
                <a:ext uri="{FF2B5EF4-FFF2-40B4-BE49-F238E27FC236}">
                  <a16:creationId xmlns:a16="http://schemas.microsoft.com/office/drawing/2014/main" id="{E2EB665D-DE70-AFEB-2C10-6C4262B986EA}"/>
                </a:ext>
              </a:extLst>
            </p:cNvPr>
            <p:cNvSpPr/>
            <p:nvPr/>
          </p:nvSpPr>
          <p:spPr>
            <a:xfrm flipH="1">
              <a:off x="2299615" y="2546636"/>
              <a:ext cx="184695" cy="147140"/>
            </a:xfrm>
            <a:custGeom>
              <a:avLst/>
              <a:gdLst/>
              <a:ahLst/>
              <a:cxnLst/>
              <a:rect l="l" t="t" r="r" b="b"/>
              <a:pathLst>
                <a:path w="3059" h="2437" extrusionOk="0">
                  <a:moveTo>
                    <a:pt x="1870" y="0"/>
                  </a:moveTo>
                  <a:cubicBezTo>
                    <a:pt x="1857" y="0"/>
                    <a:pt x="1844" y="1"/>
                    <a:pt x="1831" y="3"/>
                  </a:cubicBezTo>
                  <a:cubicBezTo>
                    <a:pt x="1637" y="3"/>
                    <a:pt x="1486" y="111"/>
                    <a:pt x="1400" y="283"/>
                  </a:cubicBezTo>
                  <a:cubicBezTo>
                    <a:pt x="1336" y="434"/>
                    <a:pt x="1293" y="627"/>
                    <a:pt x="1314" y="800"/>
                  </a:cubicBezTo>
                  <a:cubicBezTo>
                    <a:pt x="1249" y="692"/>
                    <a:pt x="1142" y="606"/>
                    <a:pt x="1034" y="563"/>
                  </a:cubicBezTo>
                  <a:cubicBezTo>
                    <a:pt x="959" y="529"/>
                    <a:pt x="879" y="512"/>
                    <a:pt x="799" y="512"/>
                  </a:cubicBezTo>
                  <a:cubicBezTo>
                    <a:pt x="630" y="512"/>
                    <a:pt x="462" y="588"/>
                    <a:pt x="345" y="735"/>
                  </a:cubicBezTo>
                  <a:cubicBezTo>
                    <a:pt x="194" y="950"/>
                    <a:pt x="280" y="1273"/>
                    <a:pt x="539" y="1381"/>
                  </a:cubicBezTo>
                  <a:cubicBezTo>
                    <a:pt x="259" y="1381"/>
                    <a:pt x="44" y="1596"/>
                    <a:pt x="0" y="1876"/>
                  </a:cubicBezTo>
                  <a:cubicBezTo>
                    <a:pt x="0" y="2156"/>
                    <a:pt x="216" y="2393"/>
                    <a:pt x="496" y="2436"/>
                  </a:cubicBezTo>
                  <a:cubicBezTo>
                    <a:pt x="776" y="2436"/>
                    <a:pt x="1034" y="2286"/>
                    <a:pt x="1206" y="2049"/>
                  </a:cubicBezTo>
                  <a:cubicBezTo>
                    <a:pt x="1249" y="2006"/>
                    <a:pt x="1271" y="1941"/>
                    <a:pt x="1271" y="1876"/>
                  </a:cubicBezTo>
                  <a:cubicBezTo>
                    <a:pt x="1271" y="1855"/>
                    <a:pt x="1249" y="1812"/>
                    <a:pt x="1249" y="1790"/>
                  </a:cubicBezTo>
                  <a:lnTo>
                    <a:pt x="1249" y="1790"/>
                  </a:lnTo>
                  <a:cubicBezTo>
                    <a:pt x="1271" y="1812"/>
                    <a:pt x="1293" y="1833"/>
                    <a:pt x="1271" y="1876"/>
                  </a:cubicBezTo>
                  <a:cubicBezTo>
                    <a:pt x="1389" y="2147"/>
                    <a:pt x="1641" y="2298"/>
                    <a:pt x="1910" y="2298"/>
                  </a:cubicBezTo>
                  <a:cubicBezTo>
                    <a:pt x="1984" y="2298"/>
                    <a:pt x="2059" y="2287"/>
                    <a:pt x="2132" y="2264"/>
                  </a:cubicBezTo>
                  <a:cubicBezTo>
                    <a:pt x="2305" y="2178"/>
                    <a:pt x="2412" y="2027"/>
                    <a:pt x="2455" y="1855"/>
                  </a:cubicBezTo>
                  <a:cubicBezTo>
                    <a:pt x="2498" y="1683"/>
                    <a:pt x="2434" y="1510"/>
                    <a:pt x="2283" y="1381"/>
                  </a:cubicBezTo>
                  <a:lnTo>
                    <a:pt x="2283" y="1381"/>
                  </a:lnTo>
                  <a:cubicBezTo>
                    <a:pt x="2403" y="1441"/>
                    <a:pt x="2542" y="1487"/>
                    <a:pt x="2672" y="1487"/>
                  </a:cubicBezTo>
                  <a:cubicBezTo>
                    <a:pt x="2776" y="1487"/>
                    <a:pt x="2874" y="1458"/>
                    <a:pt x="2951" y="1381"/>
                  </a:cubicBezTo>
                  <a:cubicBezTo>
                    <a:pt x="3058" y="1230"/>
                    <a:pt x="3037" y="1015"/>
                    <a:pt x="2908" y="864"/>
                  </a:cubicBezTo>
                  <a:cubicBezTo>
                    <a:pt x="2771" y="728"/>
                    <a:pt x="2582" y="645"/>
                    <a:pt x="2392" y="645"/>
                  </a:cubicBezTo>
                  <a:cubicBezTo>
                    <a:pt x="2311" y="645"/>
                    <a:pt x="2231" y="660"/>
                    <a:pt x="2154" y="692"/>
                  </a:cubicBezTo>
                  <a:cubicBezTo>
                    <a:pt x="2262" y="563"/>
                    <a:pt x="2283" y="391"/>
                    <a:pt x="2218" y="240"/>
                  </a:cubicBezTo>
                  <a:cubicBezTo>
                    <a:pt x="2159" y="102"/>
                    <a:pt x="2010" y="0"/>
                    <a:pt x="18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0" name="Google Shape;11811;p51">
              <a:extLst>
                <a:ext uri="{FF2B5EF4-FFF2-40B4-BE49-F238E27FC236}">
                  <a16:creationId xmlns:a16="http://schemas.microsoft.com/office/drawing/2014/main" id="{F5D97CE7-17C2-10C6-3361-D2BAB8C1C864}"/>
                </a:ext>
              </a:extLst>
            </p:cNvPr>
            <p:cNvSpPr/>
            <p:nvPr/>
          </p:nvSpPr>
          <p:spPr>
            <a:xfrm flipH="1">
              <a:off x="2373758" y="2602184"/>
              <a:ext cx="54642" cy="44015"/>
            </a:xfrm>
            <a:custGeom>
              <a:avLst/>
              <a:gdLst/>
              <a:ahLst/>
              <a:cxnLst/>
              <a:rect l="l" t="t" r="r" b="b"/>
              <a:pathLst>
                <a:path w="905" h="729" extrusionOk="0">
                  <a:moveTo>
                    <a:pt x="521" y="0"/>
                  </a:moveTo>
                  <a:cubicBezTo>
                    <a:pt x="454" y="0"/>
                    <a:pt x="387" y="17"/>
                    <a:pt x="323" y="52"/>
                  </a:cubicBezTo>
                  <a:cubicBezTo>
                    <a:pt x="130" y="117"/>
                    <a:pt x="0" y="332"/>
                    <a:pt x="65" y="526"/>
                  </a:cubicBezTo>
                  <a:cubicBezTo>
                    <a:pt x="138" y="656"/>
                    <a:pt x="259" y="728"/>
                    <a:pt x="390" y="728"/>
                  </a:cubicBezTo>
                  <a:cubicBezTo>
                    <a:pt x="453" y="728"/>
                    <a:pt x="519" y="712"/>
                    <a:pt x="582" y="676"/>
                  </a:cubicBezTo>
                  <a:cubicBezTo>
                    <a:pt x="797" y="612"/>
                    <a:pt x="905" y="418"/>
                    <a:pt x="862" y="203"/>
                  </a:cubicBezTo>
                  <a:cubicBezTo>
                    <a:pt x="789" y="72"/>
                    <a:pt x="65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1" name="Google Shape;11812;p51">
              <a:extLst>
                <a:ext uri="{FF2B5EF4-FFF2-40B4-BE49-F238E27FC236}">
                  <a16:creationId xmlns:a16="http://schemas.microsoft.com/office/drawing/2014/main" id="{5CAC7E57-CEA8-F416-7010-37980BCCF110}"/>
                </a:ext>
              </a:extLst>
            </p:cNvPr>
            <p:cNvSpPr/>
            <p:nvPr/>
          </p:nvSpPr>
          <p:spPr>
            <a:xfrm flipH="1">
              <a:off x="1917358" y="2784709"/>
              <a:ext cx="122264" cy="118823"/>
            </a:xfrm>
            <a:custGeom>
              <a:avLst/>
              <a:gdLst/>
              <a:ahLst/>
              <a:cxnLst/>
              <a:rect l="l" t="t" r="r" b="b"/>
              <a:pathLst>
                <a:path w="2025" h="1968" extrusionOk="0">
                  <a:moveTo>
                    <a:pt x="1443" y="1"/>
                  </a:moveTo>
                  <a:cubicBezTo>
                    <a:pt x="818" y="130"/>
                    <a:pt x="0" y="625"/>
                    <a:pt x="323" y="1487"/>
                  </a:cubicBezTo>
                  <a:cubicBezTo>
                    <a:pt x="463" y="1866"/>
                    <a:pt x="838" y="1968"/>
                    <a:pt x="1201" y="1968"/>
                  </a:cubicBezTo>
                  <a:cubicBezTo>
                    <a:pt x="1621" y="1968"/>
                    <a:pt x="2024" y="1831"/>
                    <a:pt x="2024" y="1831"/>
                  </a:cubicBezTo>
                  <a:lnTo>
                    <a:pt x="1443" y="1"/>
                  </a:lnTo>
                  <a:close/>
                </a:path>
              </a:pathLst>
            </a:custGeom>
            <a:solidFill>
              <a:srgbClr val="FED5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11813;p51">
              <a:extLst>
                <a:ext uri="{FF2B5EF4-FFF2-40B4-BE49-F238E27FC236}">
                  <a16:creationId xmlns:a16="http://schemas.microsoft.com/office/drawing/2014/main" id="{3EEA49D9-ACC4-F4BC-46C1-87A328CDE116}"/>
                </a:ext>
              </a:extLst>
            </p:cNvPr>
            <p:cNvSpPr/>
            <p:nvPr/>
          </p:nvSpPr>
          <p:spPr>
            <a:xfrm flipH="1">
              <a:off x="1389476" y="2538243"/>
              <a:ext cx="563081" cy="357073"/>
            </a:xfrm>
            <a:custGeom>
              <a:avLst/>
              <a:gdLst/>
              <a:ahLst/>
              <a:cxnLst/>
              <a:rect l="l" t="t" r="r" b="b"/>
              <a:pathLst>
                <a:path w="9326" h="5914" extrusionOk="0">
                  <a:moveTo>
                    <a:pt x="7187" y="1"/>
                  </a:moveTo>
                  <a:cubicBezTo>
                    <a:pt x="6390" y="1"/>
                    <a:pt x="5030" y="1604"/>
                    <a:pt x="4394" y="2425"/>
                  </a:cubicBezTo>
                  <a:cubicBezTo>
                    <a:pt x="4136" y="2705"/>
                    <a:pt x="3813" y="2941"/>
                    <a:pt x="3446" y="3049"/>
                  </a:cubicBezTo>
                  <a:lnTo>
                    <a:pt x="1" y="4083"/>
                  </a:lnTo>
                  <a:lnTo>
                    <a:pt x="582" y="5913"/>
                  </a:lnTo>
                  <a:lnTo>
                    <a:pt x="5535" y="4470"/>
                  </a:lnTo>
                  <a:cubicBezTo>
                    <a:pt x="5815" y="4384"/>
                    <a:pt x="6095" y="4212"/>
                    <a:pt x="6310" y="4018"/>
                  </a:cubicBezTo>
                  <a:cubicBezTo>
                    <a:pt x="9325" y="1111"/>
                    <a:pt x="8292" y="228"/>
                    <a:pt x="7301" y="13"/>
                  </a:cubicBezTo>
                  <a:cubicBezTo>
                    <a:pt x="7265" y="5"/>
                    <a:pt x="7227" y="1"/>
                    <a:pt x="7187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3" name="Google Shape;11814;p51">
              <a:extLst>
                <a:ext uri="{FF2B5EF4-FFF2-40B4-BE49-F238E27FC236}">
                  <a16:creationId xmlns:a16="http://schemas.microsoft.com/office/drawing/2014/main" id="{33C262A0-68FE-61A9-6460-9F4149445035}"/>
                </a:ext>
              </a:extLst>
            </p:cNvPr>
            <p:cNvGrpSpPr/>
            <p:nvPr/>
          </p:nvGrpSpPr>
          <p:grpSpPr>
            <a:xfrm rot="-740685">
              <a:off x="1293979" y="2028745"/>
              <a:ext cx="639678" cy="367418"/>
              <a:chOff x="5134400" y="3021700"/>
              <a:chExt cx="1592072" cy="914452"/>
            </a:xfrm>
          </p:grpSpPr>
          <p:sp>
            <p:nvSpPr>
              <p:cNvPr id="3814" name="Google Shape;11815;p51">
                <a:extLst>
                  <a:ext uri="{FF2B5EF4-FFF2-40B4-BE49-F238E27FC236}">
                    <a16:creationId xmlns:a16="http://schemas.microsoft.com/office/drawing/2014/main" id="{9AE226C8-2DF5-5031-DB97-65AC19953781}"/>
                  </a:ext>
                </a:extLst>
              </p:cNvPr>
              <p:cNvSpPr/>
              <p:nvPr/>
            </p:nvSpPr>
            <p:spPr>
              <a:xfrm>
                <a:off x="5138202" y="3024215"/>
                <a:ext cx="1587000" cy="908194"/>
              </a:xfrm>
              <a:custGeom>
                <a:avLst/>
                <a:gdLst/>
                <a:ahLst/>
                <a:cxnLst/>
                <a:rect l="l" t="t" r="r" b="b"/>
                <a:pathLst>
                  <a:path w="27134" h="15528" extrusionOk="0">
                    <a:moveTo>
                      <a:pt x="13567" y="1"/>
                    </a:moveTo>
                    <a:lnTo>
                      <a:pt x="1" y="11349"/>
                    </a:lnTo>
                    <a:cubicBezTo>
                      <a:pt x="1" y="11349"/>
                      <a:pt x="1293" y="15527"/>
                      <a:pt x="13567" y="15527"/>
                    </a:cubicBezTo>
                    <a:cubicBezTo>
                      <a:pt x="25820" y="15527"/>
                      <a:pt x="27134" y="11349"/>
                      <a:pt x="27134" y="11349"/>
                    </a:cubicBezTo>
                    <a:lnTo>
                      <a:pt x="135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11816;p51">
                <a:extLst>
                  <a:ext uri="{FF2B5EF4-FFF2-40B4-BE49-F238E27FC236}">
                    <a16:creationId xmlns:a16="http://schemas.microsoft.com/office/drawing/2014/main" id="{CC088030-3B4E-1B88-9A64-E25EB3A702C9}"/>
                  </a:ext>
                </a:extLst>
              </p:cNvPr>
              <p:cNvSpPr/>
              <p:nvPr/>
            </p:nvSpPr>
            <p:spPr>
              <a:xfrm>
                <a:off x="5835944" y="3024215"/>
                <a:ext cx="98317" cy="910709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5571" extrusionOk="0">
                    <a:moveTo>
                      <a:pt x="1573" y="1013"/>
                    </a:moveTo>
                    <a:lnTo>
                      <a:pt x="1573" y="15484"/>
                    </a:lnTo>
                    <a:cubicBezTo>
                      <a:pt x="1120" y="15484"/>
                      <a:pt x="647" y="15484"/>
                      <a:pt x="108" y="15463"/>
                    </a:cubicBezTo>
                    <a:lnTo>
                      <a:pt x="1573" y="1013"/>
                    </a:lnTo>
                    <a:close/>
                    <a:moveTo>
                      <a:pt x="1594" y="1"/>
                    </a:moveTo>
                    <a:lnTo>
                      <a:pt x="1" y="15506"/>
                    </a:lnTo>
                    <a:lnTo>
                      <a:pt x="1" y="15549"/>
                    </a:lnTo>
                    <a:lnTo>
                      <a:pt x="44" y="15549"/>
                    </a:lnTo>
                    <a:cubicBezTo>
                      <a:pt x="647" y="15570"/>
                      <a:pt x="1142" y="15570"/>
                      <a:pt x="1637" y="15570"/>
                    </a:cubicBezTo>
                    <a:lnTo>
                      <a:pt x="1680" y="15570"/>
                    </a:lnTo>
                    <a:lnTo>
                      <a:pt x="168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11817;p51">
                <a:extLst>
                  <a:ext uri="{FF2B5EF4-FFF2-40B4-BE49-F238E27FC236}">
                    <a16:creationId xmlns:a16="http://schemas.microsoft.com/office/drawing/2014/main" id="{DD9F7F19-0107-3CDC-19F6-C14020A06AED}"/>
                  </a:ext>
                </a:extLst>
              </p:cNvPr>
              <p:cNvSpPr/>
              <p:nvPr/>
            </p:nvSpPr>
            <p:spPr>
              <a:xfrm>
                <a:off x="5576498" y="3022987"/>
                <a:ext cx="357768" cy="899304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15376" extrusionOk="0">
                    <a:moveTo>
                      <a:pt x="5707" y="1099"/>
                    </a:moveTo>
                    <a:lnTo>
                      <a:pt x="1529" y="15268"/>
                    </a:lnTo>
                    <a:cubicBezTo>
                      <a:pt x="1034" y="15225"/>
                      <a:pt x="582" y="15161"/>
                      <a:pt x="151" y="15096"/>
                    </a:cubicBezTo>
                    <a:lnTo>
                      <a:pt x="5707" y="1099"/>
                    </a:lnTo>
                    <a:close/>
                    <a:moveTo>
                      <a:pt x="6030" y="0"/>
                    </a:moveTo>
                    <a:lnTo>
                      <a:pt x="1" y="15182"/>
                    </a:lnTo>
                    <a:lnTo>
                      <a:pt x="65" y="15182"/>
                    </a:lnTo>
                    <a:cubicBezTo>
                      <a:pt x="517" y="15247"/>
                      <a:pt x="1034" y="15311"/>
                      <a:pt x="1551" y="15376"/>
                    </a:cubicBezTo>
                    <a:lnTo>
                      <a:pt x="1594" y="15376"/>
                    </a:lnTo>
                    <a:lnTo>
                      <a:pt x="6116" y="22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11818;p51">
                <a:extLst>
                  <a:ext uri="{FF2B5EF4-FFF2-40B4-BE49-F238E27FC236}">
                    <a16:creationId xmlns:a16="http://schemas.microsoft.com/office/drawing/2014/main" id="{28F84FB5-C9A5-CF6E-543C-40CFEEC8E2E8}"/>
                  </a:ext>
                </a:extLst>
              </p:cNvPr>
              <p:cNvSpPr/>
              <p:nvPr/>
            </p:nvSpPr>
            <p:spPr>
              <a:xfrm>
                <a:off x="5754063" y="3024215"/>
                <a:ext cx="180200" cy="909422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15549" extrusionOk="0">
                    <a:moveTo>
                      <a:pt x="2865" y="1142"/>
                    </a:moveTo>
                    <a:lnTo>
                      <a:pt x="1422" y="15441"/>
                    </a:lnTo>
                    <a:cubicBezTo>
                      <a:pt x="927" y="15441"/>
                      <a:pt x="518" y="15419"/>
                      <a:pt x="109" y="15376"/>
                    </a:cubicBezTo>
                    <a:lnTo>
                      <a:pt x="2865" y="1142"/>
                    </a:lnTo>
                    <a:close/>
                    <a:moveTo>
                      <a:pt x="2973" y="1"/>
                    </a:moveTo>
                    <a:lnTo>
                      <a:pt x="1" y="15419"/>
                    </a:lnTo>
                    <a:lnTo>
                      <a:pt x="1" y="15484"/>
                    </a:lnTo>
                    <a:lnTo>
                      <a:pt x="65" y="15484"/>
                    </a:lnTo>
                    <a:cubicBezTo>
                      <a:pt x="496" y="15506"/>
                      <a:pt x="948" y="15527"/>
                      <a:pt x="1465" y="15549"/>
                    </a:cubicBezTo>
                    <a:lnTo>
                      <a:pt x="1508" y="15549"/>
                    </a:lnTo>
                    <a:lnTo>
                      <a:pt x="308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11819;p51">
                <a:extLst>
                  <a:ext uri="{FF2B5EF4-FFF2-40B4-BE49-F238E27FC236}">
                    <a16:creationId xmlns:a16="http://schemas.microsoft.com/office/drawing/2014/main" id="{839C1020-EFD0-609A-4ABD-A5E645C97711}"/>
                  </a:ext>
                </a:extLst>
              </p:cNvPr>
              <p:cNvSpPr/>
              <p:nvPr/>
            </p:nvSpPr>
            <p:spPr>
              <a:xfrm>
                <a:off x="5395132" y="3021700"/>
                <a:ext cx="539138" cy="872926"/>
              </a:xfrm>
              <a:custGeom>
                <a:avLst/>
                <a:gdLst/>
                <a:ahLst/>
                <a:cxnLst/>
                <a:rect l="l" t="t" r="r" b="b"/>
                <a:pathLst>
                  <a:path w="9218" h="14925" extrusionOk="0">
                    <a:moveTo>
                      <a:pt x="8614" y="1013"/>
                    </a:moveTo>
                    <a:lnTo>
                      <a:pt x="1616" y="14816"/>
                    </a:lnTo>
                    <a:cubicBezTo>
                      <a:pt x="1099" y="14687"/>
                      <a:pt x="604" y="14558"/>
                      <a:pt x="151" y="14429"/>
                    </a:cubicBezTo>
                    <a:lnTo>
                      <a:pt x="8614" y="1013"/>
                    </a:lnTo>
                    <a:close/>
                    <a:moveTo>
                      <a:pt x="9131" y="1"/>
                    </a:moveTo>
                    <a:lnTo>
                      <a:pt x="1" y="14472"/>
                    </a:lnTo>
                    <a:lnTo>
                      <a:pt x="65" y="14493"/>
                    </a:lnTo>
                    <a:cubicBezTo>
                      <a:pt x="539" y="14644"/>
                      <a:pt x="1077" y="14795"/>
                      <a:pt x="1637" y="14924"/>
                    </a:cubicBezTo>
                    <a:lnTo>
                      <a:pt x="1680" y="14924"/>
                    </a:lnTo>
                    <a:lnTo>
                      <a:pt x="9217" y="44"/>
                    </a:lnTo>
                    <a:lnTo>
                      <a:pt x="913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11820;p51">
                <a:extLst>
                  <a:ext uri="{FF2B5EF4-FFF2-40B4-BE49-F238E27FC236}">
                    <a16:creationId xmlns:a16="http://schemas.microsoft.com/office/drawing/2014/main" id="{2C82847A-FF19-E7B5-DEB9-C583137513C7}"/>
                  </a:ext>
                </a:extLst>
              </p:cNvPr>
              <p:cNvSpPr/>
              <p:nvPr/>
            </p:nvSpPr>
            <p:spPr>
              <a:xfrm>
                <a:off x="5664637" y="3022987"/>
                <a:ext cx="269627" cy="906907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15506" extrusionOk="0">
                    <a:moveTo>
                      <a:pt x="4308" y="1077"/>
                    </a:moveTo>
                    <a:lnTo>
                      <a:pt x="1530" y="15397"/>
                    </a:lnTo>
                    <a:cubicBezTo>
                      <a:pt x="1056" y="15376"/>
                      <a:pt x="604" y="15333"/>
                      <a:pt x="130" y="15290"/>
                    </a:cubicBezTo>
                    <a:lnTo>
                      <a:pt x="4308" y="1077"/>
                    </a:lnTo>
                    <a:close/>
                    <a:moveTo>
                      <a:pt x="4502" y="0"/>
                    </a:moveTo>
                    <a:lnTo>
                      <a:pt x="1" y="15311"/>
                    </a:lnTo>
                    <a:lnTo>
                      <a:pt x="1" y="15376"/>
                    </a:lnTo>
                    <a:lnTo>
                      <a:pt x="44" y="15376"/>
                    </a:lnTo>
                    <a:cubicBezTo>
                      <a:pt x="561" y="15419"/>
                      <a:pt x="1056" y="15462"/>
                      <a:pt x="1573" y="15505"/>
                    </a:cubicBezTo>
                    <a:lnTo>
                      <a:pt x="1616" y="15505"/>
                    </a:lnTo>
                    <a:lnTo>
                      <a:pt x="4609" y="22"/>
                    </a:lnTo>
                    <a:lnTo>
                      <a:pt x="4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11821;p51">
                <a:extLst>
                  <a:ext uri="{FF2B5EF4-FFF2-40B4-BE49-F238E27FC236}">
                    <a16:creationId xmlns:a16="http://schemas.microsoft.com/office/drawing/2014/main" id="{C611C9FB-6E28-9FFB-71C0-C726A6F7B2FE}"/>
                  </a:ext>
                </a:extLst>
              </p:cNvPr>
              <p:cNvSpPr/>
              <p:nvPr/>
            </p:nvSpPr>
            <p:spPr>
              <a:xfrm>
                <a:off x="5487073" y="3021700"/>
                <a:ext cx="447195" cy="890531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15226" extrusionOk="0">
                    <a:moveTo>
                      <a:pt x="7128" y="1078"/>
                    </a:moveTo>
                    <a:lnTo>
                      <a:pt x="1573" y="15118"/>
                    </a:lnTo>
                    <a:cubicBezTo>
                      <a:pt x="1077" y="15032"/>
                      <a:pt x="604" y="14946"/>
                      <a:pt x="151" y="14838"/>
                    </a:cubicBezTo>
                    <a:lnTo>
                      <a:pt x="7128" y="1078"/>
                    </a:lnTo>
                    <a:close/>
                    <a:moveTo>
                      <a:pt x="7559" y="1"/>
                    </a:moveTo>
                    <a:lnTo>
                      <a:pt x="22" y="14860"/>
                    </a:lnTo>
                    <a:lnTo>
                      <a:pt x="1" y="14924"/>
                    </a:lnTo>
                    <a:lnTo>
                      <a:pt x="65" y="14924"/>
                    </a:lnTo>
                    <a:cubicBezTo>
                      <a:pt x="560" y="15032"/>
                      <a:pt x="1056" y="15139"/>
                      <a:pt x="1594" y="15226"/>
                    </a:cubicBezTo>
                    <a:lnTo>
                      <a:pt x="1637" y="15226"/>
                    </a:lnTo>
                    <a:lnTo>
                      <a:pt x="7645" y="44"/>
                    </a:lnTo>
                    <a:lnTo>
                      <a:pt x="75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11822;p51">
                <a:extLst>
                  <a:ext uri="{FF2B5EF4-FFF2-40B4-BE49-F238E27FC236}">
                    <a16:creationId xmlns:a16="http://schemas.microsoft.com/office/drawing/2014/main" id="{B8917A7C-AE58-F23F-9A6C-5011C399B06D}"/>
                  </a:ext>
                </a:extLst>
              </p:cNvPr>
              <p:cNvSpPr/>
              <p:nvPr/>
            </p:nvSpPr>
            <p:spPr>
              <a:xfrm>
                <a:off x="5165924" y="3021700"/>
                <a:ext cx="768350" cy="773380"/>
              </a:xfrm>
              <a:custGeom>
                <a:avLst/>
                <a:gdLst/>
                <a:ahLst/>
                <a:cxnLst/>
                <a:rect l="l" t="t" r="r" b="b"/>
                <a:pathLst>
                  <a:path w="13137" h="13223" extrusionOk="0">
                    <a:moveTo>
                      <a:pt x="12189" y="948"/>
                    </a:moveTo>
                    <a:lnTo>
                      <a:pt x="1163" y="13094"/>
                    </a:lnTo>
                    <a:cubicBezTo>
                      <a:pt x="776" y="12835"/>
                      <a:pt x="453" y="12555"/>
                      <a:pt x="130" y="12232"/>
                    </a:cubicBezTo>
                    <a:lnTo>
                      <a:pt x="12189" y="948"/>
                    </a:lnTo>
                    <a:close/>
                    <a:moveTo>
                      <a:pt x="13050" y="1"/>
                    </a:moveTo>
                    <a:lnTo>
                      <a:pt x="22" y="12189"/>
                    </a:lnTo>
                    <a:lnTo>
                      <a:pt x="0" y="12211"/>
                    </a:lnTo>
                    <a:lnTo>
                      <a:pt x="22" y="12254"/>
                    </a:lnTo>
                    <a:cubicBezTo>
                      <a:pt x="345" y="12620"/>
                      <a:pt x="733" y="12921"/>
                      <a:pt x="1142" y="13201"/>
                    </a:cubicBezTo>
                    <a:lnTo>
                      <a:pt x="1185" y="13223"/>
                    </a:lnTo>
                    <a:lnTo>
                      <a:pt x="13136" y="65"/>
                    </a:lnTo>
                    <a:lnTo>
                      <a:pt x="130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11823;p51">
                <a:extLst>
                  <a:ext uri="{FF2B5EF4-FFF2-40B4-BE49-F238E27FC236}">
                    <a16:creationId xmlns:a16="http://schemas.microsoft.com/office/drawing/2014/main" id="{14BDD90B-FA66-5347-E470-CF0673177F06}"/>
                  </a:ext>
                </a:extLst>
              </p:cNvPr>
              <p:cNvSpPr/>
              <p:nvPr/>
            </p:nvSpPr>
            <p:spPr>
              <a:xfrm>
                <a:off x="5134400" y="3021700"/>
                <a:ext cx="797360" cy="719221"/>
              </a:xfrm>
              <a:custGeom>
                <a:avLst/>
                <a:gdLst/>
                <a:ahLst/>
                <a:cxnLst/>
                <a:rect l="l" t="t" r="r" b="b"/>
                <a:pathLst>
                  <a:path w="13633" h="12297" extrusionOk="0">
                    <a:moveTo>
                      <a:pt x="12211" y="1293"/>
                    </a:moveTo>
                    <a:lnTo>
                      <a:pt x="604" y="12146"/>
                    </a:lnTo>
                    <a:cubicBezTo>
                      <a:pt x="410" y="11931"/>
                      <a:pt x="238" y="11672"/>
                      <a:pt x="130" y="11414"/>
                    </a:cubicBezTo>
                    <a:lnTo>
                      <a:pt x="12211" y="1293"/>
                    </a:lnTo>
                    <a:close/>
                    <a:moveTo>
                      <a:pt x="13568" y="1"/>
                    </a:moveTo>
                    <a:lnTo>
                      <a:pt x="23" y="11349"/>
                    </a:lnTo>
                    <a:lnTo>
                      <a:pt x="1" y="11371"/>
                    </a:lnTo>
                    <a:lnTo>
                      <a:pt x="1" y="11414"/>
                    </a:lnTo>
                    <a:cubicBezTo>
                      <a:pt x="130" y="11716"/>
                      <a:pt x="302" y="12017"/>
                      <a:pt x="539" y="12254"/>
                    </a:cubicBezTo>
                    <a:lnTo>
                      <a:pt x="582" y="12297"/>
                    </a:lnTo>
                    <a:lnTo>
                      <a:pt x="13632" y="65"/>
                    </a:lnTo>
                    <a:lnTo>
                      <a:pt x="135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11824;p51">
                <a:extLst>
                  <a:ext uri="{FF2B5EF4-FFF2-40B4-BE49-F238E27FC236}">
                    <a16:creationId xmlns:a16="http://schemas.microsoft.com/office/drawing/2014/main" id="{AAB20639-1F04-7ACD-3474-6C364F802246}"/>
                  </a:ext>
                </a:extLst>
              </p:cNvPr>
              <p:cNvSpPr/>
              <p:nvPr/>
            </p:nvSpPr>
            <p:spPr>
              <a:xfrm>
                <a:off x="5298162" y="3021700"/>
                <a:ext cx="636110" cy="84894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14515" extrusionOk="0">
                    <a:moveTo>
                      <a:pt x="10208" y="884"/>
                    </a:moveTo>
                    <a:lnTo>
                      <a:pt x="1723" y="14386"/>
                    </a:lnTo>
                    <a:cubicBezTo>
                      <a:pt x="1185" y="14213"/>
                      <a:pt x="668" y="14020"/>
                      <a:pt x="173" y="13783"/>
                    </a:cubicBezTo>
                    <a:lnTo>
                      <a:pt x="10208" y="884"/>
                    </a:lnTo>
                    <a:close/>
                    <a:moveTo>
                      <a:pt x="10789" y="1"/>
                    </a:moveTo>
                    <a:lnTo>
                      <a:pt x="44" y="13783"/>
                    </a:lnTo>
                    <a:lnTo>
                      <a:pt x="0" y="13826"/>
                    </a:lnTo>
                    <a:lnTo>
                      <a:pt x="65" y="13869"/>
                    </a:lnTo>
                    <a:cubicBezTo>
                      <a:pt x="603" y="14106"/>
                      <a:pt x="1163" y="14321"/>
                      <a:pt x="1723" y="14493"/>
                    </a:cubicBezTo>
                    <a:lnTo>
                      <a:pt x="1766" y="14515"/>
                    </a:lnTo>
                    <a:lnTo>
                      <a:pt x="10875" y="65"/>
                    </a:lnTo>
                    <a:lnTo>
                      <a:pt x="107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11825;p51">
                <a:extLst>
                  <a:ext uri="{FF2B5EF4-FFF2-40B4-BE49-F238E27FC236}">
                    <a16:creationId xmlns:a16="http://schemas.microsoft.com/office/drawing/2014/main" id="{75CA6662-AD66-A862-7339-FAD8155F4DBB}"/>
                  </a:ext>
                </a:extLst>
              </p:cNvPr>
              <p:cNvSpPr/>
              <p:nvPr/>
            </p:nvSpPr>
            <p:spPr>
              <a:xfrm>
                <a:off x="5230142" y="3021700"/>
                <a:ext cx="704131" cy="811163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13869" extrusionOk="0">
                    <a:moveTo>
                      <a:pt x="11112" y="1099"/>
                    </a:moveTo>
                    <a:lnTo>
                      <a:pt x="1228" y="13740"/>
                    </a:lnTo>
                    <a:cubicBezTo>
                      <a:pt x="862" y="13567"/>
                      <a:pt x="496" y="13374"/>
                      <a:pt x="151" y="13137"/>
                    </a:cubicBezTo>
                    <a:lnTo>
                      <a:pt x="11112" y="1099"/>
                    </a:lnTo>
                    <a:close/>
                    <a:moveTo>
                      <a:pt x="11952" y="1"/>
                    </a:moveTo>
                    <a:lnTo>
                      <a:pt x="1" y="13158"/>
                    </a:lnTo>
                    <a:lnTo>
                      <a:pt x="44" y="13201"/>
                    </a:lnTo>
                    <a:cubicBezTo>
                      <a:pt x="410" y="13438"/>
                      <a:pt x="819" y="13675"/>
                      <a:pt x="1228" y="13869"/>
                    </a:cubicBezTo>
                    <a:lnTo>
                      <a:pt x="1271" y="13869"/>
                    </a:lnTo>
                    <a:lnTo>
                      <a:pt x="12038" y="65"/>
                    </a:lnTo>
                    <a:lnTo>
                      <a:pt x="119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11826;p51">
                <a:extLst>
                  <a:ext uri="{FF2B5EF4-FFF2-40B4-BE49-F238E27FC236}">
                    <a16:creationId xmlns:a16="http://schemas.microsoft.com/office/drawing/2014/main" id="{E2484AFE-8C8E-4831-17DB-D2BF6B9489EC}"/>
                  </a:ext>
                </a:extLst>
              </p:cNvPr>
              <p:cNvSpPr/>
              <p:nvPr/>
            </p:nvSpPr>
            <p:spPr>
              <a:xfrm>
                <a:off x="5929171" y="3021700"/>
                <a:ext cx="537851" cy="872926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14925" extrusionOk="0">
                    <a:moveTo>
                      <a:pt x="582" y="991"/>
                    </a:moveTo>
                    <a:lnTo>
                      <a:pt x="9044" y="14407"/>
                    </a:lnTo>
                    <a:cubicBezTo>
                      <a:pt x="8592" y="14558"/>
                      <a:pt x="8118" y="14687"/>
                      <a:pt x="7580" y="14795"/>
                    </a:cubicBezTo>
                    <a:lnTo>
                      <a:pt x="582" y="991"/>
                    </a:lnTo>
                    <a:close/>
                    <a:moveTo>
                      <a:pt x="86" y="1"/>
                    </a:moveTo>
                    <a:lnTo>
                      <a:pt x="0" y="44"/>
                    </a:lnTo>
                    <a:lnTo>
                      <a:pt x="7516" y="14881"/>
                    </a:lnTo>
                    <a:lnTo>
                      <a:pt x="7537" y="14924"/>
                    </a:lnTo>
                    <a:lnTo>
                      <a:pt x="7580" y="14924"/>
                    </a:lnTo>
                    <a:cubicBezTo>
                      <a:pt x="8140" y="14795"/>
                      <a:pt x="8657" y="14644"/>
                      <a:pt x="9152" y="14493"/>
                    </a:cubicBezTo>
                    <a:lnTo>
                      <a:pt x="9195" y="14472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11827;p51">
                <a:extLst>
                  <a:ext uri="{FF2B5EF4-FFF2-40B4-BE49-F238E27FC236}">
                    <a16:creationId xmlns:a16="http://schemas.microsoft.com/office/drawing/2014/main" id="{206BF5A2-CD29-6E80-34B9-07B623311620}"/>
                  </a:ext>
                </a:extLst>
              </p:cNvPr>
              <p:cNvSpPr/>
              <p:nvPr/>
            </p:nvSpPr>
            <p:spPr>
              <a:xfrm>
                <a:off x="5929171" y="3021700"/>
                <a:ext cx="704073" cy="811163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869" extrusionOk="0">
                    <a:moveTo>
                      <a:pt x="948" y="1099"/>
                    </a:moveTo>
                    <a:lnTo>
                      <a:pt x="11887" y="13137"/>
                    </a:lnTo>
                    <a:cubicBezTo>
                      <a:pt x="11542" y="13374"/>
                      <a:pt x="11176" y="13567"/>
                      <a:pt x="10810" y="13740"/>
                    </a:cubicBezTo>
                    <a:lnTo>
                      <a:pt x="948" y="1099"/>
                    </a:lnTo>
                    <a:close/>
                    <a:moveTo>
                      <a:pt x="86" y="1"/>
                    </a:moveTo>
                    <a:lnTo>
                      <a:pt x="0" y="65"/>
                    </a:lnTo>
                    <a:lnTo>
                      <a:pt x="10724" y="13847"/>
                    </a:lnTo>
                    <a:lnTo>
                      <a:pt x="10767" y="13869"/>
                    </a:lnTo>
                    <a:lnTo>
                      <a:pt x="10789" y="13869"/>
                    </a:lnTo>
                    <a:cubicBezTo>
                      <a:pt x="11198" y="13675"/>
                      <a:pt x="11607" y="13438"/>
                      <a:pt x="11973" y="13201"/>
                    </a:cubicBezTo>
                    <a:lnTo>
                      <a:pt x="12038" y="13158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11828;p51">
                <a:extLst>
                  <a:ext uri="{FF2B5EF4-FFF2-40B4-BE49-F238E27FC236}">
                    <a16:creationId xmlns:a16="http://schemas.microsoft.com/office/drawing/2014/main" id="{657C2042-AD4B-DAB1-F726-6DAFE379C909}"/>
                  </a:ext>
                </a:extLst>
              </p:cNvPr>
              <p:cNvSpPr/>
              <p:nvPr/>
            </p:nvSpPr>
            <p:spPr>
              <a:xfrm>
                <a:off x="5929171" y="3021700"/>
                <a:ext cx="768292" cy="77338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3223" extrusionOk="0">
                    <a:moveTo>
                      <a:pt x="926" y="948"/>
                    </a:moveTo>
                    <a:lnTo>
                      <a:pt x="12985" y="12232"/>
                    </a:lnTo>
                    <a:cubicBezTo>
                      <a:pt x="12684" y="12555"/>
                      <a:pt x="12339" y="12835"/>
                      <a:pt x="11973" y="13094"/>
                    </a:cubicBezTo>
                    <a:lnTo>
                      <a:pt x="926" y="948"/>
                    </a:lnTo>
                    <a:close/>
                    <a:moveTo>
                      <a:pt x="65" y="1"/>
                    </a:moveTo>
                    <a:lnTo>
                      <a:pt x="0" y="65"/>
                    </a:lnTo>
                    <a:lnTo>
                      <a:pt x="11930" y="13180"/>
                    </a:lnTo>
                    <a:lnTo>
                      <a:pt x="11952" y="13223"/>
                    </a:lnTo>
                    <a:lnTo>
                      <a:pt x="11995" y="13201"/>
                    </a:lnTo>
                    <a:cubicBezTo>
                      <a:pt x="12404" y="12921"/>
                      <a:pt x="12770" y="12620"/>
                      <a:pt x="13093" y="12254"/>
                    </a:cubicBezTo>
                    <a:lnTo>
                      <a:pt x="13136" y="12211"/>
                    </a:ln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11829;p51">
                <a:extLst>
                  <a:ext uri="{FF2B5EF4-FFF2-40B4-BE49-F238E27FC236}">
                    <a16:creationId xmlns:a16="http://schemas.microsoft.com/office/drawing/2014/main" id="{2B09986C-AAAF-7D28-D596-8C7725A2FC70}"/>
                  </a:ext>
                </a:extLst>
              </p:cNvPr>
              <p:cNvSpPr/>
              <p:nvPr/>
            </p:nvSpPr>
            <p:spPr>
              <a:xfrm>
                <a:off x="5929171" y="3021700"/>
                <a:ext cx="634823" cy="848946"/>
              </a:xfrm>
              <a:custGeom>
                <a:avLst/>
                <a:gdLst/>
                <a:ahLst/>
                <a:cxnLst/>
                <a:rect l="l" t="t" r="r" b="b"/>
                <a:pathLst>
                  <a:path w="10854" h="14515" extrusionOk="0">
                    <a:moveTo>
                      <a:pt x="646" y="884"/>
                    </a:moveTo>
                    <a:lnTo>
                      <a:pt x="10703" y="13783"/>
                    </a:lnTo>
                    <a:cubicBezTo>
                      <a:pt x="10186" y="14020"/>
                      <a:pt x="9669" y="14213"/>
                      <a:pt x="9152" y="14386"/>
                    </a:cubicBezTo>
                    <a:lnTo>
                      <a:pt x="646" y="884"/>
                    </a:lnTo>
                    <a:close/>
                    <a:moveTo>
                      <a:pt x="86" y="1"/>
                    </a:moveTo>
                    <a:lnTo>
                      <a:pt x="0" y="65"/>
                    </a:lnTo>
                    <a:lnTo>
                      <a:pt x="9088" y="14472"/>
                    </a:lnTo>
                    <a:lnTo>
                      <a:pt x="9109" y="14515"/>
                    </a:lnTo>
                    <a:lnTo>
                      <a:pt x="9152" y="14493"/>
                    </a:lnTo>
                    <a:cubicBezTo>
                      <a:pt x="9712" y="14321"/>
                      <a:pt x="10272" y="14106"/>
                      <a:pt x="10810" y="13869"/>
                    </a:cubicBezTo>
                    <a:lnTo>
                      <a:pt x="10853" y="13826"/>
                    </a:ln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11830;p51">
                <a:extLst>
                  <a:ext uri="{FF2B5EF4-FFF2-40B4-BE49-F238E27FC236}">
                    <a16:creationId xmlns:a16="http://schemas.microsoft.com/office/drawing/2014/main" id="{556FDBC8-4EF9-399F-B0C7-5CA6CA2033B3}"/>
                  </a:ext>
                </a:extLst>
              </p:cNvPr>
              <p:cNvSpPr/>
              <p:nvPr/>
            </p:nvSpPr>
            <p:spPr>
              <a:xfrm>
                <a:off x="5929171" y="3021700"/>
                <a:ext cx="797302" cy="719221"/>
              </a:xfrm>
              <a:custGeom>
                <a:avLst/>
                <a:gdLst/>
                <a:ahLst/>
                <a:cxnLst/>
                <a:rect l="l" t="t" r="r" b="b"/>
                <a:pathLst>
                  <a:path w="13632" h="12297" extrusionOk="0">
                    <a:moveTo>
                      <a:pt x="1464" y="1293"/>
                    </a:moveTo>
                    <a:lnTo>
                      <a:pt x="13545" y="11414"/>
                    </a:lnTo>
                    <a:cubicBezTo>
                      <a:pt x="13416" y="11672"/>
                      <a:pt x="13265" y="11931"/>
                      <a:pt x="13050" y="12146"/>
                    </a:cubicBezTo>
                    <a:lnTo>
                      <a:pt x="1464" y="1293"/>
                    </a:lnTo>
                    <a:close/>
                    <a:moveTo>
                      <a:pt x="65" y="1"/>
                    </a:moveTo>
                    <a:lnTo>
                      <a:pt x="0" y="65"/>
                    </a:lnTo>
                    <a:lnTo>
                      <a:pt x="13028" y="12254"/>
                    </a:lnTo>
                    <a:lnTo>
                      <a:pt x="13071" y="12297"/>
                    </a:lnTo>
                    <a:lnTo>
                      <a:pt x="13093" y="12254"/>
                    </a:lnTo>
                    <a:cubicBezTo>
                      <a:pt x="13330" y="12017"/>
                      <a:pt x="13524" y="11716"/>
                      <a:pt x="13631" y="11414"/>
                    </a:cubicBezTo>
                    <a:lnTo>
                      <a:pt x="13631" y="11392"/>
                    </a:ln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11831;p51">
                <a:extLst>
                  <a:ext uri="{FF2B5EF4-FFF2-40B4-BE49-F238E27FC236}">
                    <a16:creationId xmlns:a16="http://schemas.microsoft.com/office/drawing/2014/main" id="{E11653FA-4FFB-F88B-5BC0-A674D6982591}"/>
                  </a:ext>
                </a:extLst>
              </p:cNvPr>
              <p:cNvSpPr/>
              <p:nvPr/>
            </p:nvSpPr>
            <p:spPr>
              <a:xfrm>
                <a:off x="5927884" y="3022987"/>
                <a:ext cx="182715" cy="910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15570" extrusionOk="0">
                    <a:moveTo>
                      <a:pt x="237" y="1163"/>
                    </a:moveTo>
                    <a:lnTo>
                      <a:pt x="2994" y="15419"/>
                    </a:lnTo>
                    <a:cubicBezTo>
                      <a:pt x="2585" y="15440"/>
                      <a:pt x="2176" y="15462"/>
                      <a:pt x="1680" y="15462"/>
                    </a:cubicBezTo>
                    <a:lnTo>
                      <a:pt x="237" y="1163"/>
                    </a:lnTo>
                    <a:close/>
                    <a:moveTo>
                      <a:pt x="108" y="0"/>
                    </a:moveTo>
                    <a:lnTo>
                      <a:pt x="1" y="22"/>
                    </a:lnTo>
                    <a:lnTo>
                      <a:pt x="1594" y="15527"/>
                    </a:lnTo>
                    <a:lnTo>
                      <a:pt x="1594" y="15570"/>
                    </a:lnTo>
                    <a:lnTo>
                      <a:pt x="1659" y="15570"/>
                    </a:lnTo>
                    <a:cubicBezTo>
                      <a:pt x="2176" y="15570"/>
                      <a:pt x="2628" y="15527"/>
                      <a:pt x="3058" y="15505"/>
                    </a:cubicBezTo>
                    <a:lnTo>
                      <a:pt x="3123" y="1550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11832;p51">
                <a:extLst>
                  <a:ext uri="{FF2B5EF4-FFF2-40B4-BE49-F238E27FC236}">
                    <a16:creationId xmlns:a16="http://schemas.microsoft.com/office/drawing/2014/main" id="{E2CE489B-A18D-4A18-DBB7-89A903E0A31D}"/>
                  </a:ext>
                </a:extLst>
              </p:cNvPr>
              <p:cNvSpPr/>
              <p:nvPr/>
            </p:nvSpPr>
            <p:spPr>
              <a:xfrm>
                <a:off x="5929171" y="3022987"/>
                <a:ext cx="447137" cy="888016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5183" extrusionOk="0">
                    <a:moveTo>
                      <a:pt x="495" y="1056"/>
                    </a:moveTo>
                    <a:lnTo>
                      <a:pt x="7494" y="14794"/>
                    </a:lnTo>
                    <a:cubicBezTo>
                      <a:pt x="7042" y="14902"/>
                      <a:pt x="6568" y="14988"/>
                      <a:pt x="6073" y="15074"/>
                    </a:cubicBezTo>
                    <a:lnTo>
                      <a:pt x="495" y="1056"/>
                    </a:lnTo>
                    <a:close/>
                    <a:moveTo>
                      <a:pt x="86" y="0"/>
                    </a:moveTo>
                    <a:lnTo>
                      <a:pt x="0" y="22"/>
                    </a:lnTo>
                    <a:lnTo>
                      <a:pt x="5987" y="15139"/>
                    </a:lnTo>
                    <a:lnTo>
                      <a:pt x="6008" y="15182"/>
                    </a:lnTo>
                    <a:lnTo>
                      <a:pt x="6051" y="15182"/>
                    </a:lnTo>
                    <a:cubicBezTo>
                      <a:pt x="6590" y="15096"/>
                      <a:pt x="7085" y="15010"/>
                      <a:pt x="7580" y="14902"/>
                    </a:cubicBezTo>
                    <a:lnTo>
                      <a:pt x="7645" y="14881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11833;p51">
                <a:extLst>
                  <a:ext uri="{FF2B5EF4-FFF2-40B4-BE49-F238E27FC236}">
                    <a16:creationId xmlns:a16="http://schemas.microsoft.com/office/drawing/2014/main" id="{9F2B049F-7E1B-EE0F-8472-F1FBD1B54FAD}"/>
                  </a:ext>
                </a:extLst>
              </p:cNvPr>
              <p:cNvSpPr/>
              <p:nvPr/>
            </p:nvSpPr>
            <p:spPr>
              <a:xfrm>
                <a:off x="5927884" y="3024215"/>
                <a:ext cx="99546" cy="91193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5592" extrusionOk="0">
                    <a:moveTo>
                      <a:pt x="108" y="1035"/>
                    </a:moveTo>
                    <a:lnTo>
                      <a:pt x="1594" y="15463"/>
                    </a:lnTo>
                    <a:cubicBezTo>
                      <a:pt x="1056" y="15484"/>
                      <a:pt x="560" y="15484"/>
                      <a:pt x="108" y="15484"/>
                    </a:cubicBezTo>
                    <a:lnTo>
                      <a:pt x="108" y="1035"/>
                    </a:lnTo>
                    <a:close/>
                    <a:moveTo>
                      <a:pt x="1" y="1"/>
                    </a:moveTo>
                    <a:lnTo>
                      <a:pt x="1" y="15592"/>
                    </a:lnTo>
                    <a:lnTo>
                      <a:pt x="65" y="15592"/>
                    </a:lnTo>
                    <a:cubicBezTo>
                      <a:pt x="560" y="15592"/>
                      <a:pt x="1056" y="15592"/>
                      <a:pt x="1637" y="15570"/>
                    </a:cubicBezTo>
                    <a:lnTo>
                      <a:pt x="1702" y="15570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11834;p51">
                <a:extLst>
                  <a:ext uri="{FF2B5EF4-FFF2-40B4-BE49-F238E27FC236}">
                    <a16:creationId xmlns:a16="http://schemas.microsoft.com/office/drawing/2014/main" id="{2D0C561C-46AA-5D50-84B5-92421E39BFE6}"/>
                  </a:ext>
                </a:extLst>
              </p:cNvPr>
              <p:cNvSpPr/>
              <p:nvPr/>
            </p:nvSpPr>
            <p:spPr>
              <a:xfrm>
                <a:off x="5927884" y="3022987"/>
                <a:ext cx="270856" cy="906907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15506" extrusionOk="0">
                    <a:moveTo>
                      <a:pt x="324" y="1099"/>
                    </a:moveTo>
                    <a:lnTo>
                      <a:pt x="4501" y="15290"/>
                    </a:lnTo>
                    <a:cubicBezTo>
                      <a:pt x="4027" y="15333"/>
                      <a:pt x="3554" y="15376"/>
                      <a:pt x="3101" y="15397"/>
                    </a:cubicBezTo>
                    <a:lnTo>
                      <a:pt x="324" y="1099"/>
                    </a:lnTo>
                    <a:close/>
                    <a:moveTo>
                      <a:pt x="108" y="0"/>
                    </a:moveTo>
                    <a:lnTo>
                      <a:pt x="1" y="22"/>
                    </a:lnTo>
                    <a:lnTo>
                      <a:pt x="2994" y="15462"/>
                    </a:lnTo>
                    <a:lnTo>
                      <a:pt x="2994" y="15505"/>
                    </a:lnTo>
                    <a:lnTo>
                      <a:pt x="3058" y="15505"/>
                    </a:lnTo>
                    <a:cubicBezTo>
                      <a:pt x="3554" y="15484"/>
                      <a:pt x="4049" y="15440"/>
                      <a:pt x="4566" y="15376"/>
                    </a:cubicBezTo>
                    <a:lnTo>
                      <a:pt x="4630" y="1537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11835;p51">
                <a:extLst>
                  <a:ext uri="{FF2B5EF4-FFF2-40B4-BE49-F238E27FC236}">
                    <a16:creationId xmlns:a16="http://schemas.microsoft.com/office/drawing/2014/main" id="{7B3A1E45-091D-745E-2FB2-43D9B5623BCB}"/>
                  </a:ext>
                </a:extLst>
              </p:cNvPr>
              <p:cNvSpPr/>
              <p:nvPr/>
            </p:nvSpPr>
            <p:spPr>
              <a:xfrm>
                <a:off x="5927884" y="3022987"/>
                <a:ext cx="357768" cy="899304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15376" extrusionOk="0">
                    <a:moveTo>
                      <a:pt x="431" y="1099"/>
                    </a:moveTo>
                    <a:lnTo>
                      <a:pt x="5987" y="15096"/>
                    </a:lnTo>
                    <a:cubicBezTo>
                      <a:pt x="5556" y="15161"/>
                      <a:pt x="5083" y="15225"/>
                      <a:pt x="4609" y="15290"/>
                    </a:cubicBezTo>
                    <a:lnTo>
                      <a:pt x="431" y="1099"/>
                    </a:lnTo>
                    <a:close/>
                    <a:moveTo>
                      <a:pt x="108" y="0"/>
                    </a:moveTo>
                    <a:lnTo>
                      <a:pt x="1" y="22"/>
                    </a:lnTo>
                    <a:lnTo>
                      <a:pt x="4523" y="15333"/>
                    </a:lnTo>
                    <a:lnTo>
                      <a:pt x="4523" y="15376"/>
                    </a:lnTo>
                    <a:lnTo>
                      <a:pt x="4566" y="15376"/>
                    </a:lnTo>
                    <a:cubicBezTo>
                      <a:pt x="5104" y="15333"/>
                      <a:pt x="5599" y="15268"/>
                      <a:pt x="6052" y="15182"/>
                    </a:cubicBezTo>
                    <a:lnTo>
                      <a:pt x="6116" y="1518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4561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/>
          <p:nvPr/>
        </p:nvSpPr>
        <p:spPr>
          <a:xfrm rot="-5400000" flipH="1">
            <a:off x="10204568" y="-438976"/>
            <a:ext cx="1806885" cy="2595029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4"/>
          <p:cNvGrpSpPr/>
          <p:nvPr/>
        </p:nvGrpSpPr>
        <p:grpSpPr>
          <a:xfrm>
            <a:off x="205000" y="118683"/>
            <a:ext cx="11816835" cy="6624680"/>
            <a:chOff x="385750" y="206447"/>
            <a:chExt cx="8336049" cy="4757278"/>
          </a:xfrm>
        </p:grpSpPr>
        <p:sp>
          <p:nvSpPr>
            <p:cNvPr id="208" name="Google Shape;208;p4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body" idx="1"/>
          </p:nvPr>
        </p:nvSpPr>
        <p:spPr>
          <a:xfrm>
            <a:off x="960000" y="2433793"/>
            <a:ext cx="10272000" cy="3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3725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800"/>
              <a:buFont typeface="Anaheim"/>
              <a:buChar char="●"/>
              <a:defRPr sz="1600">
                <a:solidFill>
                  <a:srgbClr val="434343"/>
                </a:solidFill>
              </a:defRPr>
            </a:lvl1pPr>
            <a:lvl2pPr marL="1219140" lvl="1" indent="-4063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 sz="1600">
                <a:solidFill>
                  <a:srgbClr val="434343"/>
                </a:solidFill>
              </a:defRPr>
            </a:lvl2pPr>
            <a:lvl3pPr marL="1828709" lvl="2" indent="-4063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278" lvl="3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848" lvl="4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418" lvl="5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6987" lvl="6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557" lvl="7" indent="-4063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126" lvl="8" indent="-4063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191919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7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"/>
          <p:cNvGrpSpPr/>
          <p:nvPr/>
        </p:nvGrpSpPr>
        <p:grpSpPr>
          <a:xfrm rot="-1157903">
            <a:off x="-820852" y="-299591"/>
            <a:ext cx="3713624" cy="1073037"/>
            <a:chOff x="4314275" y="3002400"/>
            <a:chExt cx="1825625" cy="527475"/>
          </a:xfrm>
        </p:grpSpPr>
        <p:sp>
          <p:nvSpPr>
            <p:cNvPr id="214" name="Google Shape;214;p5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5"/>
          <p:cNvSpPr/>
          <p:nvPr/>
        </p:nvSpPr>
        <p:spPr>
          <a:xfrm rot="-1731778">
            <a:off x="10498533" y="5121853"/>
            <a:ext cx="3076288" cy="2033627"/>
          </a:xfrm>
          <a:custGeom>
            <a:avLst/>
            <a:gdLst/>
            <a:ahLst/>
            <a:cxnLst/>
            <a:rect l="l" t="t" r="r" b="b"/>
            <a:pathLst>
              <a:path w="8450" h="5586" extrusionOk="0">
                <a:moveTo>
                  <a:pt x="2849" y="2258"/>
                </a:moveTo>
                <a:cubicBezTo>
                  <a:pt x="2967" y="2354"/>
                  <a:pt x="3020" y="2491"/>
                  <a:pt x="3011" y="2668"/>
                </a:cubicBezTo>
                <a:cubicBezTo>
                  <a:pt x="3012" y="2787"/>
                  <a:pt x="2776" y="3149"/>
                  <a:pt x="2640" y="3149"/>
                </a:cubicBezTo>
                <a:cubicBezTo>
                  <a:pt x="2591" y="3149"/>
                  <a:pt x="2555" y="3102"/>
                  <a:pt x="2548" y="2979"/>
                </a:cubicBezTo>
                <a:cubicBezTo>
                  <a:pt x="2535" y="2735"/>
                  <a:pt x="2711" y="2461"/>
                  <a:pt x="2849" y="2258"/>
                </a:cubicBezTo>
                <a:close/>
                <a:moveTo>
                  <a:pt x="6439" y="0"/>
                </a:moveTo>
                <a:cubicBezTo>
                  <a:pt x="6013" y="0"/>
                  <a:pt x="5566" y="84"/>
                  <a:pt x="5148" y="221"/>
                </a:cubicBezTo>
                <a:cubicBezTo>
                  <a:pt x="4449" y="452"/>
                  <a:pt x="3781" y="836"/>
                  <a:pt x="3244" y="1358"/>
                </a:cubicBezTo>
                <a:cubicBezTo>
                  <a:pt x="3101" y="1497"/>
                  <a:pt x="2923" y="1674"/>
                  <a:pt x="2755" y="1872"/>
                </a:cubicBezTo>
                <a:lnTo>
                  <a:pt x="2755" y="1872"/>
                </a:lnTo>
                <a:cubicBezTo>
                  <a:pt x="2573" y="1806"/>
                  <a:pt x="2368" y="1775"/>
                  <a:pt x="2169" y="1775"/>
                </a:cubicBezTo>
                <a:cubicBezTo>
                  <a:pt x="2026" y="1775"/>
                  <a:pt x="1887" y="1791"/>
                  <a:pt x="1761" y="1821"/>
                </a:cubicBezTo>
                <a:cubicBezTo>
                  <a:pt x="759" y="2059"/>
                  <a:pt x="194" y="2861"/>
                  <a:pt x="75" y="3904"/>
                </a:cubicBezTo>
                <a:cubicBezTo>
                  <a:pt x="0" y="4559"/>
                  <a:pt x="275" y="5586"/>
                  <a:pt x="930" y="5586"/>
                </a:cubicBezTo>
                <a:cubicBezTo>
                  <a:pt x="1044" y="5586"/>
                  <a:pt x="1170" y="5555"/>
                  <a:pt x="1307" y="5485"/>
                </a:cubicBezTo>
                <a:cubicBezTo>
                  <a:pt x="1480" y="5399"/>
                  <a:pt x="1385" y="5261"/>
                  <a:pt x="1252" y="5261"/>
                </a:cubicBezTo>
                <a:cubicBezTo>
                  <a:pt x="1223" y="5261"/>
                  <a:pt x="1192" y="5268"/>
                  <a:pt x="1161" y="5283"/>
                </a:cubicBezTo>
                <a:cubicBezTo>
                  <a:pt x="1098" y="5315"/>
                  <a:pt x="1040" y="5330"/>
                  <a:pt x="986" y="5330"/>
                </a:cubicBezTo>
                <a:cubicBezTo>
                  <a:pt x="622" y="5330"/>
                  <a:pt x="482" y="4662"/>
                  <a:pt x="435" y="4416"/>
                </a:cubicBezTo>
                <a:cubicBezTo>
                  <a:pt x="359" y="4009"/>
                  <a:pt x="443" y="3563"/>
                  <a:pt x="568" y="3179"/>
                </a:cubicBezTo>
                <a:cubicBezTo>
                  <a:pt x="794" y="2482"/>
                  <a:pt x="1432" y="2041"/>
                  <a:pt x="2095" y="2041"/>
                </a:cubicBezTo>
                <a:cubicBezTo>
                  <a:pt x="2251" y="2041"/>
                  <a:pt x="2409" y="2066"/>
                  <a:pt x="2563" y="2117"/>
                </a:cubicBezTo>
                <a:lnTo>
                  <a:pt x="2563" y="2117"/>
                </a:lnTo>
                <a:cubicBezTo>
                  <a:pt x="2310" y="2472"/>
                  <a:pt x="2134" y="2872"/>
                  <a:pt x="2239" y="3250"/>
                </a:cubicBezTo>
                <a:cubicBezTo>
                  <a:pt x="2294" y="3451"/>
                  <a:pt x="2403" y="3529"/>
                  <a:pt x="2531" y="3529"/>
                </a:cubicBezTo>
                <a:cubicBezTo>
                  <a:pt x="2843" y="3529"/>
                  <a:pt x="3270" y="3070"/>
                  <a:pt x="3321" y="2808"/>
                </a:cubicBezTo>
                <a:cubicBezTo>
                  <a:pt x="3391" y="2438"/>
                  <a:pt x="3255" y="2178"/>
                  <a:pt x="3024" y="2012"/>
                </a:cubicBezTo>
                <a:lnTo>
                  <a:pt x="3024" y="2012"/>
                </a:lnTo>
                <a:cubicBezTo>
                  <a:pt x="3236" y="1736"/>
                  <a:pt x="3484" y="1482"/>
                  <a:pt x="3743" y="1262"/>
                </a:cubicBezTo>
                <a:cubicBezTo>
                  <a:pt x="4389" y="713"/>
                  <a:pt x="5458" y="245"/>
                  <a:pt x="6377" y="245"/>
                </a:cubicBezTo>
                <a:cubicBezTo>
                  <a:pt x="7254" y="245"/>
                  <a:pt x="7994" y="671"/>
                  <a:pt x="8100" y="1860"/>
                </a:cubicBezTo>
                <a:cubicBezTo>
                  <a:pt x="8105" y="1918"/>
                  <a:pt x="8155" y="1943"/>
                  <a:pt x="8215" y="1943"/>
                </a:cubicBezTo>
                <a:cubicBezTo>
                  <a:pt x="8317" y="1943"/>
                  <a:pt x="8449" y="1870"/>
                  <a:pt x="8439" y="1765"/>
                </a:cubicBezTo>
                <a:cubicBezTo>
                  <a:pt x="8323" y="462"/>
                  <a:pt x="7440" y="0"/>
                  <a:pt x="6439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6" name="Google Shape;266;p5"/>
          <p:cNvGrpSpPr/>
          <p:nvPr/>
        </p:nvGrpSpPr>
        <p:grpSpPr>
          <a:xfrm>
            <a:off x="514335" y="275264"/>
            <a:ext cx="11114732" cy="6343037"/>
            <a:chOff x="385750" y="206447"/>
            <a:chExt cx="8336049" cy="4757278"/>
          </a:xfrm>
        </p:grpSpPr>
        <p:sp>
          <p:nvSpPr>
            <p:cNvPr id="267" name="Google Shape;267;p5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1"/>
          </p:nvPr>
        </p:nvSpPr>
        <p:spPr>
          <a:xfrm>
            <a:off x="6381995" y="2403549"/>
            <a:ext cx="4632800" cy="3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2"/>
          </p:nvPr>
        </p:nvSpPr>
        <p:spPr>
          <a:xfrm>
            <a:off x="1177205" y="2402949"/>
            <a:ext cx="4632800" cy="3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3"/>
          </p:nvPr>
        </p:nvSpPr>
        <p:spPr>
          <a:xfrm>
            <a:off x="6381995" y="1992251"/>
            <a:ext cx="463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ubTitle" idx="4"/>
          </p:nvPr>
        </p:nvSpPr>
        <p:spPr>
          <a:xfrm>
            <a:off x="1177205" y="1992251"/>
            <a:ext cx="4632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7"/>
          <p:cNvGrpSpPr/>
          <p:nvPr/>
        </p:nvGrpSpPr>
        <p:grpSpPr>
          <a:xfrm rot="-1180894">
            <a:off x="10308556" y="6082910"/>
            <a:ext cx="2434221" cy="703316"/>
            <a:chOff x="4314275" y="3002400"/>
            <a:chExt cx="1825625" cy="527475"/>
          </a:xfrm>
        </p:grpSpPr>
        <p:sp>
          <p:nvSpPr>
            <p:cNvPr id="334" name="Google Shape;334;p7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5" name="Google Shape;385;p7"/>
          <p:cNvSpPr/>
          <p:nvPr/>
        </p:nvSpPr>
        <p:spPr>
          <a:xfrm rot="-2230110">
            <a:off x="-1487568" y="1033266"/>
            <a:ext cx="3112040" cy="1241028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6" name="Google Shape;386;p7"/>
          <p:cNvGrpSpPr/>
          <p:nvPr/>
        </p:nvGrpSpPr>
        <p:grpSpPr>
          <a:xfrm>
            <a:off x="514335" y="275264"/>
            <a:ext cx="11114732" cy="6343037"/>
            <a:chOff x="385750" y="206447"/>
            <a:chExt cx="8336049" cy="4757278"/>
          </a:xfrm>
        </p:grpSpPr>
        <p:sp>
          <p:nvSpPr>
            <p:cNvPr id="387" name="Google Shape;387;p7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9" name="Google Shape;38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1"/>
          </p:nvPr>
        </p:nvSpPr>
        <p:spPr>
          <a:xfrm>
            <a:off x="1264800" y="2055933"/>
            <a:ext cx="5726400" cy="30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0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 rot="-2700000">
            <a:off x="-745383" y="515708"/>
            <a:ext cx="3719547" cy="1074683"/>
            <a:chOff x="4314275" y="3002400"/>
            <a:chExt cx="1825625" cy="527475"/>
          </a:xfrm>
        </p:grpSpPr>
        <p:sp>
          <p:nvSpPr>
            <p:cNvPr id="393" name="Google Shape;393;p8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8"/>
          <p:cNvGrpSpPr/>
          <p:nvPr/>
        </p:nvGrpSpPr>
        <p:grpSpPr>
          <a:xfrm rot="-3988931">
            <a:off x="-16628" y="-4762578"/>
            <a:ext cx="14904720" cy="9148689"/>
            <a:chOff x="385750" y="206447"/>
            <a:chExt cx="8336049" cy="4757278"/>
          </a:xfrm>
        </p:grpSpPr>
        <p:sp>
          <p:nvSpPr>
            <p:cNvPr id="445" name="Google Shape;445;p8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8"/>
          <p:cNvSpPr txBox="1">
            <a:spLocks noGrp="1"/>
          </p:cNvSpPr>
          <p:nvPr>
            <p:ph type="title"/>
          </p:nvPr>
        </p:nvSpPr>
        <p:spPr>
          <a:xfrm>
            <a:off x="1524000" y="1742800"/>
            <a:ext cx="914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466"/>
            </a:lvl1pPr>
            <a:lvl2pPr lvl="1">
              <a:spcBef>
                <a:spcPts val="1333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9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10497929" y="-718705"/>
            <a:ext cx="3520527" cy="1438031"/>
            <a:chOff x="4407125" y="893175"/>
            <a:chExt cx="1997575" cy="815950"/>
          </a:xfrm>
        </p:grpSpPr>
        <p:sp>
          <p:nvSpPr>
            <p:cNvPr id="450" name="Google Shape;450;p9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3" name="Google Shape;513;p9"/>
          <p:cNvSpPr/>
          <p:nvPr/>
        </p:nvSpPr>
        <p:spPr>
          <a:xfrm rot="-7479214">
            <a:off x="-337236" y="5810157"/>
            <a:ext cx="2400791" cy="1003939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14" name="Google Shape;514;p9"/>
          <p:cNvGrpSpPr/>
          <p:nvPr/>
        </p:nvGrpSpPr>
        <p:grpSpPr>
          <a:xfrm>
            <a:off x="514335" y="275264"/>
            <a:ext cx="11114732" cy="6343037"/>
            <a:chOff x="385750" y="206447"/>
            <a:chExt cx="8336049" cy="4757278"/>
          </a:xfrm>
        </p:grpSpPr>
        <p:sp>
          <p:nvSpPr>
            <p:cNvPr id="515" name="Google Shape;515;p9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7" name="Google Shape;517;p9"/>
          <p:cNvSpPr txBox="1">
            <a:spLocks noGrp="1"/>
          </p:cNvSpPr>
          <p:nvPr>
            <p:ph type="title"/>
          </p:nvPr>
        </p:nvSpPr>
        <p:spPr>
          <a:xfrm>
            <a:off x="5247897" y="2315685"/>
            <a:ext cx="5462000" cy="1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9"/>
          <p:cNvSpPr txBox="1">
            <a:spLocks noGrp="1"/>
          </p:cNvSpPr>
          <p:nvPr>
            <p:ph type="subTitle" idx="1"/>
          </p:nvPr>
        </p:nvSpPr>
        <p:spPr>
          <a:xfrm>
            <a:off x="5247897" y="3474315"/>
            <a:ext cx="5462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5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0"/>
          <p:cNvSpPr txBox="1">
            <a:spLocks noGrp="1"/>
          </p:cNvSpPr>
          <p:nvPr>
            <p:ph type="title"/>
          </p:nvPr>
        </p:nvSpPr>
        <p:spPr>
          <a:xfrm>
            <a:off x="784367" y="3889300"/>
            <a:ext cx="5145200" cy="22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0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 rot="-2700000">
            <a:off x="-1466549" y="3854991"/>
            <a:ext cx="4197193" cy="1714428"/>
            <a:chOff x="4407125" y="893175"/>
            <a:chExt cx="1997575" cy="815950"/>
          </a:xfrm>
        </p:grpSpPr>
        <p:sp>
          <p:nvSpPr>
            <p:cNvPr id="523" name="Google Shape;523;p11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1"/>
          <p:cNvGrpSpPr/>
          <p:nvPr/>
        </p:nvGrpSpPr>
        <p:grpSpPr>
          <a:xfrm rot="-3988931">
            <a:off x="-16628" y="-4762578"/>
            <a:ext cx="14904720" cy="9148689"/>
            <a:chOff x="385750" y="206447"/>
            <a:chExt cx="8336049" cy="4757278"/>
          </a:xfrm>
        </p:grpSpPr>
        <p:sp>
          <p:nvSpPr>
            <p:cNvPr id="587" name="Google Shape;587;p11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1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98441"/>
            <a:ext cx="87680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90" name="Google Shape;590;p11"/>
          <p:cNvSpPr txBox="1">
            <a:spLocks noGrp="1"/>
          </p:cNvSpPr>
          <p:nvPr>
            <p:ph type="subTitle" idx="1"/>
          </p:nvPr>
        </p:nvSpPr>
        <p:spPr>
          <a:xfrm>
            <a:off x="1712000" y="3790359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91" name="Google Shape;591;p11"/>
          <p:cNvSpPr/>
          <p:nvPr/>
        </p:nvSpPr>
        <p:spPr>
          <a:xfrm rot="-1837295">
            <a:off x="9587209" y="4894881"/>
            <a:ext cx="3114995" cy="1539563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4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05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04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5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26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53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87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13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75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38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0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81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10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26" indent="0">
              <a:buNone/>
              <a:defRPr sz="2400" b="1"/>
            </a:lvl2pPr>
            <a:lvl3pPr marL="1097253" indent="0">
              <a:buNone/>
              <a:defRPr sz="2160" b="1"/>
            </a:lvl3pPr>
            <a:lvl4pPr marL="1645879" indent="0">
              <a:buNone/>
              <a:defRPr sz="1920" b="1"/>
            </a:lvl4pPr>
            <a:lvl5pPr marL="2194505" indent="0">
              <a:buNone/>
              <a:defRPr sz="1920" b="1"/>
            </a:lvl5pPr>
            <a:lvl6pPr marL="2743131" indent="0">
              <a:buNone/>
              <a:defRPr sz="1920" b="1"/>
            </a:lvl6pPr>
            <a:lvl7pPr marL="3291758" indent="0">
              <a:buNone/>
              <a:defRPr sz="1920" b="1"/>
            </a:lvl7pPr>
            <a:lvl8pPr marL="3840384" indent="0">
              <a:buNone/>
              <a:defRPr sz="1920" b="1"/>
            </a:lvl8pPr>
            <a:lvl9pPr marL="438901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26" indent="0">
              <a:buNone/>
              <a:defRPr sz="2400" b="1"/>
            </a:lvl2pPr>
            <a:lvl3pPr marL="1097253" indent="0">
              <a:buNone/>
              <a:defRPr sz="2160" b="1"/>
            </a:lvl3pPr>
            <a:lvl4pPr marL="1645879" indent="0">
              <a:buNone/>
              <a:defRPr sz="1920" b="1"/>
            </a:lvl4pPr>
            <a:lvl5pPr marL="2194505" indent="0">
              <a:buNone/>
              <a:defRPr sz="1920" b="1"/>
            </a:lvl5pPr>
            <a:lvl6pPr marL="2743131" indent="0">
              <a:buNone/>
              <a:defRPr sz="1920" b="1"/>
            </a:lvl6pPr>
            <a:lvl7pPr marL="3291758" indent="0">
              <a:buNone/>
              <a:defRPr sz="1920" b="1"/>
            </a:lvl7pPr>
            <a:lvl8pPr marL="3840384" indent="0">
              <a:buNone/>
              <a:defRPr sz="1920" b="1"/>
            </a:lvl8pPr>
            <a:lvl9pPr marL="438901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45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00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24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26" indent="0">
              <a:buNone/>
              <a:defRPr sz="1440"/>
            </a:lvl2pPr>
            <a:lvl3pPr marL="1097253" indent="0">
              <a:buNone/>
              <a:defRPr sz="1200"/>
            </a:lvl3pPr>
            <a:lvl4pPr marL="1645879" indent="0">
              <a:buNone/>
              <a:defRPr sz="1080"/>
            </a:lvl4pPr>
            <a:lvl5pPr marL="2194505" indent="0">
              <a:buNone/>
              <a:defRPr sz="1080"/>
            </a:lvl5pPr>
            <a:lvl6pPr marL="2743131" indent="0">
              <a:buNone/>
              <a:defRPr sz="1080"/>
            </a:lvl6pPr>
            <a:lvl7pPr marL="3291758" indent="0">
              <a:buNone/>
              <a:defRPr sz="1080"/>
            </a:lvl7pPr>
            <a:lvl8pPr marL="3840384" indent="0">
              <a:buNone/>
              <a:defRPr sz="1080"/>
            </a:lvl8pPr>
            <a:lvl9pPr marL="438901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67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26" indent="0">
              <a:buNone/>
              <a:defRPr sz="3360"/>
            </a:lvl2pPr>
            <a:lvl3pPr marL="1097253" indent="0">
              <a:buNone/>
              <a:defRPr sz="2880"/>
            </a:lvl3pPr>
            <a:lvl4pPr marL="1645879" indent="0">
              <a:buNone/>
              <a:defRPr sz="2400"/>
            </a:lvl4pPr>
            <a:lvl5pPr marL="2194505" indent="0">
              <a:buNone/>
              <a:defRPr sz="2400"/>
            </a:lvl5pPr>
            <a:lvl6pPr marL="2743131" indent="0">
              <a:buNone/>
              <a:defRPr sz="2400"/>
            </a:lvl6pPr>
            <a:lvl7pPr marL="3291758" indent="0">
              <a:buNone/>
              <a:defRPr sz="2400"/>
            </a:lvl7pPr>
            <a:lvl8pPr marL="3840384" indent="0">
              <a:buNone/>
              <a:defRPr sz="2400"/>
            </a:lvl8pPr>
            <a:lvl9pPr marL="438901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680"/>
            </a:lvl1pPr>
            <a:lvl2pPr marL="548626" indent="0">
              <a:buNone/>
              <a:defRPr sz="1440"/>
            </a:lvl2pPr>
            <a:lvl3pPr marL="1097253" indent="0">
              <a:buNone/>
              <a:defRPr sz="1200"/>
            </a:lvl3pPr>
            <a:lvl4pPr marL="1645879" indent="0">
              <a:buNone/>
              <a:defRPr sz="1080"/>
            </a:lvl4pPr>
            <a:lvl5pPr marL="2194505" indent="0">
              <a:buNone/>
              <a:defRPr sz="1080"/>
            </a:lvl5pPr>
            <a:lvl6pPr marL="2743131" indent="0">
              <a:buNone/>
              <a:defRPr sz="1080"/>
            </a:lvl6pPr>
            <a:lvl7pPr marL="3291758" indent="0">
              <a:buNone/>
              <a:defRPr sz="1080"/>
            </a:lvl7pPr>
            <a:lvl8pPr marL="3840384" indent="0">
              <a:buNone/>
              <a:defRPr sz="1080"/>
            </a:lvl8pPr>
            <a:lvl9pPr marL="438901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0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9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73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7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7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1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2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0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1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98ABB-8560-4A60-81A6-35BEE84B583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73265-2268-4EF7-864B-95669823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7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448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7CFD2-21C5-4B65-9962-9A57950DD634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CF908-551C-41C7-93B6-E40EC74626E5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9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1097253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70" indent="-411470" algn="l" defTabSz="1097253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18" indent="-342891" algn="l" defTabSz="1097253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indent="-274313" algn="l" defTabSz="1097253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8" indent="-274313" algn="l" defTabSz="109725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5" indent="-274313" algn="l" defTabSz="10972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3" indent="-274313" algn="l" defTabSz="10972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109725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" Target="slide8.xml"/><Relationship Id="rId7" Type="http://schemas.openxmlformats.org/officeDocument/2006/relationships/slide" Target="slide10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slide" Target="slide9.xml"/><Relationship Id="rId10" Type="http://schemas.openxmlformats.org/officeDocument/2006/relationships/image" Target="../media/image9.jpg"/><Relationship Id="rId4" Type="http://schemas.openxmlformats.org/officeDocument/2006/relationships/image" Target="../media/image6.jpg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" Target="slide9.xml"/><Relationship Id="rId7" Type="http://schemas.openxmlformats.org/officeDocument/2006/relationships/slide" Target="slide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slide" Target="slide10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slide" Target="slide1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683491" y="2255829"/>
            <a:ext cx="110005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HỘI THI GIÁO VIÊN DẠY GIỎI CẤP HUYỆN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NĂM HỌC: 2024-2025</a:t>
            </a:r>
          </a:p>
        </p:txBody>
      </p:sp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405353" y="4179055"/>
            <a:ext cx="117866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9161" name="Picture 9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34" y="1184692"/>
            <a:ext cx="1996017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812" y="1276254"/>
            <a:ext cx="1996017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3" y="3101837"/>
            <a:ext cx="1996017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73" y="3333047"/>
            <a:ext cx="1996017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60" y="5256688"/>
            <a:ext cx="1996017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 descr="FIREW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02" y="5520963"/>
            <a:ext cx="1996017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0375" y="1242822"/>
            <a:ext cx="875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HUYỆN TIÊN LÃNG	</a:t>
            </a:r>
          </a:p>
        </p:txBody>
      </p:sp>
    </p:spTree>
    <p:extLst>
      <p:ext uri="{BB962C8B-B14F-4D97-AF65-F5344CB8AC3E}">
        <p14:creationId xmlns:p14="http://schemas.microsoft.com/office/powerpoint/2010/main" val="2544736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408089" y="119574"/>
            <a:ext cx="9375819" cy="1143735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Câu 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7280" y="5604586"/>
            <a:ext cx="9087947" cy="1079807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“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Bạch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Tuyết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bảy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lùn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3" y="5430981"/>
            <a:ext cx="1607127" cy="1427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3" y="1397725"/>
            <a:ext cx="7380515" cy="40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8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83772" y="175614"/>
            <a:ext cx="10724606" cy="817163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Câu 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1" y="5847833"/>
            <a:ext cx="7955280" cy="64556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“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tiên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3" y="5430981"/>
            <a:ext cx="1607127" cy="1427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9531"/>
            <a:ext cx="9525000" cy="44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2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83" y="4370702"/>
            <a:ext cx="1147543" cy="8365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19" y="1403719"/>
            <a:ext cx="1277807" cy="1013036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395530" y="138218"/>
            <a:ext cx="8767859" cy="13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scene3d>
              <a:camera prst="obliqueBottomLef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4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 7: THẾ</a:t>
            </a:r>
            <a:r>
              <a:rPr kumimoji="0" lang="en-US" altLang="zh-CN" sz="405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GIỚI CỔ TÍCH</a:t>
            </a:r>
            <a:endParaRPr lang="en-US" altLang="zh-CN" sz="3000" b="1" dirty="0">
              <a:solidFill>
                <a:srgbClr val="00206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TIẾT 89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. ĐỌC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VĂN BẢN: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CÂY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KHẾ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051709" y="5136723"/>
            <a:ext cx="349100" cy="354047"/>
            <a:chOff x="4796805" y="-215900"/>
            <a:chExt cx="2093913" cy="2122488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796805" y="-21590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168280" y="0"/>
              <a:ext cx="1360488" cy="1641475"/>
            </a:xfrm>
            <a:custGeom>
              <a:avLst/>
              <a:gdLst>
                <a:gd name="T0" fmla="*/ 870 w 1809"/>
                <a:gd name="T1" fmla="*/ 879 h 2152"/>
                <a:gd name="T2" fmla="*/ 870 w 1809"/>
                <a:gd name="T3" fmla="*/ 2152 h 2152"/>
                <a:gd name="T4" fmla="*/ 1809 w 1809"/>
                <a:gd name="T5" fmla="*/ 1820 h 2152"/>
                <a:gd name="T6" fmla="*/ 1809 w 1809"/>
                <a:gd name="T7" fmla="*/ 547 h 2152"/>
                <a:gd name="T8" fmla="*/ 870 w 1809"/>
                <a:gd name="T9" fmla="*/ 879 h 2152"/>
                <a:gd name="T10" fmla="*/ 785 w 1809"/>
                <a:gd name="T11" fmla="*/ 961 h 2152"/>
                <a:gd name="T12" fmla="*/ 785 w 1809"/>
                <a:gd name="T13" fmla="*/ 1138 h 2152"/>
                <a:gd name="T14" fmla="*/ 613 w 1809"/>
                <a:gd name="T15" fmla="*/ 1053 h 2152"/>
                <a:gd name="T16" fmla="*/ 613 w 1809"/>
                <a:gd name="T17" fmla="*/ 864 h 2152"/>
                <a:gd name="T18" fmla="*/ 785 w 1809"/>
                <a:gd name="T19" fmla="*/ 961 h 2152"/>
                <a:gd name="T20" fmla="*/ 1555 w 1809"/>
                <a:gd name="T21" fmla="*/ 410 h 2152"/>
                <a:gd name="T22" fmla="*/ 1507 w 1809"/>
                <a:gd name="T23" fmla="*/ 386 h 2152"/>
                <a:gd name="T24" fmla="*/ 602 w 1809"/>
                <a:gd name="T25" fmla="*/ 700 h 2152"/>
                <a:gd name="T26" fmla="*/ 576 w 1809"/>
                <a:gd name="T27" fmla="*/ 724 h 2152"/>
                <a:gd name="T28" fmla="*/ 576 w 1809"/>
                <a:gd name="T29" fmla="*/ 2017 h 2152"/>
                <a:gd name="T30" fmla="*/ 822 w 1809"/>
                <a:gd name="T31" fmla="*/ 2149 h 2152"/>
                <a:gd name="T32" fmla="*/ 822 w 1809"/>
                <a:gd name="T33" fmla="*/ 879 h 2152"/>
                <a:gd name="T34" fmla="*/ 622 w 1809"/>
                <a:gd name="T35" fmla="*/ 772 h 2152"/>
                <a:gd name="T36" fmla="*/ 625 w 1809"/>
                <a:gd name="T37" fmla="*/ 772 h 2152"/>
                <a:gd name="T38" fmla="*/ 1531 w 1809"/>
                <a:gd name="T39" fmla="*/ 457 h 2152"/>
                <a:gd name="T40" fmla="*/ 1555 w 1809"/>
                <a:gd name="T41" fmla="*/ 410 h 2152"/>
                <a:gd name="T42" fmla="*/ 209 w 1809"/>
                <a:gd name="T43" fmla="*/ 581 h 2152"/>
                <a:gd name="T44" fmla="*/ 209 w 1809"/>
                <a:gd name="T45" fmla="*/ 758 h 2152"/>
                <a:gd name="T46" fmla="*/ 37 w 1809"/>
                <a:gd name="T47" fmla="*/ 673 h 2152"/>
                <a:gd name="T48" fmla="*/ 37 w 1809"/>
                <a:gd name="T49" fmla="*/ 484 h 2152"/>
                <a:gd name="T50" fmla="*/ 209 w 1809"/>
                <a:gd name="T51" fmla="*/ 581 h 2152"/>
                <a:gd name="T52" fmla="*/ 978 w 1809"/>
                <a:gd name="T53" fmla="*/ 30 h 2152"/>
                <a:gd name="T54" fmla="*/ 931 w 1809"/>
                <a:gd name="T55" fmla="*/ 6 h 2152"/>
                <a:gd name="T56" fmla="*/ 25 w 1809"/>
                <a:gd name="T57" fmla="*/ 321 h 2152"/>
                <a:gd name="T58" fmla="*/ 0 w 1809"/>
                <a:gd name="T59" fmla="*/ 344 h 2152"/>
                <a:gd name="T60" fmla="*/ 0 w 1809"/>
                <a:gd name="T61" fmla="*/ 1638 h 2152"/>
                <a:gd name="T62" fmla="*/ 246 w 1809"/>
                <a:gd name="T63" fmla="*/ 1770 h 2152"/>
                <a:gd name="T64" fmla="*/ 246 w 1809"/>
                <a:gd name="T65" fmla="*/ 500 h 2152"/>
                <a:gd name="T66" fmla="*/ 46 w 1809"/>
                <a:gd name="T67" fmla="*/ 393 h 2152"/>
                <a:gd name="T68" fmla="*/ 49 w 1809"/>
                <a:gd name="T69" fmla="*/ 392 h 2152"/>
                <a:gd name="T70" fmla="*/ 954 w 1809"/>
                <a:gd name="T71" fmla="*/ 77 h 2152"/>
                <a:gd name="T72" fmla="*/ 978 w 1809"/>
                <a:gd name="T73" fmla="*/ 30 h 2152"/>
                <a:gd name="T74" fmla="*/ 497 w 1809"/>
                <a:gd name="T75" fmla="*/ 781 h 2152"/>
                <a:gd name="T76" fmla="*/ 497 w 1809"/>
                <a:gd name="T77" fmla="*/ 958 h 2152"/>
                <a:gd name="T78" fmla="*/ 325 w 1809"/>
                <a:gd name="T79" fmla="*/ 873 h 2152"/>
                <a:gd name="T80" fmla="*/ 325 w 1809"/>
                <a:gd name="T81" fmla="*/ 684 h 2152"/>
                <a:gd name="T82" fmla="*/ 497 w 1809"/>
                <a:gd name="T83" fmla="*/ 781 h 2152"/>
                <a:gd name="T84" fmla="*/ 1266 w 1809"/>
                <a:gd name="T85" fmla="*/ 230 h 2152"/>
                <a:gd name="T86" fmla="*/ 1219 w 1809"/>
                <a:gd name="T87" fmla="*/ 206 h 2152"/>
                <a:gd name="T88" fmla="*/ 313 w 1809"/>
                <a:gd name="T89" fmla="*/ 520 h 2152"/>
                <a:gd name="T90" fmla="*/ 288 w 1809"/>
                <a:gd name="T91" fmla="*/ 544 h 2152"/>
                <a:gd name="T92" fmla="*/ 288 w 1809"/>
                <a:gd name="T93" fmla="*/ 1837 h 2152"/>
                <a:gd name="T94" fmla="*/ 534 w 1809"/>
                <a:gd name="T95" fmla="*/ 1969 h 2152"/>
                <a:gd name="T96" fmla="*/ 534 w 1809"/>
                <a:gd name="T97" fmla="*/ 699 h 2152"/>
                <a:gd name="T98" fmla="*/ 334 w 1809"/>
                <a:gd name="T99" fmla="*/ 592 h 2152"/>
                <a:gd name="T100" fmla="*/ 337 w 1809"/>
                <a:gd name="T101" fmla="*/ 592 h 2152"/>
                <a:gd name="T102" fmla="*/ 1243 w 1809"/>
                <a:gd name="T103" fmla="*/ 277 h 2152"/>
                <a:gd name="T104" fmla="*/ 1266 w 1809"/>
                <a:gd name="T105" fmla="*/ 23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9" h="2152">
                  <a:moveTo>
                    <a:pt x="870" y="879"/>
                  </a:moveTo>
                  <a:lnTo>
                    <a:pt x="870" y="2152"/>
                  </a:lnTo>
                  <a:lnTo>
                    <a:pt x="1809" y="1820"/>
                  </a:lnTo>
                  <a:lnTo>
                    <a:pt x="1809" y="547"/>
                  </a:lnTo>
                  <a:lnTo>
                    <a:pt x="870" y="879"/>
                  </a:lnTo>
                  <a:close/>
                  <a:moveTo>
                    <a:pt x="785" y="961"/>
                  </a:moveTo>
                  <a:lnTo>
                    <a:pt x="785" y="1138"/>
                  </a:lnTo>
                  <a:cubicBezTo>
                    <a:pt x="699" y="1121"/>
                    <a:pt x="613" y="1053"/>
                    <a:pt x="613" y="1053"/>
                  </a:cubicBezTo>
                  <a:lnTo>
                    <a:pt x="613" y="864"/>
                  </a:lnTo>
                  <a:cubicBezTo>
                    <a:pt x="719" y="950"/>
                    <a:pt x="785" y="961"/>
                    <a:pt x="785" y="961"/>
                  </a:cubicBezTo>
                  <a:close/>
                  <a:moveTo>
                    <a:pt x="1555" y="410"/>
                  </a:moveTo>
                  <a:cubicBezTo>
                    <a:pt x="1548" y="390"/>
                    <a:pt x="1527" y="379"/>
                    <a:pt x="1507" y="386"/>
                  </a:cubicBezTo>
                  <a:lnTo>
                    <a:pt x="602" y="700"/>
                  </a:lnTo>
                  <a:cubicBezTo>
                    <a:pt x="590" y="704"/>
                    <a:pt x="580" y="713"/>
                    <a:pt x="576" y="724"/>
                  </a:cubicBezTo>
                  <a:lnTo>
                    <a:pt x="576" y="2017"/>
                  </a:lnTo>
                  <a:cubicBezTo>
                    <a:pt x="608" y="2080"/>
                    <a:pt x="741" y="2149"/>
                    <a:pt x="822" y="2149"/>
                  </a:cubicBezTo>
                  <a:lnTo>
                    <a:pt x="822" y="879"/>
                  </a:lnTo>
                  <a:cubicBezTo>
                    <a:pt x="779" y="873"/>
                    <a:pt x="682" y="822"/>
                    <a:pt x="622" y="772"/>
                  </a:cubicBezTo>
                  <a:cubicBezTo>
                    <a:pt x="623" y="772"/>
                    <a:pt x="624" y="772"/>
                    <a:pt x="625" y="772"/>
                  </a:cubicBezTo>
                  <a:lnTo>
                    <a:pt x="1531" y="457"/>
                  </a:lnTo>
                  <a:cubicBezTo>
                    <a:pt x="1550" y="450"/>
                    <a:pt x="1561" y="429"/>
                    <a:pt x="1555" y="410"/>
                  </a:cubicBezTo>
                  <a:close/>
                  <a:moveTo>
                    <a:pt x="209" y="581"/>
                  </a:moveTo>
                  <a:lnTo>
                    <a:pt x="209" y="758"/>
                  </a:lnTo>
                  <a:cubicBezTo>
                    <a:pt x="123" y="742"/>
                    <a:pt x="37" y="673"/>
                    <a:pt x="37" y="673"/>
                  </a:cubicBezTo>
                  <a:lnTo>
                    <a:pt x="37" y="484"/>
                  </a:lnTo>
                  <a:cubicBezTo>
                    <a:pt x="143" y="570"/>
                    <a:pt x="209" y="581"/>
                    <a:pt x="209" y="581"/>
                  </a:cubicBezTo>
                  <a:close/>
                  <a:moveTo>
                    <a:pt x="978" y="30"/>
                  </a:moveTo>
                  <a:cubicBezTo>
                    <a:pt x="972" y="11"/>
                    <a:pt x="951" y="0"/>
                    <a:pt x="931" y="6"/>
                  </a:cubicBezTo>
                  <a:lnTo>
                    <a:pt x="25" y="321"/>
                  </a:lnTo>
                  <a:cubicBezTo>
                    <a:pt x="14" y="325"/>
                    <a:pt x="3" y="334"/>
                    <a:pt x="0" y="344"/>
                  </a:cubicBezTo>
                  <a:lnTo>
                    <a:pt x="0" y="1638"/>
                  </a:lnTo>
                  <a:cubicBezTo>
                    <a:pt x="32" y="1700"/>
                    <a:pt x="165" y="1770"/>
                    <a:pt x="246" y="1770"/>
                  </a:cubicBezTo>
                  <a:lnTo>
                    <a:pt x="246" y="500"/>
                  </a:lnTo>
                  <a:cubicBezTo>
                    <a:pt x="203" y="493"/>
                    <a:pt x="106" y="443"/>
                    <a:pt x="46" y="393"/>
                  </a:cubicBezTo>
                  <a:cubicBezTo>
                    <a:pt x="47" y="393"/>
                    <a:pt x="48" y="392"/>
                    <a:pt x="49" y="392"/>
                  </a:cubicBezTo>
                  <a:lnTo>
                    <a:pt x="954" y="77"/>
                  </a:lnTo>
                  <a:cubicBezTo>
                    <a:pt x="974" y="71"/>
                    <a:pt x="985" y="50"/>
                    <a:pt x="978" y="30"/>
                  </a:cubicBezTo>
                  <a:close/>
                  <a:moveTo>
                    <a:pt x="497" y="781"/>
                  </a:moveTo>
                  <a:lnTo>
                    <a:pt x="497" y="958"/>
                  </a:lnTo>
                  <a:cubicBezTo>
                    <a:pt x="411" y="941"/>
                    <a:pt x="325" y="873"/>
                    <a:pt x="325" y="873"/>
                  </a:cubicBezTo>
                  <a:lnTo>
                    <a:pt x="325" y="684"/>
                  </a:lnTo>
                  <a:cubicBezTo>
                    <a:pt x="431" y="770"/>
                    <a:pt x="497" y="781"/>
                    <a:pt x="497" y="781"/>
                  </a:cubicBezTo>
                  <a:close/>
                  <a:moveTo>
                    <a:pt x="1266" y="230"/>
                  </a:moveTo>
                  <a:cubicBezTo>
                    <a:pt x="1260" y="210"/>
                    <a:pt x="1239" y="199"/>
                    <a:pt x="1219" y="206"/>
                  </a:cubicBezTo>
                  <a:lnTo>
                    <a:pt x="313" y="520"/>
                  </a:lnTo>
                  <a:cubicBezTo>
                    <a:pt x="302" y="524"/>
                    <a:pt x="291" y="533"/>
                    <a:pt x="288" y="544"/>
                  </a:cubicBezTo>
                  <a:lnTo>
                    <a:pt x="288" y="1837"/>
                  </a:lnTo>
                  <a:cubicBezTo>
                    <a:pt x="320" y="1900"/>
                    <a:pt x="453" y="1969"/>
                    <a:pt x="534" y="1969"/>
                  </a:cubicBezTo>
                  <a:lnTo>
                    <a:pt x="534" y="699"/>
                  </a:lnTo>
                  <a:cubicBezTo>
                    <a:pt x="491" y="693"/>
                    <a:pt x="394" y="642"/>
                    <a:pt x="334" y="592"/>
                  </a:cubicBezTo>
                  <a:cubicBezTo>
                    <a:pt x="335" y="592"/>
                    <a:pt x="336" y="592"/>
                    <a:pt x="337" y="592"/>
                  </a:cubicBezTo>
                  <a:lnTo>
                    <a:pt x="1243" y="277"/>
                  </a:lnTo>
                  <a:cubicBezTo>
                    <a:pt x="1262" y="270"/>
                    <a:pt x="1273" y="249"/>
                    <a:pt x="1266" y="23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501029" y="5136723"/>
            <a:ext cx="349100" cy="354047"/>
            <a:chOff x="7772329" y="-1123557"/>
            <a:chExt cx="465708" cy="472063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866603" y="-1084628"/>
              <a:ext cx="277160" cy="398943"/>
            </a:xfrm>
            <a:custGeom>
              <a:avLst/>
              <a:gdLst>
                <a:gd name="T0" fmla="*/ 370 w 780"/>
                <a:gd name="T1" fmla="*/ 732 h 1139"/>
                <a:gd name="T2" fmla="*/ 498 w 780"/>
                <a:gd name="T3" fmla="*/ 660 h 1139"/>
                <a:gd name="T4" fmla="*/ 578 w 780"/>
                <a:gd name="T5" fmla="*/ 682 h 1139"/>
                <a:gd name="T6" fmla="*/ 653 w 780"/>
                <a:gd name="T7" fmla="*/ 535 h 1139"/>
                <a:gd name="T8" fmla="*/ 709 w 780"/>
                <a:gd name="T9" fmla="*/ 494 h 1139"/>
                <a:gd name="T10" fmla="*/ 711 w 780"/>
                <a:gd name="T11" fmla="*/ 316 h 1139"/>
                <a:gd name="T12" fmla="*/ 657 w 780"/>
                <a:gd name="T13" fmla="*/ 274 h 1139"/>
                <a:gd name="T14" fmla="*/ 596 w 780"/>
                <a:gd name="T15" fmla="*/ 128 h 1139"/>
                <a:gd name="T16" fmla="*/ 531 w 780"/>
                <a:gd name="T17" fmla="*/ 141 h 1139"/>
                <a:gd name="T18" fmla="*/ 409 w 780"/>
                <a:gd name="T19" fmla="*/ 69 h 1139"/>
                <a:gd name="T20" fmla="*/ 380 w 780"/>
                <a:gd name="T21" fmla="*/ 69 h 1139"/>
                <a:gd name="T22" fmla="*/ 289 w 780"/>
                <a:gd name="T23" fmla="*/ 140 h 1139"/>
                <a:gd name="T24" fmla="*/ 260 w 780"/>
                <a:gd name="T25" fmla="*/ 132 h 1139"/>
                <a:gd name="T26" fmla="*/ 187 w 780"/>
                <a:gd name="T27" fmla="*/ 138 h 1139"/>
                <a:gd name="T28" fmla="*/ 80 w 780"/>
                <a:gd name="T29" fmla="*/ 280 h 1139"/>
                <a:gd name="T30" fmla="*/ 99 w 780"/>
                <a:gd name="T31" fmla="*/ 346 h 1139"/>
                <a:gd name="T32" fmla="*/ 64 w 780"/>
                <a:gd name="T33" fmla="*/ 501 h 1139"/>
                <a:gd name="T34" fmla="*/ 181 w 780"/>
                <a:gd name="T35" fmla="*/ 609 h 1139"/>
                <a:gd name="T36" fmla="*/ 194 w 780"/>
                <a:gd name="T37" fmla="*/ 676 h 1139"/>
                <a:gd name="T38" fmla="*/ 272 w 780"/>
                <a:gd name="T39" fmla="*/ 657 h 1139"/>
                <a:gd name="T40" fmla="*/ 294 w 780"/>
                <a:gd name="T41" fmla="*/ 726 h 1139"/>
                <a:gd name="T42" fmla="*/ 221 w 780"/>
                <a:gd name="T43" fmla="*/ 731 h 1139"/>
                <a:gd name="T44" fmla="*/ 121 w 780"/>
                <a:gd name="T45" fmla="*/ 608 h 1139"/>
                <a:gd name="T46" fmla="*/ 7 w 780"/>
                <a:gd name="T47" fmla="*/ 519 h 1139"/>
                <a:gd name="T48" fmla="*/ 51 w 780"/>
                <a:gd name="T49" fmla="*/ 381 h 1139"/>
                <a:gd name="T50" fmla="*/ 64 w 780"/>
                <a:gd name="T51" fmla="*/ 223 h 1139"/>
                <a:gd name="T52" fmla="*/ 127 w 780"/>
                <a:gd name="T53" fmla="*/ 138 h 1139"/>
                <a:gd name="T54" fmla="*/ 276 w 780"/>
                <a:gd name="T55" fmla="*/ 75 h 1139"/>
                <a:gd name="T56" fmla="*/ 298 w 780"/>
                <a:gd name="T57" fmla="*/ 81 h 1139"/>
                <a:gd name="T58" fmla="*/ 394 w 780"/>
                <a:gd name="T59" fmla="*/ 0 h 1139"/>
                <a:gd name="T60" fmla="*/ 508 w 780"/>
                <a:gd name="T61" fmla="*/ 85 h 1139"/>
                <a:gd name="T62" fmla="*/ 638 w 780"/>
                <a:gd name="T63" fmla="*/ 87 h 1139"/>
                <a:gd name="T64" fmla="*/ 675 w 780"/>
                <a:gd name="T65" fmla="*/ 217 h 1139"/>
                <a:gd name="T66" fmla="*/ 758 w 780"/>
                <a:gd name="T67" fmla="*/ 353 h 1139"/>
                <a:gd name="T68" fmla="*/ 756 w 780"/>
                <a:gd name="T69" fmla="*/ 459 h 1139"/>
                <a:gd name="T70" fmla="*/ 670 w 780"/>
                <a:gd name="T71" fmla="*/ 592 h 1139"/>
                <a:gd name="T72" fmla="*/ 578 w 780"/>
                <a:gd name="T73" fmla="*/ 741 h 1139"/>
                <a:gd name="T74" fmla="*/ 498 w 780"/>
                <a:gd name="T75" fmla="*/ 719 h 1139"/>
                <a:gd name="T76" fmla="*/ 385 w 780"/>
                <a:gd name="T77" fmla="*/ 801 h 1139"/>
                <a:gd name="T78" fmla="*/ 388 w 780"/>
                <a:gd name="T79" fmla="*/ 615 h 1139"/>
                <a:gd name="T80" fmla="*/ 388 w 780"/>
                <a:gd name="T81" fmla="*/ 650 h 1139"/>
                <a:gd name="T82" fmla="*/ 626 w 780"/>
                <a:gd name="T83" fmla="*/ 413 h 1139"/>
                <a:gd name="T84" fmla="*/ 388 w 780"/>
                <a:gd name="T85" fmla="*/ 583 h 1139"/>
                <a:gd name="T86" fmla="*/ 559 w 780"/>
                <a:gd name="T87" fmla="*/ 413 h 1139"/>
                <a:gd name="T88" fmla="*/ 533 w 780"/>
                <a:gd name="T89" fmla="*/ 780 h 1139"/>
                <a:gd name="T90" fmla="*/ 432 w 780"/>
                <a:gd name="T91" fmla="*/ 838 h 1139"/>
                <a:gd name="T92" fmla="*/ 515 w 780"/>
                <a:gd name="T93" fmla="*/ 1003 h 1139"/>
                <a:gd name="T94" fmla="*/ 669 w 780"/>
                <a:gd name="T95" fmla="*/ 1091 h 1139"/>
                <a:gd name="T96" fmla="*/ 283 w 780"/>
                <a:gd name="T97" fmla="*/ 792 h 1139"/>
                <a:gd name="T98" fmla="*/ 195 w 780"/>
                <a:gd name="T99" fmla="*/ 783 h 1139"/>
                <a:gd name="T100" fmla="*/ 136 w 780"/>
                <a:gd name="T101" fmla="*/ 1118 h 1139"/>
                <a:gd name="T102" fmla="*/ 361 w 780"/>
                <a:gd name="T103" fmla="*/ 1103 h 1139"/>
                <a:gd name="T104" fmla="*/ 385 w 780"/>
                <a:gd name="T105" fmla="*/ 8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1139">
                  <a:moveTo>
                    <a:pt x="272" y="657"/>
                  </a:moveTo>
                  <a:cubicBezTo>
                    <a:pt x="300" y="657"/>
                    <a:pt x="328" y="671"/>
                    <a:pt x="343" y="693"/>
                  </a:cubicBezTo>
                  <a:lnTo>
                    <a:pt x="370" y="732"/>
                  </a:lnTo>
                  <a:cubicBezTo>
                    <a:pt x="379" y="745"/>
                    <a:pt x="391" y="745"/>
                    <a:pt x="400" y="733"/>
                  </a:cubicBezTo>
                  <a:lnTo>
                    <a:pt x="428" y="694"/>
                  </a:lnTo>
                  <a:cubicBezTo>
                    <a:pt x="443" y="673"/>
                    <a:pt x="470" y="660"/>
                    <a:pt x="498" y="660"/>
                  </a:cubicBezTo>
                  <a:cubicBezTo>
                    <a:pt x="507" y="660"/>
                    <a:pt x="516" y="661"/>
                    <a:pt x="524" y="664"/>
                  </a:cubicBezTo>
                  <a:lnTo>
                    <a:pt x="569" y="680"/>
                  </a:lnTo>
                  <a:cubicBezTo>
                    <a:pt x="572" y="681"/>
                    <a:pt x="575" y="682"/>
                    <a:pt x="578" y="682"/>
                  </a:cubicBezTo>
                  <a:cubicBezTo>
                    <a:pt x="591" y="682"/>
                    <a:pt x="593" y="670"/>
                    <a:pt x="593" y="663"/>
                  </a:cubicBezTo>
                  <a:lnTo>
                    <a:pt x="593" y="615"/>
                  </a:lnTo>
                  <a:cubicBezTo>
                    <a:pt x="593" y="580"/>
                    <a:pt x="620" y="545"/>
                    <a:pt x="653" y="535"/>
                  </a:cubicBezTo>
                  <a:lnTo>
                    <a:pt x="699" y="521"/>
                  </a:lnTo>
                  <a:cubicBezTo>
                    <a:pt x="706" y="519"/>
                    <a:pt x="711" y="515"/>
                    <a:pt x="713" y="511"/>
                  </a:cubicBezTo>
                  <a:cubicBezTo>
                    <a:pt x="715" y="506"/>
                    <a:pt x="713" y="500"/>
                    <a:pt x="709" y="494"/>
                  </a:cubicBezTo>
                  <a:lnTo>
                    <a:pt x="680" y="455"/>
                  </a:lnTo>
                  <a:cubicBezTo>
                    <a:pt x="660" y="426"/>
                    <a:pt x="660" y="383"/>
                    <a:pt x="682" y="355"/>
                  </a:cubicBezTo>
                  <a:lnTo>
                    <a:pt x="711" y="316"/>
                  </a:lnTo>
                  <a:cubicBezTo>
                    <a:pt x="716" y="311"/>
                    <a:pt x="717" y="304"/>
                    <a:pt x="716" y="300"/>
                  </a:cubicBezTo>
                  <a:cubicBezTo>
                    <a:pt x="715" y="295"/>
                    <a:pt x="710" y="291"/>
                    <a:pt x="703" y="288"/>
                  </a:cubicBezTo>
                  <a:lnTo>
                    <a:pt x="657" y="274"/>
                  </a:lnTo>
                  <a:cubicBezTo>
                    <a:pt x="624" y="263"/>
                    <a:pt x="598" y="227"/>
                    <a:pt x="599" y="192"/>
                  </a:cubicBezTo>
                  <a:lnTo>
                    <a:pt x="600" y="144"/>
                  </a:lnTo>
                  <a:cubicBezTo>
                    <a:pt x="601" y="137"/>
                    <a:pt x="599" y="132"/>
                    <a:pt x="596" y="128"/>
                  </a:cubicBezTo>
                  <a:cubicBezTo>
                    <a:pt x="593" y="125"/>
                    <a:pt x="588" y="125"/>
                    <a:pt x="585" y="125"/>
                  </a:cubicBezTo>
                  <a:cubicBezTo>
                    <a:pt x="583" y="125"/>
                    <a:pt x="580" y="125"/>
                    <a:pt x="577" y="126"/>
                  </a:cubicBezTo>
                  <a:lnTo>
                    <a:pt x="531" y="141"/>
                  </a:lnTo>
                  <a:cubicBezTo>
                    <a:pt x="524" y="143"/>
                    <a:pt x="516" y="144"/>
                    <a:pt x="508" y="144"/>
                  </a:cubicBezTo>
                  <a:cubicBezTo>
                    <a:pt x="479" y="144"/>
                    <a:pt x="451" y="130"/>
                    <a:pt x="436" y="108"/>
                  </a:cubicBezTo>
                  <a:lnTo>
                    <a:pt x="409" y="69"/>
                  </a:lnTo>
                  <a:cubicBezTo>
                    <a:pt x="405" y="63"/>
                    <a:pt x="400" y="59"/>
                    <a:pt x="394" y="59"/>
                  </a:cubicBezTo>
                  <a:cubicBezTo>
                    <a:pt x="388" y="59"/>
                    <a:pt x="386" y="59"/>
                    <a:pt x="381" y="67"/>
                  </a:cubicBezTo>
                  <a:lnTo>
                    <a:pt x="380" y="69"/>
                  </a:lnTo>
                  <a:cubicBezTo>
                    <a:pt x="368" y="87"/>
                    <a:pt x="352" y="110"/>
                    <a:pt x="339" y="123"/>
                  </a:cubicBezTo>
                  <a:cubicBezTo>
                    <a:pt x="331" y="131"/>
                    <a:pt x="318" y="141"/>
                    <a:pt x="301" y="141"/>
                  </a:cubicBezTo>
                  <a:cubicBezTo>
                    <a:pt x="296" y="141"/>
                    <a:pt x="292" y="141"/>
                    <a:pt x="289" y="140"/>
                  </a:cubicBezTo>
                  <a:lnTo>
                    <a:pt x="285" y="140"/>
                  </a:lnTo>
                  <a:lnTo>
                    <a:pt x="282" y="138"/>
                  </a:lnTo>
                  <a:cubicBezTo>
                    <a:pt x="276" y="136"/>
                    <a:pt x="268" y="134"/>
                    <a:pt x="260" y="132"/>
                  </a:cubicBezTo>
                  <a:cubicBezTo>
                    <a:pt x="248" y="128"/>
                    <a:pt x="227" y="122"/>
                    <a:pt x="224" y="122"/>
                  </a:cubicBezTo>
                  <a:cubicBezTo>
                    <a:pt x="215" y="120"/>
                    <a:pt x="205" y="118"/>
                    <a:pt x="202" y="118"/>
                  </a:cubicBezTo>
                  <a:cubicBezTo>
                    <a:pt x="191" y="118"/>
                    <a:pt x="187" y="128"/>
                    <a:pt x="187" y="138"/>
                  </a:cubicBezTo>
                  <a:lnTo>
                    <a:pt x="187" y="186"/>
                  </a:lnTo>
                  <a:cubicBezTo>
                    <a:pt x="187" y="221"/>
                    <a:pt x="160" y="256"/>
                    <a:pt x="126" y="266"/>
                  </a:cubicBezTo>
                  <a:lnTo>
                    <a:pt x="80" y="280"/>
                  </a:lnTo>
                  <a:cubicBezTo>
                    <a:pt x="73" y="282"/>
                    <a:pt x="68" y="286"/>
                    <a:pt x="67" y="290"/>
                  </a:cubicBezTo>
                  <a:cubicBezTo>
                    <a:pt x="65" y="295"/>
                    <a:pt x="67" y="301"/>
                    <a:pt x="71" y="307"/>
                  </a:cubicBezTo>
                  <a:lnTo>
                    <a:pt x="99" y="346"/>
                  </a:lnTo>
                  <a:cubicBezTo>
                    <a:pt x="120" y="375"/>
                    <a:pt x="119" y="419"/>
                    <a:pt x="98" y="446"/>
                  </a:cubicBezTo>
                  <a:lnTo>
                    <a:pt x="68" y="485"/>
                  </a:lnTo>
                  <a:cubicBezTo>
                    <a:pt x="64" y="490"/>
                    <a:pt x="62" y="496"/>
                    <a:pt x="64" y="501"/>
                  </a:cubicBezTo>
                  <a:cubicBezTo>
                    <a:pt x="65" y="506"/>
                    <a:pt x="70" y="510"/>
                    <a:pt x="77" y="513"/>
                  </a:cubicBezTo>
                  <a:lnTo>
                    <a:pt x="123" y="527"/>
                  </a:lnTo>
                  <a:cubicBezTo>
                    <a:pt x="156" y="538"/>
                    <a:pt x="181" y="574"/>
                    <a:pt x="181" y="609"/>
                  </a:cubicBezTo>
                  <a:lnTo>
                    <a:pt x="179" y="657"/>
                  </a:lnTo>
                  <a:cubicBezTo>
                    <a:pt x="179" y="664"/>
                    <a:pt x="181" y="669"/>
                    <a:pt x="184" y="672"/>
                  </a:cubicBezTo>
                  <a:cubicBezTo>
                    <a:pt x="187" y="676"/>
                    <a:pt x="191" y="676"/>
                    <a:pt x="194" y="676"/>
                  </a:cubicBezTo>
                  <a:cubicBezTo>
                    <a:pt x="197" y="676"/>
                    <a:pt x="200" y="676"/>
                    <a:pt x="203" y="675"/>
                  </a:cubicBezTo>
                  <a:lnTo>
                    <a:pt x="248" y="660"/>
                  </a:lnTo>
                  <a:cubicBezTo>
                    <a:pt x="256" y="658"/>
                    <a:pt x="264" y="657"/>
                    <a:pt x="272" y="657"/>
                  </a:cubicBezTo>
                  <a:close/>
                  <a:moveTo>
                    <a:pt x="385" y="801"/>
                  </a:moveTo>
                  <a:cubicBezTo>
                    <a:pt x="360" y="801"/>
                    <a:pt x="337" y="788"/>
                    <a:pt x="322" y="765"/>
                  </a:cubicBezTo>
                  <a:lnTo>
                    <a:pt x="294" y="726"/>
                  </a:lnTo>
                  <a:cubicBezTo>
                    <a:pt x="291" y="721"/>
                    <a:pt x="282" y="716"/>
                    <a:pt x="272" y="716"/>
                  </a:cubicBezTo>
                  <a:cubicBezTo>
                    <a:pt x="270" y="716"/>
                    <a:pt x="268" y="716"/>
                    <a:pt x="266" y="716"/>
                  </a:cubicBezTo>
                  <a:lnTo>
                    <a:pt x="221" y="731"/>
                  </a:lnTo>
                  <a:cubicBezTo>
                    <a:pt x="192" y="741"/>
                    <a:pt x="161" y="734"/>
                    <a:pt x="141" y="714"/>
                  </a:cubicBezTo>
                  <a:cubicBezTo>
                    <a:pt x="127" y="699"/>
                    <a:pt x="119" y="678"/>
                    <a:pt x="120" y="656"/>
                  </a:cubicBezTo>
                  <a:lnTo>
                    <a:pt x="121" y="608"/>
                  </a:lnTo>
                  <a:cubicBezTo>
                    <a:pt x="122" y="599"/>
                    <a:pt x="113" y="586"/>
                    <a:pt x="104" y="584"/>
                  </a:cubicBezTo>
                  <a:lnTo>
                    <a:pt x="59" y="569"/>
                  </a:lnTo>
                  <a:cubicBezTo>
                    <a:pt x="33" y="560"/>
                    <a:pt x="14" y="542"/>
                    <a:pt x="7" y="519"/>
                  </a:cubicBezTo>
                  <a:cubicBezTo>
                    <a:pt x="0" y="496"/>
                    <a:pt x="5" y="470"/>
                    <a:pt x="22" y="448"/>
                  </a:cubicBezTo>
                  <a:lnTo>
                    <a:pt x="51" y="410"/>
                  </a:lnTo>
                  <a:cubicBezTo>
                    <a:pt x="56" y="403"/>
                    <a:pt x="57" y="388"/>
                    <a:pt x="51" y="381"/>
                  </a:cubicBezTo>
                  <a:lnTo>
                    <a:pt x="23" y="342"/>
                  </a:lnTo>
                  <a:cubicBezTo>
                    <a:pt x="7" y="320"/>
                    <a:pt x="3" y="295"/>
                    <a:pt x="11" y="271"/>
                  </a:cubicBezTo>
                  <a:cubicBezTo>
                    <a:pt x="19" y="248"/>
                    <a:pt x="38" y="230"/>
                    <a:pt x="64" y="223"/>
                  </a:cubicBezTo>
                  <a:lnTo>
                    <a:pt x="110" y="209"/>
                  </a:lnTo>
                  <a:cubicBezTo>
                    <a:pt x="118" y="207"/>
                    <a:pt x="127" y="195"/>
                    <a:pt x="127" y="186"/>
                  </a:cubicBezTo>
                  <a:lnTo>
                    <a:pt x="127" y="138"/>
                  </a:lnTo>
                  <a:cubicBezTo>
                    <a:pt x="127" y="93"/>
                    <a:pt x="160" y="59"/>
                    <a:pt x="202" y="59"/>
                  </a:cubicBezTo>
                  <a:cubicBezTo>
                    <a:pt x="212" y="59"/>
                    <a:pt x="228" y="62"/>
                    <a:pt x="236" y="64"/>
                  </a:cubicBezTo>
                  <a:cubicBezTo>
                    <a:pt x="240" y="65"/>
                    <a:pt x="252" y="68"/>
                    <a:pt x="276" y="75"/>
                  </a:cubicBezTo>
                  <a:cubicBezTo>
                    <a:pt x="284" y="77"/>
                    <a:pt x="292" y="79"/>
                    <a:pt x="297" y="81"/>
                  </a:cubicBezTo>
                  <a:lnTo>
                    <a:pt x="298" y="81"/>
                  </a:lnTo>
                  <a:cubicBezTo>
                    <a:pt x="298" y="81"/>
                    <a:pt x="298" y="81"/>
                    <a:pt x="298" y="81"/>
                  </a:cubicBezTo>
                  <a:cubicBezTo>
                    <a:pt x="305" y="74"/>
                    <a:pt x="315" y="60"/>
                    <a:pt x="330" y="37"/>
                  </a:cubicBezTo>
                  <a:lnTo>
                    <a:pt x="331" y="35"/>
                  </a:lnTo>
                  <a:cubicBezTo>
                    <a:pt x="346" y="12"/>
                    <a:pt x="367" y="0"/>
                    <a:pt x="394" y="0"/>
                  </a:cubicBezTo>
                  <a:cubicBezTo>
                    <a:pt x="420" y="0"/>
                    <a:pt x="443" y="13"/>
                    <a:pt x="458" y="36"/>
                  </a:cubicBezTo>
                  <a:lnTo>
                    <a:pt x="485" y="75"/>
                  </a:lnTo>
                  <a:cubicBezTo>
                    <a:pt x="489" y="80"/>
                    <a:pt x="498" y="85"/>
                    <a:pt x="508" y="85"/>
                  </a:cubicBezTo>
                  <a:cubicBezTo>
                    <a:pt x="510" y="85"/>
                    <a:pt x="512" y="85"/>
                    <a:pt x="513" y="85"/>
                  </a:cubicBezTo>
                  <a:lnTo>
                    <a:pt x="559" y="70"/>
                  </a:lnTo>
                  <a:cubicBezTo>
                    <a:pt x="588" y="60"/>
                    <a:pt x="619" y="67"/>
                    <a:pt x="638" y="87"/>
                  </a:cubicBezTo>
                  <a:cubicBezTo>
                    <a:pt x="653" y="102"/>
                    <a:pt x="660" y="123"/>
                    <a:pt x="659" y="145"/>
                  </a:cubicBezTo>
                  <a:lnTo>
                    <a:pt x="658" y="193"/>
                  </a:lnTo>
                  <a:cubicBezTo>
                    <a:pt x="658" y="202"/>
                    <a:pt x="667" y="215"/>
                    <a:pt x="675" y="217"/>
                  </a:cubicBezTo>
                  <a:lnTo>
                    <a:pt x="721" y="232"/>
                  </a:lnTo>
                  <a:cubicBezTo>
                    <a:pt x="746" y="241"/>
                    <a:pt x="765" y="259"/>
                    <a:pt x="772" y="282"/>
                  </a:cubicBezTo>
                  <a:cubicBezTo>
                    <a:pt x="780" y="306"/>
                    <a:pt x="774" y="331"/>
                    <a:pt x="758" y="353"/>
                  </a:cubicBezTo>
                  <a:lnTo>
                    <a:pt x="729" y="391"/>
                  </a:lnTo>
                  <a:cubicBezTo>
                    <a:pt x="723" y="398"/>
                    <a:pt x="723" y="413"/>
                    <a:pt x="728" y="420"/>
                  </a:cubicBezTo>
                  <a:lnTo>
                    <a:pt x="756" y="459"/>
                  </a:lnTo>
                  <a:cubicBezTo>
                    <a:pt x="772" y="481"/>
                    <a:pt x="777" y="507"/>
                    <a:pt x="769" y="530"/>
                  </a:cubicBezTo>
                  <a:cubicBezTo>
                    <a:pt x="761" y="553"/>
                    <a:pt x="742" y="570"/>
                    <a:pt x="716" y="578"/>
                  </a:cubicBezTo>
                  <a:lnTo>
                    <a:pt x="670" y="592"/>
                  </a:lnTo>
                  <a:cubicBezTo>
                    <a:pt x="661" y="594"/>
                    <a:pt x="652" y="606"/>
                    <a:pt x="652" y="615"/>
                  </a:cubicBezTo>
                  <a:lnTo>
                    <a:pt x="652" y="663"/>
                  </a:lnTo>
                  <a:cubicBezTo>
                    <a:pt x="652" y="708"/>
                    <a:pt x="621" y="741"/>
                    <a:pt x="578" y="741"/>
                  </a:cubicBezTo>
                  <a:cubicBezTo>
                    <a:pt x="568" y="741"/>
                    <a:pt x="558" y="739"/>
                    <a:pt x="549" y="736"/>
                  </a:cubicBezTo>
                  <a:lnTo>
                    <a:pt x="504" y="720"/>
                  </a:lnTo>
                  <a:cubicBezTo>
                    <a:pt x="502" y="719"/>
                    <a:pt x="500" y="719"/>
                    <a:pt x="498" y="719"/>
                  </a:cubicBezTo>
                  <a:cubicBezTo>
                    <a:pt x="488" y="719"/>
                    <a:pt x="479" y="724"/>
                    <a:pt x="476" y="728"/>
                  </a:cubicBezTo>
                  <a:lnTo>
                    <a:pt x="448" y="767"/>
                  </a:lnTo>
                  <a:cubicBezTo>
                    <a:pt x="432" y="789"/>
                    <a:pt x="410" y="801"/>
                    <a:pt x="385" y="801"/>
                  </a:cubicBezTo>
                  <a:close/>
                  <a:moveTo>
                    <a:pt x="388" y="210"/>
                  </a:moveTo>
                  <a:cubicBezTo>
                    <a:pt x="277" y="210"/>
                    <a:pt x="186" y="301"/>
                    <a:pt x="186" y="413"/>
                  </a:cubicBezTo>
                  <a:cubicBezTo>
                    <a:pt x="186" y="524"/>
                    <a:pt x="277" y="615"/>
                    <a:pt x="388" y="615"/>
                  </a:cubicBezTo>
                  <a:cubicBezTo>
                    <a:pt x="500" y="615"/>
                    <a:pt x="590" y="524"/>
                    <a:pt x="590" y="413"/>
                  </a:cubicBezTo>
                  <a:cubicBezTo>
                    <a:pt x="590" y="301"/>
                    <a:pt x="500" y="210"/>
                    <a:pt x="388" y="210"/>
                  </a:cubicBezTo>
                  <a:close/>
                  <a:moveTo>
                    <a:pt x="388" y="650"/>
                  </a:moveTo>
                  <a:cubicBezTo>
                    <a:pt x="257" y="650"/>
                    <a:pt x="150" y="544"/>
                    <a:pt x="150" y="413"/>
                  </a:cubicBezTo>
                  <a:cubicBezTo>
                    <a:pt x="150" y="282"/>
                    <a:pt x="257" y="175"/>
                    <a:pt x="388" y="175"/>
                  </a:cubicBezTo>
                  <a:cubicBezTo>
                    <a:pt x="519" y="175"/>
                    <a:pt x="626" y="282"/>
                    <a:pt x="626" y="413"/>
                  </a:cubicBezTo>
                  <a:cubicBezTo>
                    <a:pt x="626" y="544"/>
                    <a:pt x="519" y="650"/>
                    <a:pt x="388" y="650"/>
                  </a:cubicBezTo>
                  <a:close/>
                  <a:moveTo>
                    <a:pt x="559" y="413"/>
                  </a:moveTo>
                  <a:cubicBezTo>
                    <a:pt x="559" y="507"/>
                    <a:pt x="482" y="583"/>
                    <a:pt x="388" y="583"/>
                  </a:cubicBezTo>
                  <a:cubicBezTo>
                    <a:pt x="294" y="583"/>
                    <a:pt x="218" y="507"/>
                    <a:pt x="218" y="413"/>
                  </a:cubicBezTo>
                  <a:cubicBezTo>
                    <a:pt x="218" y="319"/>
                    <a:pt x="294" y="242"/>
                    <a:pt x="388" y="242"/>
                  </a:cubicBezTo>
                  <a:cubicBezTo>
                    <a:pt x="482" y="242"/>
                    <a:pt x="559" y="319"/>
                    <a:pt x="559" y="413"/>
                  </a:cubicBezTo>
                  <a:close/>
                  <a:moveTo>
                    <a:pt x="581" y="788"/>
                  </a:moveTo>
                  <a:cubicBezTo>
                    <a:pt x="580" y="788"/>
                    <a:pt x="579" y="788"/>
                    <a:pt x="578" y="788"/>
                  </a:cubicBezTo>
                  <a:cubicBezTo>
                    <a:pt x="563" y="788"/>
                    <a:pt x="548" y="786"/>
                    <a:pt x="533" y="780"/>
                  </a:cubicBezTo>
                  <a:lnTo>
                    <a:pt x="504" y="770"/>
                  </a:lnTo>
                  <a:lnTo>
                    <a:pt x="486" y="795"/>
                  </a:lnTo>
                  <a:cubicBezTo>
                    <a:pt x="472" y="815"/>
                    <a:pt x="453" y="829"/>
                    <a:pt x="432" y="838"/>
                  </a:cubicBezTo>
                  <a:lnTo>
                    <a:pt x="447" y="1075"/>
                  </a:lnTo>
                  <a:cubicBezTo>
                    <a:pt x="448" y="1094"/>
                    <a:pt x="457" y="1096"/>
                    <a:pt x="467" y="1080"/>
                  </a:cubicBezTo>
                  <a:lnTo>
                    <a:pt x="515" y="1003"/>
                  </a:lnTo>
                  <a:cubicBezTo>
                    <a:pt x="525" y="987"/>
                    <a:pt x="544" y="985"/>
                    <a:pt x="557" y="998"/>
                  </a:cubicBezTo>
                  <a:lnTo>
                    <a:pt x="654" y="1099"/>
                  </a:lnTo>
                  <a:cubicBezTo>
                    <a:pt x="667" y="1113"/>
                    <a:pt x="674" y="1109"/>
                    <a:pt x="669" y="1091"/>
                  </a:cubicBezTo>
                  <a:cubicBezTo>
                    <a:pt x="669" y="1091"/>
                    <a:pt x="608" y="880"/>
                    <a:pt x="581" y="788"/>
                  </a:cubicBezTo>
                  <a:close/>
                  <a:moveTo>
                    <a:pt x="385" y="848"/>
                  </a:moveTo>
                  <a:cubicBezTo>
                    <a:pt x="344" y="848"/>
                    <a:pt x="307" y="828"/>
                    <a:pt x="283" y="792"/>
                  </a:cubicBezTo>
                  <a:lnTo>
                    <a:pt x="265" y="767"/>
                  </a:lnTo>
                  <a:lnTo>
                    <a:pt x="236" y="776"/>
                  </a:lnTo>
                  <a:cubicBezTo>
                    <a:pt x="222" y="780"/>
                    <a:pt x="208" y="783"/>
                    <a:pt x="195" y="783"/>
                  </a:cubicBezTo>
                  <a:cubicBezTo>
                    <a:pt x="189" y="783"/>
                    <a:pt x="183" y="782"/>
                    <a:pt x="177" y="781"/>
                  </a:cubicBezTo>
                  <a:cubicBezTo>
                    <a:pt x="152" y="872"/>
                    <a:pt x="96" y="1082"/>
                    <a:pt x="94" y="1088"/>
                  </a:cubicBezTo>
                  <a:cubicBezTo>
                    <a:pt x="91" y="1108"/>
                    <a:pt x="103" y="1139"/>
                    <a:pt x="136" y="1118"/>
                  </a:cubicBezTo>
                  <a:cubicBezTo>
                    <a:pt x="141" y="1115"/>
                    <a:pt x="240" y="1033"/>
                    <a:pt x="240" y="1033"/>
                  </a:cubicBezTo>
                  <a:cubicBezTo>
                    <a:pt x="255" y="1021"/>
                    <a:pt x="267" y="1020"/>
                    <a:pt x="284" y="1035"/>
                  </a:cubicBezTo>
                  <a:lnTo>
                    <a:pt x="361" y="1103"/>
                  </a:lnTo>
                  <a:cubicBezTo>
                    <a:pt x="374" y="1115"/>
                    <a:pt x="395" y="1108"/>
                    <a:pt x="395" y="1089"/>
                  </a:cubicBezTo>
                  <a:lnTo>
                    <a:pt x="388" y="848"/>
                  </a:lnTo>
                  <a:cubicBezTo>
                    <a:pt x="387" y="848"/>
                    <a:pt x="386" y="848"/>
                    <a:pt x="385" y="848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7772329" y="-1123557"/>
              <a:ext cx="465708" cy="472063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50348" y="5136723"/>
            <a:ext cx="349100" cy="354047"/>
            <a:chOff x="10019977" y="-551766"/>
            <a:chExt cx="2093913" cy="2122488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0019977" y="-5517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0357957" y="-215900"/>
              <a:ext cx="1417952" cy="1401540"/>
            </a:xfrm>
            <a:custGeom>
              <a:avLst/>
              <a:gdLst>
                <a:gd name="T0" fmla="*/ 675 w 1848"/>
                <a:gd name="T1" fmla="*/ 126 h 1848"/>
                <a:gd name="T2" fmla="*/ 286 w 1848"/>
                <a:gd name="T3" fmla="*/ 287 h 1848"/>
                <a:gd name="T4" fmla="*/ 126 w 1848"/>
                <a:gd name="T5" fmla="*/ 675 h 1848"/>
                <a:gd name="T6" fmla="*/ 286 w 1848"/>
                <a:gd name="T7" fmla="*/ 1064 h 1848"/>
                <a:gd name="T8" fmla="*/ 675 w 1848"/>
                <a:gd name="T9" fmla="*/ 1225 h 1848"/>
                <a:gd name="T10" fmla="*/ 1063 w 1848"/>
                <a:gd name="T11" fmla="*/ 1064 h 1848"/>
                <a:gd name="T12" fmla="*/ 1063 w 1848"/>
                <a:gd name="T13" fmla="*/ 287 h 1848"/>
                <a:gd name="T14" fmla="*/ 675 w 1848"/>
                <a:gd name="T15" fmla="*/ 126 h 1848"/>
                <a:gd name="T16" fmla="*/ 675 w 1848"/>
                <a:gd name="T17" fmla="*/ 1350 h 1848"/>
                <a:gd name="T18" fmla="*/ 198 w 1848"/>
                <a:gd name="T19" fmla="*/ 1153 h 1848"/>
                <a:gd name="T20" fmla="*/ 0 w 1848"/>
                <a:gd name="T21" fmla="*/ 675 h 1848"/>
                <a:gd name="T22" fmla="*/ 198 w 1848"/>
                <a:gd name="T23" fmla="*/ 198 h 1848"/>
                <a:gd name="T24" fmla="*/ 675 w 1848"/>
                <a:gd name="T25" fmla="*/ 0 h 1848"/>
                <a:gd name="T26" fmla="*/ 1152 w 1848"/>
                <a:gd name="T27" fmla="*/ 198 h 1848"/>
                <a:gd name="T28" fmla="*/ 1152 w 1848"/>
                <a:gd name="T29" fmla="*/ 1153 h 1848"/>
                <a:gd name="T30" fmla="*/ 675 w 1848"/>
                <a:gd name="T31" fmla="*/ 1350 h 1848"/>
                <a:gd name="T32" fmla="*/ 1261 w 1848"/>
                <a:gd name="T33" fmla="*/ 1068 h 1848"/>
                <a:gd name="T34" fmla="*/ 1261 w 1848"/>
                <a:gd name="T35" fmla="*/ 1153 h 1848"/>
                <a:gd name="T36" fmla="*/ 1153 w 1848"/>
                <a:gd name="T37" fmla="*/ 1261 h 1848"/>
                <a:gd name="T38" fmla="*/ 1067 w 1848"/>
                <a:gd name="T39" fmla="*/ 1261 h 1848"/>
                <a:gd name="T40" fmla="*/ 1063 w 1848"/>
                <a:gd name="T41" fmla="*/ 1257 h 1848"/>
                <a:gd name="T42" fmla="*/ 1063 w 1848"/>
                <a:gd name="T43" fmla="*/ 1172 h 1848"/>
                <a:gd name="T44" fmla="*/ 1171 w 1848"/>
                <a:gd name="T45" fmla="*/ 1064 h 1848"/>
                <a:gd name="T46" fmla="*/ 1257 w 1848"/>
                <a:gd name="T47" fmla="*/ 1064 h 1848"/>
                <a:gd name="T48" fmla="*/ 1261 w 1848"/>
                <a:gd name="T49" fmla="*/ 1068 h 1848"/>
                <a:gd name="T50" fmla="*/ 1401 w 1848"/>
                <a:gd name="T51" fmla="*/ 1250 h 1848"/>
                <a:gd name="T52" fmla="*/ 1401 w 1848"/>
                <a:gd name="T53" fmla="*/ 1401 h 1848"/>
                <a:gd name="T54" fmla="*/ 1250 w 1848"/>
                <a:gd name="T55" fmla="*/ 1401 h 1848"/>
                <a:gd name="T56" fmla="*/ 1250 w 1848"/>
                <a:gd name="T57" fmla="*/ 1250 h 1848"/>
                <a:gd name="T58" fmla="*/ 1401 w 1848"/>
                <a:gd name="T59" fmla="*/ 1250 h 1848"/>
                <a:gd name="T60" fmla="*/ 1827 w 1848"/>
                <a:gd name="T61" fmla="*/ 1655 h 1848"/>
                <a:gd name="T62" fmla="*/ 1823 w 1848"/>
                <a:gd name="T63" fmla="*/ 1736 h 1848"/>
                <a:gd name="T64" fmla="*/ 1736 w 1848"/>
                <a:gd name="T65" fmla="*/ 1823 h 1848"/>
                <a:gd name="T66" fmla="*/ 1654 w 1848"/>
                <a:gd name="T67" fmla="*/ 1827 h 1848"/>
                <a:gd name="T68" fmla="*/ 1396 w 1848"/>
                <a:gd name="T69" fmla="*/ 1569 h 1848"/>
                <a:gd name="T70" fmla="*/ 1400 w 1848"/>
                <a:gd name="T71" fmla="*/ 1487 h 1848"/>
                <a:gd name="T72" fmla="*/ 1487 w 1848"/>
                <a:gd name="T73" fmla="*/ 1400 h 1848"/>
                <a:gd name="T74" fmla="*/ 1568 w 1848"/>
                <a:gd name="T75" fmla="*/ 1396 h 1848"/>
                <a:gd name="T76" fmla="*/ 1827 w 1848"/>
                <a:gd name="T77" fmla="*/ 1655 h 1848"/>
                <a:gd name="T78" fmla="*/ 675 w 1848"/>
                <a:gd name="T79" fmla="*/ 270 h 1848"/>
                <a:gd name="T80" fmla="*/ 389 w 1848"/>
                <a:gd name="T81" fmla="*/ 389 h 1848"/>
                <a:gd name="T82" fmla="*/ 270 w 1848"/>
                <a:gd name="T83" fmla="*/ 675 h 1848"/>
                <a:gd name="T84" fmla="*/ 389 w 1848"/>
                <a:gd name="T85" fmla="*/ 962 h 1848"/>
                <a:gd name="T86" fmla="*/ 675 w 1848"/>
                <a:gd name="T87" fmla="*/ 1080 h 1848"/>
                <a:gd name="T88" fmla="*/ 961 w 1848"/>
                <a:gd name="T89" fmla="*/ 962 h 1848"/>
                <a:gd name="T90" fmla="*/ 961 w 1848"/>
                <a:gd name="T91" fmla="*/ 389 h 1848"/>
                <a:gd name="T92" fmla="*/ 675 w 1848"/>
                <a:gd name="T93" fmla="*/ 270 h 1848"/>
                <a:gd name="T94" fmla="*/ 675 w 1848"/>
                <a:gd name="T95" fmla="*/ 1164 h 1848"/>
                <a:gd name="T96" fmla="*/ 329 w 1848"/>
                <a:gd name="T97" fmla="*/ 1021 h 1848"/>
                <a:gd name="T98" fmla="*/ 186 w 1848"/>
                <a:gd name="T99" fmla="*/ 675 h 1848"/>
                <a:gd name="T100" fmla="*/ 329 w 1848"/>
                <a:gd name="T101" fmla="*/ 330 h 1848"/>
                <a:gd name="T102" fmla="*/ 675 w 1848"/>
                <a:gd name="T103" fmla="*/ 187 h 1848"/>
                <a:gd name="T104" fmla="*/ 1021 w 1848"/>
                <a:gd name="T105" fmla="*/ 330 h 1848"/>
                <a:gd name="T106" fmla="*/ 1021 w 1848"/>
                <a:gd name="T107" fmla="*/ 1021 h 1848"/>
                <a:gd name="T108" fmla="*/ 675 w 1848"/>
                <a:gd name="T109" fmla="*/ 1164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8" h="1848">
                  <a:moveTo>
                    <a:pt x="675" y="126"/>
                  </a:moveTo>
                  <a:cubicBezTo>
                    <a:pt x="528" y="126"/>
                    <a:pt x="390" y="183"/>
                    <a:pt x="286" y="287"/>
                  </a:cubicBezTo>
                  <a:cubicBezTo>
                    <a:pt x="183" y="391"/>
                    <a:pt x="126" y="529"/>
                    <a:pt x="126" y="675"/>
                  </a:cubicBezTo>
                  <a:cubicBezTo>
                    <a:pt x="126" y="822"/>
                    <a:pt x="183" y="960"/>
                    <a:pt x="286" y="1064"/>
                  </a:cubicBezTo>
                  <a:cubicBezTo>
                    <a:pt x="390" y="1168"/>
                    <a:pt x="528" y="1225"/>
                    <a:pt x="675" y="1225"/>
                  </a:cubicBezTo>
                  <a:cubicBezTo>
                    <a:pt x="822" y="1225"/>
                    <a:pt x="960" y="1168"/>
                    <a:pt x="1063" y="1064"/>
                  </a:cubicBezTo>
                  <a:cubicBezTo>
                    <a:pt x="1278" y="850"/>
                    <a:pt x="1278" y="501"/>
                    <a:pt x="1063" y="287"/>
                  </a:cubicBezTo>
                  <a:cubicBezTo>
                    <a:pt x="960" y="183"/>
                    <a:pt x="822" y="126"/>
                    <a:pt x="675" y="126"/>
                  </a:cubicBezTo>
                  <a:close/>
                  <a:moveTo>
                    <a:pt x="675" y="1350"/>
                  </a:moveTo>
                  <a:cubicBezTo>
                    <a:pt x="495" y="1350"/>
                    <a:pt x="325" y="1280"/>
                    <a:pt x="198" y="1153"/>
                  </a:cubicBezTo>
                  <a:cubicBezTo>
                    <a:pt x="70" y="1025"/>
                    <a:pt x="0" y="856"/>
                    <a:pt x="0" y="675"/>
                  </a:cubicBezTo>
                  <a:cubicBezTo>
                    <a:pt x="0" y="495"/>
                    <a:pt x="70" y="326"/>
                    <a:pt x="198" y="198"/>
                  </a:cubicBezTo>
                  <a:cubicBezTo>
                    <a:pt x="325" y="71"/>
                    <a:pt x="495" y="0"/>
                    <a:pt x="675" y="0"/>
                  </a:cubicBezTo>
                  <a:cubicBezTo>
                    <a:pt x="855" y="0"/>
                    <a:pt x="1025" y="71"/>
                    <a:pt x="1152" y="198"/>
                  </a:cubicBezTo>
                  <a:cubicBezTo>
                    <a:pt x="1415" y="461"/>
                    <a:pt x="1415" y="889"/>
                    <a:pt x="1152" y="1153"/>
                  </a:cubicBezTo>
                  <a:cubicBezTo>
                    <a:pt x="1025" y="1280"/>
                    <a:pt x="855" y="1350"/>
                    <a:pt x="675" y="1350"/>
                  </a:cubicBezTo>
                  <a:close/>
                  <a:moveTo>
                    <a:pt x="1261" y="1068"/>
                  </a:moveTo>
                  <a:cubicBezTo>
                    <a:pt x="1284" y="1091"/>
                    <a:pt x="1284" y="1130"/>
                    <a:pt x="1261" y="1153"/>
                  </a:cubicBezTo>
                  <a:lnTo>
                    <a:pt x="1153" y="1261"/>
                  </a:lnTo>
                  <a:cubicBezTo>
                    <a:pt x="1129" y="1285"/>
                    <a:pt x="1091" y="1285"/>
                    <a:pt x="1067" y="1261"/>
                  </a:cubicBezTo>
                  <a:lnTo>
                    <a:pt x="1063" y="1257"/>
                  </a:lnTo>
                  <a:cubicBezTo>
                    <a:pt x="1040" y="1234"/>
                    <a:pt x="1040" y="1195"/>
                    <a:pt x="1063" y="1172"/>
                  </a:cubicBezTo>
                  <a:lnTo>
                    <a:pt x="1171" y="1064"/>
                  </a:lnTo>
                  <a:cubicBezTo>
                    <a:pt x="1195" y="1040"/>
                    <a:pt x="1233" y="1040"/>
                    <a:pt x="1257" y="1064"/>
                  </a:cubicBezTo>
                  <a:lnTo>
                    <a:pt x="1261" y="1068"/>
                  </a:lnTo>
                  <a:close/>
                  <a:moveTo>
                    <a:pt x="1401" y="1250"/>
                  </a:moveTo>
                  <a:cubicBezTo>
                    <a:pt x="1442" y="1292"/>
                    <a:pt x="1442" y="1359"/>
                    <a:pt x="1401" y="1401"/>
                  </a:cubicBezTo>
                  <a:cubicBezTo>
                    <a:pt x="1359" y="1443"/>
                    <a:pt x="1291" y="1443"/>
                    <a:pt x="1250" y="1401"/>
                  </a:cubicBezTo>
                  <a:cubicBezTo>
                    <a:pt x="1208" y="1359"/>
                    <a:pt x="1208" y="1292"/>
                    <a:pt x="1250" y="1250"/>
                  </a:cubicBezTo>
                  <a:cubicBezTo>
                    <a:pt x="1291" y="1208"/>
                    <a:pt x="1359" y="1208"/>
                    <a:pt x="1401" y="1250"/>
                  </a:cubicBezTo>
                  <a:close/>
                  <a:moveTo>
                    <a:pt x="1827" y="1655"/>
                  </a:moveTo>
                  <a:cubicBezTo>
                    <a:pt x="1848" y="1676"/>
                    <a:pt x="1846" y="1713"/>
                    <a:pt x="1823" y="1736"/>
                  </a:cubicBezTo>
                  <a:lnTo>
                    <a:pt x="1736" y="1823"/>
                  </a:lnTo>
                  <a:cubicBezTo>
                    <a:pt x="1713" y="1847"/>
                    <a:pt x="1676" y="1848"/>
                    <a:pt x="1654" y="1827"/>
                  </a:cubicBezTo>
                  <a:lnTo>
                    <a:pt x="1396" y="1569"/>
                  </a:lnTo>
                  <a:cubicBezTo>
                    <a:pt x="1375" y="1547"/>
                    <a:pt x="1376" y="1511"/>
                    <a:pt x="1400" y="1487"/>
                  </a:cubicBezTo>
                  <a:lnTo>
                    <a:pt x="1487" y="1400"/>
                  </a:lnTo>
                  <a:cubicBezTo>
                    <a:pt x="1510" y="1377"/>
                    <a:pt x="1547" y="1375"/>
                    <a:pt x="1568" y="1396"/>
                  </a:cubicBezTo>
                  <a:lnTo>
                    <a:pt x="1827" y="1655"/>
                  </a:lnTo>
                  <a:close/>
                  <a:moveTo>
                    <a:pt x="675" y="270"/>
                  </a:moveTo>
                  <a:cubicBezTo>
                    <a:pt x="567" y="270"/>
                    <a:pt x="465" y="312"/>
                    <a:pt x="389" y="389"/>
                  </a:cubicBezTo>
                  <a:cubicBezTo>
                    <a:pt x="312" y="465"/>
                    <a:pt x="270" y="567"/>
                    <a:pt x="270" y="675"/>
                  </a:cubicBezTo>
                  <a:cubicBezTo>
                    <a:pt x="270" y="783"/>
                    <a:pt x="312" y="885"/>
                    <a:pt x="389" y="962"/>
                  </a:cubicBezTo>
                  <a:cubicBezTo>
                    <a:pt x="465" y="1038"/>
                    <a:pt x="567" y="1080"/>
                    <a:pt x="675" y="1080"/>
                  </a:cubicBezTo>
                  <a:cubicBezTo>
                    <a:pt x="783" y="1080"/>
                    <a:pt x="885" y="1038"/>
                    <a:pt x="961" y="962"/>
                  </a:cubicBezTo>
                  <a:cubicBezTo>
                    <a:pt x="1119" y="804"/>
                    <a:pt x="1119" y="547"/>
                    <a:pt x="961" y="389"/>
                  </a:cubicBezTo>
                  <a:cubicBezTo>
                    <a:pt x="885" y="312"/>
                    <a:pt x="783" y="270"/>
                    <a:pt x="675" y="270"/>
                  </a:cubicBezTo>
                  <a:close/>
                  <a:moveTo>
                    <a:pt x="675" y="1164"/>
                  </a:moveTo>
                  <a:cubicBezTo>
                    <a:pt x="544" y="1164"/>
                    <a:pt x="422" y="1113"/>
                    <a:pt x="329" y="1021"/>
                  </a:cubicBezTo>
                  <a:cubicBezTo>
                    <a:pt x="237" y="929"/>
                    <a:pt x="186" y="806"/>
                    <a:pt x="186" y="675"/>
                  </a:cubicBezTo>
                  <a:cubicBezTo>
                    <a:pt x="186" y="545"/>
                    <a:pt x="237" y="422"/>
                    <a:pt x="329" y="330"/>
                  </a:cubicBezTo>
                  <a:cubicBezTo>
                    <a:pt x="422" y="237"/>
                    <a:pt x="544" y="187"/>
                    <a:pt x="675" y="187"/>
                  </a:cubicBezTo>
                  <a:cubicBezTo>
                    <a:pt x="806" y="187"/>
                    <a:pt x="928" y="237"/>
                    <a:pt x="1021" y="330"/>
                  </a:cubicBezTo>
                  <a:cubicBezTo>
                    <a:pt x="1211" y="520"/>
                    <a:pt x="1211" y="830"/>
                    <a:pt x="1021" y="1021"/>
                  </a:cubicBezTo>
                  <a:cubicBezTo>
                    <a:pt x="928" y="1113"/>
                    <a:pt x="806" y="1164"/>
                    <a:pt x="675" y="116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99668" y="5136723"/>
            <a:ext cx="349100" cy="354047"/>
            <a:chOff x="2317849" y="-1212230"/>
            <a:chExt cx="2093913" cy="2122488"/>
          </a:xfrm>
          <a:solidFill>
            <a:schemeClr val="bg1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317849" y="-121223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2723116" y="-1037197"/>
              <a:ext cx="1283378" cy="1723206"/>
            </a:xfrm>
            <a:custGeom>
              <a:avLst/>
              <a:gdLst>
                <a:gd name="T0" fmla="*/ 337 w 1669"/>
                <a:gd name="T1" fmla="*/ 844 h 2273"/>
                <a:gd name="T2" fmla="*/ 513 w 1669"/>
                <a:gd name="T3" fmla="*/ 1259 h 2273"/>
                <a:gd name="T4" fmla="*/ 656 w 1669"/>
                <a:gd name="T5" fmla="*/ 1590 h 2273"/>
                <a:gd name="T6" fmla="*/ 978 w 1669"/>
                <a:gd name="T7" fmla="*/ 1600 h 2273"/>
                <a:gd name="T8" fmla="*/ 1049 w 1669"/>
                <a:gd name="T9" fmla="*/ 1467 h 2273"/>
                <a:gd name="T10" fmla="*/ 1229 w 1669"/>
                <a:gd name="T11" fmla="*/ 1135 h 2273"/>
                <a:gd name="T12" fmla="*/ 835 w 1669"/>
                <a:gd name="T13" fmla="*/ 346 h 2273"/>
                <a:gd name="T14" fmla="*/ 691 w 1669"/>
                <a:gd name="T15" fmla="*/ 1704 h 2273"/>
                <a:gd name="T16" fmla="*/ 528 w 1669"/>
                <a:gd name="T17" fmla="*/ 1515 h 2273"/>
                <a:gd name="T18" fmla="*/ 354 w 1669"/>
                <a:gd name="T19" fmla="*/ 1192 h 2273"/>
                <a:gd name="T20" fmla="*/ 835 w 1669"/>
                <a:gd name="T21" fmla="*/ 242 h 2273"/>
                <a:gd name="T22" fmla="*/ 1316 w 1669"/>
                <a:gd name="T23" fmla="*/ 1192 h 2273"/>
                <a:gd name="T24" fmla="*/ 1142 w 1669"/>
                <a:gd name="T25" fmla="*/ 1515 h 2273"/>
                <a:gd name="T26" fmla="*/ 978 w 1669"/>
                <a:gd name="T27" fmla="*/ 1704 h 2273"/>
                <a:gd name="T28" fmla="*/ 597 w 1669"/>
                <a:gd name="T29" fmla="*/ 2037 h 2273"/>
                <a:gd name="T30" fmla="*/ 1002 w 1669"/>
                <a:gd name="T31" fmla="*/ 2115 h 2273"/>
                <a:gd name="T32" fmla="*/ 1002 w 1669"/>
                <a:gd name="T33" fmla="*/ 1960 h 2273"/>
                <a:gd name="T34" fmla="*/ 645 w 1669"/>
                <a:gd name="T35" fmla="*/ 2086 h 2273"/>
                <a:gd name="T36" fmla="*/ 1033 w 1669"/>
                <a:gd name="T37" fmla="*/ 2086 h 2273"/>
                <a:gd name="T38" fmla="*/ 1081 w 1669"/>
                <a:gd name="T39" fmla="*/ 2037 h 2273"/>
                <a:gd name="T40" fmla="*/ 597 w 1669"/>
                <a:gd name="T41" fmla="*/ 1795 h 2273"/>
                <a:gd name="T42" fmla="*/ 1081 w 1669"/>
                <a:gd name="T43" fmla="*/ 2037 h 2273"/>
                <a:gd name="T44" fmla="*/ 1077 w 1669"/>
                <a:gd name="T45" fmla="*/ 949 h 2273"/>
                <a:gd name="T46" fmla="*/ 914 w 1669"/>
                <a:gd name="T47" fmla="*/ 1113 h 2273"/>
                <a:gd name="T48" fmla="*/ 756 w 1669"/>
                <a:gd name="T49" fmla="*/ 1113 h 2273"/>
                <a:gd name="T50" fmla="*/ 592 w 1669"/>
                <a:gd name="T51" fmla="*/ 949 h 2273"/>
                <a:gd name="T52" fmla="*/ 592 w 1669"/>
                <a:gd name="T53" fmla="*/ 791 h 2273"/>
                <a:gd name="T54" fmla="*/ 756 w 1669"/>
                <a:gd name="T55" fmla="*/ 628 h 2273"/>
                <a:gd name="T56" fmla="*/ 914 w 1669"/>
                <a:gd name="T57" fmla="*/ 628 h 2273"/>
                <a:gd name="T58" fmla="*/ 1077 w 1669"/>
                <a:gd name="T59" fmla="*/ 791 h 2273"/>
                <a:gd name="T60" fmla="*/ 1604 w 1669"/>
                <a:gd name="T61" fmla="*/ 768 h 2273"/>
                <a:gd name="T62" fmla="*/ 1518 w 1669"/>
                <a:gd name="T63" fmla="*/ 844 h 2273"/>
                <a:gd name="T64" fmla="*/ 1604 w 1669"/>
                <a:gd name="T65" fmla="*/ 893 h 2273"/>
                <a:gd name="T66" fmla="*/ 1604 w 1669"/>
                <a:gd name="T67" fmla="*/ 768 h 2273"/>
                <a:gd name="T68" fmla="*/ 1421 w 1669"/>
                <a:gd name="T69" fmla="*/ 336 h 2273"/>
                <a:gd name="T70" fmla="*/ 1332 w 1669"/>
                <a:gd name="T71" fmla="*/ 247 h 2273"/>
                <a:gd name="T72" fmla="*/ 1356 w 1669"/>
                <a:gd name="T73" fmla="*/ 400 h 2273"/>
                <a:gd name="T74" fmla="*/ 895 w 1669"/>
                <a:gd name="T75" fmla="*/ 161 h 2273"/>
                <a:gd name="T76" fmla="*/ 833 w 1669"/>
                <a:gd name="T77" fmla="*/ 0 h 2273"/>
                <a:gd name="T78" fmla="*/ 771 w 1669"/>
                <a:gd name="T79" fmla="*/ 161 h 2273"/>
                <a:gd name="T80" fmla="*/ 307 w 1669"/>
                <a:gd name="T81" fmla="*/ 408 h 2273"/>
                <a:gd name="T82" fmla="*/ 334 w 1669"/>
                <a:gd name="T83" fmla="*/ 258 h 2273"/>
                <a:gd name="T84" fmla="*/ 245 w 1669"/>
                <a:gd name="T85" fmla="*/ 346 h 2273"/>
                <a:gd name="T86" fmla="*/ 149 w 1669"/>
                <a:gd name="T87" fmla="*/ 844 h 2273"/>
                <a:gd name="T88" fmla="*/ 65 w 1669"/>
                <a:gd name="T89" fmla="*/ 768 h 2273"/>
                <a:gd name="T90" fmla="*/ 65 w 1669"/>
                <a:gd name="T91" fmla="*/ 893 h 2273"/>
                <a:gd name="T92" fmla="*/ 149 w 1669"/>
                <a:gd name="T93" fmla="*/ 84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9" h="2273">
                  <a:moveTo>
                    <a:pt x="835" y="346"/>
                  </a:moveTo>
                  <a:cubicBezTo>
                    <a:pt x="560" y="346"/>
                    <a:pt x="337" y="569"/>
                    <a:pt x="337" y="844"/>
                  </a:cubicBezTo>
                  <a:cubicBezTo>
                    <a:pt x="337" y="975"/>
                    <a:pt x="440" y="1133"/>
                    <a:pt x="441" y="1135"/>
                  </a:cubicBezTo>
                  <a:cubicBezTo>
                    <a:pt x="463" y="1168"/>
                    <a:pt x="495" y="1222"/>
                    <a:pt x="513" y="1259"/>
                  </a:cubicBezTo>
                  <a:lnTo>
                    <a:pt x="620" y="1467"/>
                  </a:lnTo>
                  <a:cubicBezTo>
                    <a:pt x="641" y="1507"/>
                    <a:pt x="656" y="1560"/>
                    <a:pt x="656" y="1590"/>
                  </a:cubicBezTo>
                  <a:cubicBezTo>
                    <a:pt x="657" y="1591"/>
                    <a:pt x="669" y="1600"/>
                    <a:pt x="691" y="1600"/>
                  </a:cubicBezTo>
                  <a:lnTo>
                    <a:pt x="978" y="1600"/>
                  </a:lnTo>
                  <a:cubicBezTo>
                    <a:pt x="1000" y="1600"/>
                    <a:pt x="1012" y="1591"/>
                    <a:pt x="1014" y="1588"/>
                  </a:cubicBezTo>
                  <a:cubicBezTo>
                    <a:pt x="1014" y="1560"/>
                    <a:pt x="1029" y="1507"/>
                    <a:pt x="1049" y="1467"/>
                  </a:cubicBezTo>
                  <a:lnTo>
                    <a:pt x="1157" y="1258"/>
                  </a:lnTo>
                  <a:cubicBezTo>
                    <a:pt x="1175" y="1223"/>
                    <a:pt x="1207" y="1168"/>
                    <a:pt x="1229" y="1135"/>
                  </a:cubicBezTo>
                  <a:cubicBezTo>
                    <a:pt x="1264" y="1080"/>
                    <a:pt x="1333" y="948"/>
                    <a:pt x="1333" y="844"/>
                  </a:cubicBezTo>
                  <a:cubicBezTo>
                    <a:pt x="1333" y="569"/>
                    <a:pt x="1109" y="346"/>
                    <a:pt x="835" y="346"/>
                  </a:cubicBezTo>
                  <a:close/>
                  <a:moveTo>
                    <a:pt x="978" y="1704"/>
                  </a:moveTo>
                  <a:lnTo>
                    <a:pt x="691" y="1704"/>
                  </a:lnTo>
                  <a:cubicBezTo>
                    <a:pt x="613" y="1704"/>
                    <a:pt x="552" y="1654"/>
                    <a:pt x="552" y="1590"/>
                  </a:cubicBezTo>
                  <a:cubicBezTo>
                    <a:pt x="552" y="1581"/>
                    <a:pt x="543" y="1546"/>
                    <a:pt x="528" y="1515"/>
                  </a:cubicBezTo>
                  <a:lnTo>
                    <a:pt x="420" y="1306"/>
                  </a:lnTo>
                  <a:cubicBezTo>
                    <a:pt x="404" y="1273"/>
                    <a:pt x="374" y="1222"/>
                    <a:pt x="354" y="1192"/>
                  </a:cubicBezTo>
                  <a:cubicBezTo>
                    <a:pt x="342" y="1173"/>
                    <a:pt x="233" y="1003"/>
                    <a:pt x="233" y="844"/>
                  </a:cubicBezTo>
                  <a:cubicBezTo>
                    <a:pt x="233" y="512"/>
                    <a:pt x="503" y="242"/>
                    <a:pt x="835" y="242"/>
                  </a:cubicBezTo>
                  <a:cubicBezTo>
                    <a:pt x="1167" y="242"/>
                    <a:pt x="1437" y="512"/>
                    <a:pt x="1437" y="844"/>
                  </a:cubicBezTo>
                  <a:cubicBezTo>
                    <a:pt x="1437" y="1003"/>
                    <a:pt x="1328" y="1173"/>
                    <a:pt x="1316" y="1192"/>
                  </a:cubicBezTo>
                  <a:cubicBezTo>
                    <a:pt x="1296" y="1222"/>
                    <a:pt x="1266" y="1274"/>
                    <a:pt x="1249" y="1306"/>
                  </a:cubicBezTo>
                  <a:lnTo>
                    <a:pt x="1142" y="1515"/>
                  </a:lnTo>
                  <a:cubicBezTo>
                    <a:pt x="1126" y="1546"/>
                    <a:pt x="1118" y="1581"/>
                    <a:pt x="1118" y="1590"/>
                  </a:cubicBezTo>
                  <a:cubicBezTo>
                    <a:pt x="1118" y="1654"/>
                    <a:pt x="1056" y="1704"/>
                    <a:pt x="978" y="1704"/>
                  </a:cubicBezTo>
                  <a:close/>
                  <a:moveTo>
                    <a:pt x="676" y="1960"/>
                  </a:moveTo>
                  <a:cubicBezTo>
                    <a:pt x="632" y="1960"/>
                    <a:pt x="597" y="1995"/>
                    <a:pt x="597" y="2037"/>
                  </a:cubicBezTo>
                  <a:cubicBezTo>
                    <a:pt x="597" y="2080"/>
                    <a:pt x="632" y="2115"/>
                    <a:pt x="676" y="2115"/>
                  </a:cubicBezTo>
                  <a:lnTo>
                    <a:pt x="1002" y="2115"/>
                  </a:lnTo>
                  <a:cubicBezTo>
                    <a:pt x="1046" y="2115"/>
                    <a:pt x="1081" y="2080"/>
                    <a:pt x="1081" y="2037"/>
                  </a:cubicBezTo>
                  <a:cubicBezTo>
                    <a:pt x="1081" y="1995"/>
                    <a:pt x="1046" y="1960"/>
                    <a:pt x="1002" y="1960"/>
                  </a:cubicBezTo>
                  <a:lnTo>
                    <a:pt x="676" y="1960"/>
                  </a:lnTo>
                  <a:close/>
                  <a:moveTo>
                    <a:pt x="645" y="2086"/>
                  </a:moveTo>
                  <a:cubicBezTo>
                    <a:pt x="649" y="2190"/>
                    <a:pt x="734" y="2273"/>
                    <a:pt x="839" y="2273"/>
                  </a:cubicBezTo>
                  <a:cubicBezTo>
                    <a:pt x="944" y="2273"/>
                    <a:pt x="1029" y="2190"/>
                    <a:pt x="1033" y="2086"/>
                  </a:cubicBezTo>
                  <a:lnTo>
                    <a:pt x="645" y="2086"/>
                  </a:lnTo>
                  <a:close/>
                  <a:moveTo>
                    <a:pt x="1081" y="2037"/>
                  </a:moveTo>
                  <a:lnTo>
                    <a:pt x="597" y="2037"/>
                  </a:lnTo>
                  <a:lnTo>
                    <a:pt x="597" y="1795"/>
                  </a:lnTo>
                  <a:lnTo>
                    <a:pt x="1081" y="1795"/>
                  </a:lnTo>
                  <a:lnTo>
                    <a:pt x="1081" y="2037"/>
                  </a:lnTo>
                  <a:close/>
                  <a:moveTo>
                    <a:pt x="1157" y="870"/>
                  </a:moveTo>
                  <a:cubicBezTo>
                    <a:pt x="1157" y="914"/>
                    <a:pt x="1121" y="949"/>
                    <a:pt x="1077" y="949"/>
                  </a:cubicBezTo>
                  <a:lnTo>
                    <a:pt x="914" y="949"/>
                  </a:lnTo>
                  <a:lnTo>
                    <a:pt x="914" y="1113"/>
                  </a:lnTo>
                  <a:cubicBezTo>
                    <a:pt x="914" y="1156"/>
                    <a:pt x="878" y="1192"/>
                    <a:pt x="835" y="1192"/>
                  </a:cubicBezTo>
                  <a:cubicBezTo>
                    <a:pt x="791" y="1192"/>
                    <a:pt x="756" y="1156"/>
                    <a:pt x="756" y="1113"/>
                  </a:cubicBezTo>
                  <a:lnTo>
                    <a:pt x="756" y="949"/>
                  </a:lnTo>
                  <a:lnTo>
                    <a:pt x="592" y="949"/>
                  </a:lnTo>
                  <a:cubicBezTo>
                    <a:pt x="549" y="949"/>
                    <a:pt x="513" y="914"/>
                    <a:pt x="513" y="870"/>
                  </a:cubicBezTo>
                  <a:cubicBezTo>
                    <a:pt x="513" y="827"/>
                    <a:pt x="549" y="791"/>
                    <a:pt x="592" y="791"/>
                  </a:cubicBezTo>
                  <a:lnTo>
                    <a:pt x="756" y="791"/>
                  </a:lnTo>
                  <a:lnTo>
                    <a:pt x="756" y="628"/>
                  </a:lnTo>
                  <a:cubicBezTo>
                    <a:pt x="756" y="584"/>
                    <a:pt x="791" y="548"/>
                    <a:pt x="835" y="548"/>
                  </a:cubicBezTo>
                  <a:cubicBezTo>
                    <a:pt x="878" y="548"/>
                    <a:pt x="914" y="584"/>
                    <a:pt x="914" y="628"/>
                  </a:cubicBezTo>
                  <a:lnTo>
                    <a:pt x="914" y="791"/>
                  </a:lnTo>
                  <a:lnTo>
                    <a:pt x="1077" y="791"/>
                  </a:lnTo>
                  <a:cubicBezTo>
                    <a:pt x="1121" y="791"/>
                    <a:pt x="1157" y="827"/>
                    <a:pt x="1157" y="870"/>
                  </a:cubicBezTo>
                  <a:close/>
                  <a:moveTo>
                    <a:pt x="1604" y="768"/>
                  </a:moveTo>
                  <a:lnTo>
                    <a:pt x="1514" y="768"/>
                  </a:lnTo>
                  <a:cubicBezTo>
                    <a:pt x="1517" y="793"/>
                    <a:pt x="1518" y="818"/>
                    <a:pt x="1518" y="844"/>
                  </a:cubicBezTo>
                  <a:cubicBezTo>
                    <a:pt x="1518" y="860"/>
                    <a:pt x="1517" y="877"/>
                    <a:pt x="1515" y="893"/>
                  </a:cubicBezTo>
                  <a:lnTo>
                    <a:pt x="1604" y="893"/>
                  </a:lnTo>
                  <a:cubicBezTo>
                    <a:pt x="1640" y="893"/>
                    <a:pt x="1669" y="865"/>
                    <a:pt x="1669" y="831"/>
                  </a:cubicBezTo>
                  <a:cubicBezTo>
                    <a:pt x="1669" y="796"/>
                    <a:pt x="1640" y="768"/>
                    <a:pt x="1604" y="768"/>
                  </a:cubicBezTo>
                  <a:close/>
                  <a:moveTo>
                    <a:pt x="1356" y="400"/>
                  </a:moveTo>
                  <a:lnTo>
                    <a:pt x="1421" y="336"/>
                  </a:lnTo>
                  <a:cubicBezTo>
                    <a:pt x="1446" y="310"/>
                    <a:pt x="1447" y="270"/>
                    <a:pt x="1423" y="245"/>
                  </a:cubicBezTo>
                  <a:cubicBezTo>
                    <a:pt x="1398" y="221"/>
                    <a:pt x="1358" y="222"/>
                    <a:pt x="1332" y="247"/>
                  </a:cubicBezTo>
                  <a:lnTo>
                    <a:pt x="1267" y="313"/>
                  </a:lnTo>
                  <a:cubicBezTo>
                    <a:pt x="1299" y="339"/>
                    <a:pt x="1329" y="368"/>
                    <a:pt x="1356" y="400"/>
                  </a:cubicBezTo>
                  <a:close/>
                  <a:moveTo>
                    <a:pt x="833" y="158"/>
                  </a:moveTo>
                  <a:cubicBezTo>
                    <a:pt x="854" y="158"/>
                    <a:pt x="875" y="160"/>
                    <a:pt x="895" y="161"/>
                  </a:cubicBezTo>
                  <a:lnTo>
                    <a:pt x="895" y="65"/>
                  </a:lnTo>
                  <a:cubicBezTo>
                    <a:pt x="895" y="29"/>
                    <a:pt x="867" y="0"/>
                    <a:pt x="833" y="0"/>
                  </a:cubicBezTo>
                  <a:cubicBezTo>
                    <a:pt x="799" y="0"/>
                    <a:pt x="771" y="29"/>
                    <a:pt x="771" y="65"/>
                  </a:cubicBezTo>
                  <a:lnTo>
                    <a:pt x="771" y="161"/>
                  </a:lnTo>
                  <a:cubicBezTo>
                    <a:pt x="791" y="160"/>
                    <a:pt x="812" y="158"/>
                    <a:pt x="833" y="158"/>
                  </a:cubicBezTo>
                  <a:close/>
                  <a:moveTo>
                    <a:pt x="307" y="408"/>
                  </a:moveTo>
                  <a:cubicBezTo>
                    <a:pt x="333" y="375"/>
                    <a:pt x="363" y="346"/>
                    <a:pt x="395" y="319"/>
                  </a:cubicBezTo>
                  <a:lnTo>
                    <a:pt x="334" y="258"/>
                  </a:lnTo>
                  <a:cubicBezTo>
                    <a:pt x="308" y="233"/>
                    <a:pt x="268" y="232"/>
                    <a:pt x="244" y="256"/>
                  </a:cubicBezTo>
                  <a:cubicBezTo>
                    <a:pt x="219" y="281"/>
                    <a:pt x="220" y="321"/>
                    <a:pt x="245" y="346"/>
                  </a:cubicBezTo>
                  <a:lnTo>
                    <a:pt x="307" y="408"/>
                  </a:lnTo>
                  <a:close/>
                  <a:moveTo>
                    <a:pt x="149" y="844"/>
                  </a:moveTo>
                  <a:cubicBezTo>
                    <a:pt x="149" y="818"/>
                    <a:pt x="151" y="793"/>
                    <a:pt x="154" y="768"/>
                  </a:cubicBezTo>
                  <a:lnTo>
                    <a:pt x="65" y="768"/>
                  </a:lnTo>
                  <a:cubicBezTo>
                    <a:pt x="29" y="768"/>
                    <a:pt x="0" y="796"/>
                    <a:pt x="0" y="831"/>
                  </a:cubicBezTo>
                  <a:cubicBezTo>
                    <a:pt x="0" y="865"/>
                    <a:pt x="29" y="893"/>
                    <a:pt x="65" y="893"/>
                  </a:cubicBezTo>
                  <a:lnTo>
                    <a:pt x="152" y="893"/>
                  </a:lnTo>
                  <a:cubicBezTo>
                    <a:pt x="151" y="877"/>
                    <a:pt x="149" y="860"/>
                    <a:pt x="149" y="84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65424" y="5136723"/>
            <a:ext cx="349100" cy="354047"/>
            <a:chOff x="4910385" y="-2248866"/>
            <a:chExt cx="2093913" cy="2122488"/>
          </a:xfrm>
          <a:solidFill>
            <a:schemeClr val="bg1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910385" y="-22488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5341463" y="-1826020"/>
              <a:ext cx="1381847" cy="1227579"/>
            </a:xfrm>
            <a:custGeom>
              <a:avLst/>
              <a:gdLst>
                <a:gd name="T0" fmla="*/ 746 w 1802"/>
                <a:gd name="T1" fmla="*/ 524 h 1618"/>
                <a:gd name="T2" fmla="*/ 223 w 1802"/>
                <a:gd name="T3" fmla="*/ 599 h 1618"/>
                <a:gd name="T4" fmla="*/ 223 w 1802"/>
                <a:gd name="T5" fmla="*/ 383 h 1618"/>
                <a:gd name="T6" fmla="*/ 1059 w 1802"/>
                <a:gd name="T7" fmla="*/ 458 h 1618"/>
                <a:gd name="T8" fmla="*/ 223 w 1802"/>
                <a:gd name="T9" fmla="*/ 383 h 1618"/>
                <a:gd name="T10" fmla="*/ 1059 w 1802"/>
                <a:gd name="T11" fmla="*/ 241 h 1618"/>
                <a:gd name="T12" fmla="*/ 223 w 1802"/>
                <a:gd name="T13" fmla="*/ 317 h 1618"/>
                <a:gd name="T14" fmla="*/ 0 w 1802"/>
                <a:gd name="T15" fmla="*/ 1182 h 1618"/>
                <a:gd name="T16" fmla="*/ 202 w 1802"/>
                <a:gd name="T17" fmla="*/ 1455 h 1618"/>
                <a:gd name="T18" fmla="*/ 1283 w 1802"/>
                <a:gd name="T19" fmla="*/ 1548 h 1618"/>
                <a:gd name="T20" fmla="*/ 1198 w 1802"/>
                <a:gd name="T21" fmla="*/ 1219 h 1618"/>
                <a:gd name="T22" fmla="*/ 382 w 1802"/>
                <a:gd name="T23" fmla="*/ 1228 h 1618"/>
                <a:gd name="T24" fmla="*/ 298 w 1802"/>
                <a:gd name="T25" fmla="*/ 1320 h 1618"/>
                <a:gd name="T26" fmla="*/ 84 w 1802"/>
                <a:gd name="T27" fmla="*/ 1164 h 1618"/>
                <a:gd name="T28" fmla="*/ 1198 w 1802"/>
                <a:gd name="T29" fmla="*/ 85 h 1618"/>
                <a:gd name="T30" fmla="*/ 1283 w 1802"/>
                <a:gd name="T31" fmla="*/ 840 h 1618"/>
                <a:gd name="T32" fmla="*/ 0 w 1802"/>
                <a:gd name="T33" fmla="*/ 0 h 1618"/>
                <a:gd name="T34" fmla="*/ 302 w 1802"/>
                <a:gd name="T35" fmla="*/ 1398 h 1618"/>
                <a:gd name="T36" fmla="*/ 972 w 1802"/>
                <a:gd name="T37" fmla="*/ 1492 h 1618"/>
                <a:gd name="T38" fmla="*/ 302 w 1802"/>
                <a:gd name="T39" fmla="*/ 1398 h 1618"/>
                <a:gd name="T40" fmla="*/ 1442 w 1802"/>
                <a:gd name="T41" fmla="*/ 1062 h 1618"/>
                <a:gd name="T42" fmla="*/ 993 w 1802"/>
                <a:gd name="T43" fmla="*/ 851 h 1618"/>
                <a:gd name="T44" fmla="*/ 1783 w 1802"/>
                <a:gd name="T45" fmla="*/ 1547 h 1618"/>
                <a:gd name="T46" fmla="*/ 1604 w 1802"/>
                <a:gd name="T47" fmla="*/ 1057 h 1618"/>
                <a:gd name="T48" fmla="*/ 1387 w 1802"/>
                <a:gd name="T49" fmla="*/ 940 h 1618"/>
                <a:gd name="T50" fmla="*/ 1393 w 1802"/>
                <a:gd name="T51" fmla="*/ 863 h 1618"/>
                <a:gd name="T52" fmla="*/ 1333 w 1802"/>
                <a:gd name="T53" fmla="*/ 914 h 1618"/>
                <a:gd name="T54" fmla="*/ 1360 w 1802"/>
                <a:gd name="T55" fmla="*/ 951 h 1618"/>
                <a:gd name="T56" fmla="*/ 1549 w 1802"/>
                <a:gd name="T57" fmla="*/ 1082 h 1618"/>
                <a:gd name="T58" fmla="*/ 1681 w 1802"/>
                <a:gd name="T59" fmla="*/ 1321 h 1618"/>
                <a:gd name="T60" fmla="*/ 1572 w 1802"/>
                <a:gd name="T61" fmla="*/ 1171 h 1618"/>
                <a:gd name="T62" fmla="*/ 1270 w 1802"/>
                <a:gd name="T63" fmla="*/ 1253 h 1618"/>
                <a:gd name="T64" fmla="*/ 1696 w 1802"/>
                <a:gd name="T65" fmla="*/ 1610 h 1618"/>
                <a:gd name="T66" fmla="*/ 1069 w 1802"/>
                <a:gd name="T67" fmla="*/ 618 h 1618"/>
                <a:gd name="T68" fmla="*/ 823 w 1802"/>
                <a:gd name="T69" fmla="*/ 496 h 1618"/>
                <a:gd name="T70" fmla="*/ 1007 w 1802"/>
                <a:gd name="T71" fmla="*/ 661 h 1618"/>
                <a:gd name="T72" fmla="*/ 941 w 1802"/>
                <a:gd name="T73" fmla="*/ 716 h 1618"/>
                <a:gd name="T74" fmla="*/ 810 w 1802"/>
                <a:gd name="T75" fmla="*/ 507 h 1618"/>
                <a:gd name="T76" fmla="*/ 889 w 1802"/>
                <a:gd name="T77" fmla="*/ 770 h 1618"/>
                <a:gd name="T78" fmla="*/ 1111 w 1802"/>
                <a:gd name="T79" fmla="*/ 712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2" h="1618">
                  <a:moveTo>
                    <a:pt x="223" y="524"/>
                  </a:moveTo>
                  <a:lnTo>
                    <a:pt x="746" y="524"/>
                  </a:lnTo>
                  <a:lnTo>
                    <a:pt x="746" y="599"/>
                  </a:lnTo>
                  <a:lnTo>
                    <a:pt x="223" y="599"/>
                  </a:lnTo>
                  <a:lnTo>
                    <a:pt x="223" y="524"/>
                  </a:lnTo>
                  <a:close/>
                  <a:moveTo>
                    <a:pt x="223" y="383"/>
                  </a:moveTo>
                  <a:lnTo>
                    <a:pt x="1059" y="383"/>
                  </a:lnTo>
                  <a:lnTo>
                    <a:pt x="1059" y="458"/>
                  </a:lnTo>
                  <a:lnTo>
                    <a:pt x="223" y="458"/>
                  </a:lnTo>
                  <a:lnTo>
                    <a:pt x="223" y="383"/>
                  </a:lnTo>
                  <a:close/>
                  <a:moveTo>
                    <a:pt x="223" y="241"/>
                  </a:moveTo>
                  <a:lnTo>
                    <a:pt x="1059" y="241"/>
                  </a:lnTo>
                  <a:lnTo>
                    <a:pt x="1059" y="317"/>
                  </a:lnTo>
                  <a:lnTo>
                    <a:pt x="223" y="317"/>
                  </a:lnTo>
                  <a:lnTo>
                    <a:pt x="223" y="241"/>
                  </a:lnTo>
                  <a:close/>
                  <a:moveTo>
                    <a:pt x="0" y="1182"/>
                  </a:moveTo>
                  <a:cubicBezTo>
                    <a:pt x="0" y="1254"/>
                    <a:pt x="9" y="1311"/>
                    <a:pt x="54" y="1369"/>
                  </a:cubicBezTo>
                  <a:cubicBezTo>
                    <a:pt x="92" y="1419"/>
                    <a:pt x="140" y="1446"/>
                    <a:pt x="202" y="1455"/>
                  </a:cubicBezTo>
                  <a:lnTo>
                    <a:pt x="1206" y="1612"/>
                  </a:lnTo>
                  <a:cubicBezTo>
                    <a:pt x="1248" y="1618"/>
                    <a:pt x="1283" y="1590"/>
                    <a:pt x="1283" y="1548"/>
                  </a:cubicBezTo>
                  <a:lnTo>
                    <a:pt x="1283" y="1335"/>
                  </a:lnTo>
                  <a:cubicBezTo>
                    <a:pt x="1254" y="1299"/>
                    <a:pt x="1226" y="1259"/>
                    <a:pt x="1198" y="1219"/>
                  </a:cubicBezTo>
                  <a:lnTo>
                    <a:pt x="1198" y="1490"/>
                  </a:lnTo>
                  <a:lnTo>
                    <a:pt x="382" y="1228"/>
                  </a:lnTo>
                  <a:cubicBezTo>
                    <a:pt x="372" y="1225"/>
                    <a:pt x="361" y="1229"/>
                    <a:pt x="356" y="1239"/>
                  </a:cubicBezTo>
                  <a:cubicBezTo>
                    <a:pt x="339" y="1273"/>
                    <a:pt x="319" y="1304"/>
                    <a:pt x="298" y="1320"/>
                  </a:cubicBezTo>
                  <a:cubicBezTo>
                    <a:pt x="239" y="1366"/>
                    <a:pt x="166" y="1357"/>
                    <a:pt x="121" y="1299"/>
                  </a:cubicBezTo>
                  <a:cubicBezTo>
                    <a:pt x="88" y="1256"/>
                    <a:pt x="84" y="1215"/>
                    <a:pt x="84" y="1164"/>
                  </a:cubicBezTo>
                  <a:lnTo>
                    <a:pt x="84" y="85"/>
                  </a:lnTo>
                  <a:lnTo>
                    <a:pt x="1198" y="85"/>
                  </a:lnTo>
                  <a:lnTo>
                    <a:pt x="1198" y="751"/>
                  </a:lnTo>
                  <a:lnTo>
                    <a:pt x="1283" y="840"/>
                  </a:lnTo>
                  <a:lnTo>
                    <a:pt x="1283" y="0"/>
                  </a:lnTo>
                  <a:lnTo>
                    <a:pt x="0" y="0"/>
                  </a:lnTo>
                  <a:lnTo>
                    <a:pt x="0" y="1182"/>
                  </a:lnTo>
                  <a:close/>
                  <a:moveTo>
                    <a:pt x="302" y="1398"/>
                  </a:moveTo>
                  <a:lnTo>
                    <a:pt x="970" y="1503"/>
                  </a:lnTo>
                  <a:cubicBezTo>
                    <a:pt x="977" y="1504"/>
                    <a:pt x="980" y="1494"/>
                    <a:pt x="972" y="1492"/>
                  </a:cubicBezTo>
                  <a:lnTo>
                    <a:pt x="390" y="1305"/>
                  </a:lnTo>
                  <a:cubicBezTo>
                    <a:pt x="364" y="1349"/>
                    <a:pt x="344" y="1371"/>
                    <a:pt x="302" y="1398"/>
                  </a:cubicBezTo>
                  <a:close/>
                  <a:moveTo>
                    <a:pt x="1131" y="735"/>
                  </a:moveTo>
                  <a:lnTo>
                    <a:pt x="1442" y="1062"/>
                  </a:lnTo>
                  <a:lnTo>
                    <a:pt x="1264" y="1213"/>
                  </a:lnTo>
                  <a:lnTo>
                    <a:pt x="993" y="851"/>
                  </a:lnTo>
                  <a:lnTo>
                    <a:pt x="1131" y="735"/>
                  </a:lnTo>
                  <a:close/>
                  <a:moveTo>
                    <a:pt x="1783" y="1547"/>
                  </a:moveTo>
                  <a:cubicBezTo>
                    <a:pt x="1788" y="1530"/>
                    <a:pt x="1791" y="1511"/>
                    <a:pt x="1793" y="1489"/>
                  </a:cubicBezTo>
                  <a:cubicBezTo>
                    <a:pt x="1802" y="1343"/>
                    <a:pt x="1781" y="1146"/>
                    <a:pt x="1604" y="1057"/>
                  </a:cubicBezTo>
                  <a:cubicBezTo>
                    <a:pt x="1550" y="1030"/>
                    <a:pt x="1446" y="989"/>
                    <a:pt x="1408" y="959"/>
                  </a:cubicBezTo>
                  <a:cubicBezTo>
                    <a:pt x="1399" y="952"/>
                    <a:pt x="1392" y="946"/>
                    <a:pt x="1387" y="940"/>
                  </a:cubicBezTo>
                  <a:cubicBezTo>
                    <a:pt x="1392" y="939"/>
                    <a:pt x="1397" y="937"/>
                    <a:pt x="1401" y="933"/>
                  </a:cubicBezTo>
                  <a:cubicBezTo>
                    <a:pt x="1418" y="919"/>
                    <a:pt x="1414" y="888"/>
                    <a:pt x="1393" y="863"/>
                  </a:cubicBezTo>
                  <a:cubicBezTo>
                    <a:pt x="1373" y="838"/>
                    <a:pt x="1342" y="830"/>
                    <a:pt x="1325" y="844"/>
                  </a:cubicBezTo>
                  <a:cubicBezTo>
                    <a:pt x="1309" y="858"/>
                    <a:pt x="1312" y="890"/>
                    <a:pt x="1333" y="914"/>
                  </a:cubicBezTo>
                  <a:cubicBezTo>
                    <a:pt x="1338" y="920"/>
                    <a:pt x="1343" y="925"/>
                    <a:pt x="1349" y="929"/>
                  </a:cubicBezTo>
                  <a:cubicBezTo>
                    <a:pt x="1351" y="937"/>
                    <a:pt x="1355" y="944"/>
                    <a:pt x="1360" y="951"/>
                  </a:cubicBezTo>
                  <a:cubicBezTo>
                    <a:pt x="1367" y="963"/>
                    <a:pt x="1379" y="975"/>
                    <a:pt x="1394" y="986"/>
                  </a:cubicBezTo>
                  <a:cubicBezTo>
                    <a:pt x="1436" y="1019"/>
                    <a:pt x="1494" y="1051"/>
                    <a:pt x="1549" y="1082"/>
                  </a:cubicBezTo>
                  <a:cubicBezTo>
                    <a:pt x="1666" y="1148"/>
                    <a:pt x="1695" y="1231"/>
                    <a:pt x="1700" y="1321"/>
                  </a:cubicBezTo>
                  <a:cubicBezTo>
                    <a:pt x="1701" y="1334"/>
                    <a:pt x="1694" y="1341"/>
                    <a:pt x="1681" y="1321"/>
                  </a:cubicBezTo>
                  <a:cubicBezTo>
                    <a:pt x="1677" y="1316"/>
                    <a:pt x="1673" y="1310"/>
                    <a:pt x="1670" y="1305"/>
                  </a:cubicBezTo>
                  <a:cubicBezTo>
                    <a:pt x="1643" y="1261"/>
                    <a:pt x="1610" y="1216"/>
                    <a:pt x="1572" y="1171"/>
                  </a:cubicBezTo>
                  <a:cubicBezTo>
                    <a:pt x="1542" y="1136"/>
                    <a:pt x="1512" y="1104"/>
                    <a:pt x="1481" y="1075"/>
                  </a:cubicBezTo>
                  <a:lnTo>
                    <a:pt x="1270" y="1253"/>
                  </a:lnTo>
                  <a:cubicBezTo>
                    <a:pt x="1293" y="1288"/>
                    <a:pt x="1320" y="1324"/>
                    <a:pt x="1350" y="1359"/>
                  </a:cubicBezTo>
                  <a:cubicBezTo>
                    <a:pt x="1476" y="1508"/>
                    <a:pt x="1615" y="1606"/>
                    <a:pt x="1696" y="1610"/>
                  </a:cubicBezTo>
                  <a:cubicBezTo>
                    <a:pt x="1739" y="1613"/>
                    <a:pt x="1770" y="1585"/>
                    <a:pt x="1783" y="1547"/>
                  </a:cubicBezTo>
                  <a:close/>
                  <a:moveTo>
                    <a:pt x="1069" y="618"/>
                  </a:moveTo>
                  <a:lnTo>
                    <a:pt x="835" y="486"/>
                  </a:lnTo>
                  <a:lnTo>
                    <a:pt x="823" y="496"/>
                  </a:lnTo>
                  <a:lnTo>
                    <a:pt x="953" y="651"/>
                  </a:lnTo>
                  <a:cubicBezTo>
                    <a:pt x="971" y="641"/>
                    <a:pt x="993" y="645"/>
                    <a:pt x="1007" y="661"/>
                  </a:cubicBezTo>
                  <a:cubicBezTo>
                    <a:pt x="1022" y="679"/>
                    <a:pt x="1020" y="706"/>
                    <a:pt x="1002" y="722"/>
                  </a:cubicBezTo>
                  <a:cubicBezTo>
                    <a:pt x="984" y="737"/>
                    <a:pt x="957" y="734"/>
                    <a:pt x="941" y="716"/>
                  </a:cubicBezTo>
                  <a:cubicBezTo>
                    <a:pt x="928" y="700"/>
                    <a:pt x="928" y="677"/>
                    <a:pt x="940" y="662"/>
                  </a:cubicBezTo>
                  <a:lnTo>
                    <a:pt x="810" y="507"/>
                  </a:lnTo>
                  <a:lnTo>
                    <a:pt x="797" y="518"/>
                  </a:lnTo>
                  <a:lnTo>
                    <a:pt x="889" y="770"/>
                  </a:lnTo>
                  <a:lnTo>
                    <a:pt x="974" y="828"/>
                  </a:lnTo>
                  <a:lnTo>
                    <a:pt x="1111" y="712"/>
                  </a:lnTo>
                  <a:lnTo>
                    <a:pt x="1069" y="6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33" name="Content Placeholder 3">
            <a:extLst>
              <a:ext uri="{FF2B5EF4-FFF2-40B4-BE49-F238E27FC236}">
                <a16:creationId xmlns:a16="http://schemas.microsoft.com/office/drawing/2014/main" id="{D1980F75-BDB6-4404-BD3C-5943DDC72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650743"/>
            <a:ext cx="12072730" cy="52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905;p14">
            <a:extLst>
              <a:ext uri="{FF2B5EF4-FFF2-40B4-BE49-F238E27FC236}">
                <a16:creationId xmlns:a16="http://schemas.microsoft.com/office/drawing/2014/main" id="{C1F030FE-7B41-6DE4-0994-1515DB1AA4DC}"/>
              </a:ext>
            </a:extLst>
          </p:cNvPr>
          <p:cNvGrpSpPr/>
          <p:nvPr/>
        </p:nvGrpSpPr>
        <p:grpSpPr>
          <a:xfrm rot="284727" flipH="1">
            <a:off x="3078321" y="4938416"/>
            <a:ext cx="1944231" cy="2513235"/>
            <a:chOff x="-4690992" y="-1062777"/>
            <a:chExt cx="5068625" cy="5357692"/>
          </a:xfrm>
        </p:grpSpPr>
        <p:sp>
          <p:nvSpPr>
            <p:cNvPr id="3" name="Google Shape;3906;p14">
              <a:extLst>
                <a:ext uri="{FF2B5EF4-FFF2-40B4-BE49-F238E27FC236}">
                  <a16:creationId xmlns:a16="http://schemas.microsoft.com/office/drawing/2014/main" id="{B1010FB3-DB25-D430-8D1D-4A3E27F67086}"/>
                </a:ext>
              </a:extLst>
            </p:cNvPr>
            <p:cNvSpPr/>
            <p:nvPr/>
          </p:nvSpPr>
          <p:spPr>
            <a:xfrm>
              <a:off x="-2224448" y="985128"/>
              <a:ext cx="2031241" cy="737029"/>
            </a:xfrm>
            <a:custGeom>
              <a:avLst/>
              <a:gdLst/>
              <a:ahLst/>
              <a:cxnLst/>
              <a:rect l="l" t="t" r="r" b="b"/>
              <a:pathLst>
                <a:path w="6099" h="2213" extrusionOk="0">
                  <a:moveTo>
                    <a:pt x="2313" y="1"/>
                  </a:moveTo>
                  <a:cubicBezTo>
                    <a:pt x="1533" y="1"/>
                    <a:pt x="738" y="174"/>
                    <a:pt x="1" y="577"/>
                  </a:cubicBezTo>
                  <a:cubicBezTo>
                    <a:pt x="57" y="573"/>
                    <a:pt x="114" y="571"/>
                    <a:pt x="170" y="571"/>
                  </a:cubicBezTo>
                  <a:cubicBezTo>
                    <a:pt x="675" y="571"/>
                    <a:pt x="1171" y="729"/>
                    <a:pt x="1571" y="1035"/>
                  </a:cubicBezTo>
                  <a:cubicBezTo>
                    <a:pt x="1519" y="917"/>
                    <a:pt x="1532" y="773"/>
                    <a:pt x="1584" y="655"/>
                  </a:cubicBezTo>
                  <a:cubicBezTo>
                    <a:pt x="1741" y="786"/>
                    <a:pt x="1872" y="969"/>
                    <a:pt x="1963" y="1166"/>
                  </a:cubicBezTo>
                  <a:lnTo>
                    <a:pt x="1963" y="852"/>
                  </a:lnTo>
                  <a:cubicBezTo>
                    <a:pt x="2081" y="1009"/>
                    <a:pt x="2225" y="1153"/>
                    <a:pt x="2408" y="1257"/>
                  </a:cubicBezTo>
                  <a:cubicBezTo>
                    <a:pt x="2395" y="1139"/>
                    <a:pt x="2434" y="1035"/>
                    <a:pt x="2487" y="930"/>
                  </a:cubicBezTo>
                  <a:cubicBezTo>
                    <a:pt x="2565" y="1179"/>
                    <a:pt x="2696" y="1401"/>
                    <a:pt x="2866" y="1584"/>
                  </a:cubicBezTo>
                  <a:lnTo>
                    <a:pt x="3023" y="1297"/>
                  </a:lnTo>
                  <a:lnTo>
                    <a:pt x="3507" y="1872"/>
                  </a:lnTo>
                  <a:lnTo>
                    <a:pt x="3507" y="1414"/>
                  </a:lnTo>
                  <a:lnTo>
                    <a:pt x="4201" y="2068"/>
                  </a:lnTo>
                  <a:cubicBezTo>
                    <a:pt x="4175" y="1872"/>
                    <a:pt x="4149" y="1676"/>
                    <a:pt x="4122" y="1493"/>
                  </a:cubicBezTo>
                  <a:lnTo>
                    <a:pt x="4122" y="1493"/>
                  </a:lnTo>
                  <a:cubicBezTo>
                    <a:pt x="4306" y="1663"/>
                    <a:pt x="4502" y="1794"/>
                    <a:pt x="4737" y="1898"/>
                  </a:cubicBezTo>
                  <a:cubicBezTo>
                    <a:pt x="4685" y="1768"/>
                    <a:pt x="4646" y="1624"/>
                    <a:pt x="4606" y="1480"/>
                  </a:cubicBezTo>
                  <a:lnTo>
                    <a:pt x="4606" y="1480"/>
                  </a:lnTo>
                  <a:cubicBezTo>
                    <a:pt x="4855" y="1676"/>
                    <a:pt x="5117" y="1846"/>
                    <a:pt x="5405" y="1977"/>
                  </a:cubicBezTo>
                  <a:cubicBezTo>
                    <a:pt x="5405" y="1872"/>
                    <a:pt x="5365" y="1768"/>
                    <a:pt x="5287" y="1689"/>
                  </a:cubicBezTo>
                  <a:lnTo>
                    <a:pt x="5287" y="1689"/>
                  </a:lnTo>
                  <a:cubicBezTo>
                    <a:pt x="5535" y="1898"/>
                    <a:pt x="5810" y="2068"/>
                    <a:pt x="6098" y="2212"/>
                  </a:cubicBezTo>
                  <a:cubicBezTo>
                    <a:pt x="5876" y="1139"/>
                    <a:pt x="4921" y="538"/>
                    <a:pt x="3952" y="250"/>
                  </a:cubicBezTo>
                  <a:cubicBezTo>
                    <a:pt x="3431" y="91"/>
                    <a:pt x="2876" y="1"/>
                    <a:pt x="2313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3907;p14">
              <a:extLst>
                <a:ext uri="{FF2B5EF4-FFF2-40B4-BE49-F238E27FC236}">
                  <a16:creationId xmlns:a16="http://schemas.microsoft.com/office/drawing/2014/main" id="{CE5F3316-5FEC-DBC2-4E9F-8745FFCB8D93}"/>
                </a:ext>
              </a:extLst>
            </p:cNvPr>
            <p:cNvSpPr/>
            <p:nvPr/>
          </p:nvSpPr>
          <p:spPr>
            <a:xfrm>
              <a:off x="-2193808" y="4305"/>
              <a:ext cx="1721510" cy="1299542"/>
            </a:xfrm>
            <a:custGeom>
              <a:avLst/>
              <a:gdLst/>
              <a:ahLst/>
              <a:cxnLst/>
              <a:rect l="l" t="t" r="r" b="b"/>
              <a:pathLst>
                <a:path w="5169" h="3902" extrusionOk="0">
                  <a:moveTo>
                    <a:pt x="4134" y="0"/>
                  </a:moveTo>
                  <a:cubicBezTo>
                    <a:pt x="3470" y="0"/>
                    <a:pt x="2814" y="274"/>
                    <a:pt x="2264" y="643"/>
                  </a:cubicBezTo>
                  <a:cubicBezTo>
                    <a:pt x="1178" y="1363"/>
                    <a:pt x="275" y="2475"/>
                    <a:pt x="0" y="3901"/>
                  </a:cubicBezTo>
                  <a:cubicBezTo>
                    <a:pt x="327" y="3443"/>
                    <a:pt x="812" y="3116"/>
                    <a:pt x="1361" y="2985"/>
                  </a:cubicBezTo>
                  <a:cubicBezTo>
                    <a:pt x="1230" y="2946"/>
                    <a:pt x="1126" y="2855"/>
                    <a:pt x="1073" y="2724"/>
                  </a:cubicBezTo>
                  <a:cubicBezTo>
                    <a:pt x="1152" y="2709"/>
                    <a:pt x="1230" y="2702"/>
                    <a:pt x="1309" y="2702"/>
                  </a:cubicBezTo>
                  <a:cubicBezTo>
                    <a:pt x="1440" y="2702"/>
                    <a:pt x="1570" y="2722"/>
                    <a:pt x="1701" y="2763"/>
                  </a:cubicBezTo>
                  <a:lnTo>
                    <a:pt x="1466" y="2554"/>
                  </a:lnTo>
                  <a:lnTo>
                    <a:pt x="1466" y="2554"/>
                  </a:lnTo>
                  <a:cubicBezTo>
                    <a:pt x="1510" y="2557"/>
                    <a:pt x="1555" y="2558"/>
                    <a:pt x="1600" y="2558"/>
                  </a:cubicBezTo>
                  <a:cubicBezTo>
                    <a:pt x="1755" y="2558"/>
                    <a:pt x="1913" y="2539"/>
                    <a:pt x="2055" y="2488"/>
                  </a:cubicBezTo>
                  <a:cubicBezTo>
                    <a:pt x="1963" y="2410"/>
                    <a:pt x="1898" y="2318"/>
                    <a:pt x="1871" y="2213"/>
                  </a:cubicBezTo>
                  <a:lnTo>
                    <a:pt x="1871" y="2213"/>
                  </a:lnTo>
                  <a:cubicBezTo>
                    <a:pt x="2083" y="2296"/>
                    <a:pt x="2305" y="2346"/>
                    <a:pt x="2537" y="2346"/>
                  </a:cubicBezTo>
                  <a:cubicBezTo>
                    <a:pt x="2564" y="2346"/>
                    <a:pt x="2591" y="2346"/>
                    <a:pt x="2617" y="2344"/>
                  </a:cubicBezTo>
                  <a:lnTo>
                    <a:pt x="2486" y="2030"/>
                  </a:lnTo>
                  <a:lnTo>
                    <a:pt x="3245" y="2030"/>
                  </a:lnTo>
                  <a:lnTo>
                    <a:pt x="2892" y="1729"/>
                  </a:lnTo>
                  <a:lnTo>
                    <a:pt x="3834" y="1612"/>
                  </a:lnTo>
                  <a:lnTo>
                    <a:pt x="3350" y="1311"/>
                  </a:lnTo>
                  <a:cubicBezTo>
                    <a:pt x="3599" y="1271"/>
                    <a:pt x="3834" y="1206"/>
                    <a:pt x="4057" y="1101"/>
                  </a:cubicBezTo>
                  <a:lnTo>
                    <a:pt x="3651" y="944"/>
                  </a:lnTo>
                  <a:cubicBezTo>
                    <a:pt x="3965" y="866"/>
                    <a:pt x="4266" y="774"/>
                    <a:pt x="4554" y="630"/>
                  </a:cubicBezTo>
                  <a:cubicBezTo>
                    <a:pt x="4462" y="578"/>
                    <a:pt x="4357" y="539"/>
                    <a:pt x="4253" y="539"/>
                  </a:cubicBezTo>
                  <a:cubicBezTo>
                    <a:pt x="4567" y="486"/>
                    <a:pt x="4881" y="382"/>
                    <a:pt x="5169" y="251"/>
                  </a:cubicBezTo>
                  <a:cubicBezTo>
                    <a:pt x="4832" y="75"/>
                    <a:pt x="4482" y="0"/>
                    <a:pt x="4134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3908;p14">
              <a:extLst>
                <a:ext uri="{FF2B5EF4-FFF2-40B4-BE49-F238E27FC236}">
                  <a16:creationId xmlns:a16="http://schemas.microsoft.com/office/drawing/2014/main" id="{14C57356-333A-7BAB-D832-82D342FAFFE7}"/>
                </a:ext>
              </a:extLst>
            </p:cNvPr>
            <p:cNvSpPr/>
            <p:nvPr/>
          </p:nvSpPr>
          <p:spPr>
            <a:xfrm>
              <a:off x="-2132860" y="902532"/>
              <a:ext cx="1046094" cy="1948313"/>
            </a:xfrm>
            <a:custGeom>
              <a:avLst/>
              <a:gdLst/>
              <a:ahLst/>
              <a:cxnLst/>
              <a:rect l="l" t="t" r="r" b="b"/>
              <a:pathLst>
                <a:path w="3141" h="5850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419"/>
                    <a:pt x="589" y="956"/>
                    <a:pt x="589" y="1531"/>
                  </a:cubicBezTo>
                  <a:cubicBezTo>
                    <a:pt x="655" y="1414"/>
                    <a:pt x="772" y="1335"/>
                    <a:pt x="903" y="1309"/>
                  </a:cubicBezTo>
                  <a:lnTo>
                    <a:pt x="903" y="1309"/>
                  </a:lnTo>
                  <a:cubicBezTo>
                    <a:pt x="903" y="1518"/>
                    <a:pt x="838" y="1728"/>
                    <a:pt x="733" y="1911"/>
                  </a:cubicBezTo>
                  <a:lnTo>
                    <a:pt x="982" y="1728"/>
                  </a:lnTo>
                  <a:lnTo>
                    <a:pt x="982" y="1728"/>
                  </a:lnTo>
                  <a:cubicBezTo>
                    <a:pt x="929" y="1924"/>
                    <a:pt x="903" y="2120"/>
                    <a:pt x="929" y="2330"/>
                  </a:cubicBezTo>
                  <a:cubicBezTo>
                    <a:pt x="1021" y="2251"/>
                    <a:pt x="1126" y="2212"/>
                    <a:pt x="1244" y="2199"/>
                  </a:cubicBezTo>
                  <a:lnTo>
                    <a:pt x="1244" y="2199"/>
                  </a:lnTo>
                  <a:cubicBezTo>
                    <a:pt x="1087" y="2408"/>
                    <a:pt x="995" y="2644"/>
                    <a:pt x="956" y="2892"/>
                  </a:cubicBezTo>
                  <a:lnTo>
                    <a:pt x="1283" y="2840"/>
                  </a:lnTo>
                  <a:lnTo>
                    <a:pt x="1283" y="2840"/>
                  </a:lnTo>
                  <a:cubicBezTo>
                    <a:pt x="1230" y="3088"/>
                    <a:pt x="1178" y="3324"/>
                    <a:pt x="1113" y="3586"/>
                  </a:cubicBezTo>
                  <a:lnTo>
                    <a:pt x="1479" y="3298"/>
                  </a:lnTo>
                  <a:lnTo>
                    <a:pt x="1479" y="3298"/>
                  </a:lnTo>
                  <a:cubicBezTo>
                    <a:pt x="1453" y="3625"/>
                    <a:pt x="1427" y="3939"/>
                    <a:pt x="1387" y="4253"/>
                  </a:cubicBezTo>
                  <a:lnTo>
                    <a:pt x="1793" y="3834"/>
                  </a:lnTo>
                  <a:lnTo>
                    <a:pt x="1793" y="3834"/>
                  </a:lnTo>
                  <a:cubicBezTo>
                    <a:pt x="1767" y="4083"/>
                    <a:pt x="1780" y="4332"/>
                    <a:pt x="1845" y="4567"/>
                  </a:cubicBezTo>
                  <a:lnTo>
                    <a:pt x="2094" y="4214"/>
                  </a:lnTo>
                  <a:cubicBezTo>
                    <a:pt x="2094" y="4528"/>
                    <a:pt x="2120" y="4842"/>
                    <a:pt x="2199" y="5156"/>
                  </a:cubicBezTo>
                  <a:cubicBezTo>
                    <a:pt x="2277" y="5090"/>
                    <a:pt x="2330" y="4986"/>
                    <a:pt x="2343" y="4881"/>
                  </a:cubicBezTo>
                  <a:cubicBezTo>
                    <a:pt x="2343" y="5208"/>
                    <a:pt x="2369" y="5522"/>
                    <a:pt x="2421" y="5849"/>
                  </a:cubicBezTo>
                  <a:cubicBezTo>
                    <a:pt x="3141" y="4999"/>
                    <a:pt x="3036" y="3874"/>
                    <a:pt x="2670" y="2931"/>
                  </a:cubicBezTo>
                  <a:cubicBezTo>
                    <a:pt x="2212" y="1715"/>
                    <a:pt x="1322" y="589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3909;p14">
              <a:extLst>
                <a:ext uri="{FF2B5EF4-FFF2-40B4-BE49-F238E27FC236}">
                  <a16:creationId xmlns:a16="http://schemas.microsoft.com/office/drawing/2014/main" id="{B4BFBC9D-BDEF-E81B-A9CC-A7E0B2AD7BD6}"/>
                </a:ext>
              </a:extLst>
            </p:cNvPr>
            <p:cNvSpPr/>
            <p:nvPr/>
          </p:nvSpPr>
          <p:spPr>
            <a:xfrm>
              <a:off x="-2198137" y="-1062777"/>
              <a:ext cx="653767" cy="1800108"/>
            </a:xfrm>
            <a:custGeom>
              <a:avLst/>
              <a:gdLst/>
              <a:ahLst/>
              <a:cxnLst/>
              <a:rect l="l" t="t" r="r" b="b"/>
              <a:pathLst>
                <a:path w="1963" h="5405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034" y="236"/>
                    <a:pt x="537" y="1099"/>
                    <a:pt x="327" y="1950"/>
                  </a:cubicBezTo>
                  <a:cubicBezTo>
                    <a:pt x="0" y="3115"/>
                    <a:pt x="157" y="4358"/>
                    <a:pt x="759" y="5404"/>
                  </a:cubicBezTo>
                  <a:cubicBezTo>
                    <a:pt x="707" y="4907"/>
                    <a:pt x="825" y="4410"/>
                    <a:pt x="1112" y="4004"/>
                  </a:cubicBezTo>
                  <a:lnTo>
                    <a:pt x="1112" y="4004"/>
                  </a:lnTo>
                  <a:cubicBezTo>
                    <a:pt x="1060" y="4030"/>
                    <a:pt x="1001" y="4044"/>
                    <a:pt x="942" y="4044"/>
                  </a:cubicBezTo>
                  <a:cubicBezTo>
                    <a:pt x="883" y="4044"/>
                    <a:pt x="825" y="4030"/>
                    <a:pt x="772" y="4004"/>
                  </a:cubicBezTo>
                  <a:cubicBezTo>
                    <a:pt x="890" y="3860"/>
                    <a:pt x="1034" y="3729"/>
                    <a:pt x="1204" y="3651"/>
                  </a:cubicBezTo>
                  <a:lnTo>
                    <a:pt x="929" y="3651"/>
                  </a:lnTo>
                  <a:cubicBezTo>
                    <a:pt x="1060" y="3546"/>
                    <a:pt x="1178" y="3429"/>
                    <a:pt x="1269" y="3285"/>
                  </a:cubicBezTo>
                  <a:cubicBezTo>
                    <a:pt x="1165" y="3285"/>
                    <a:pt x="1073" y="3258"/>
                    <a:pt x="982" y="3219"/>
                  </a:cubicBezTo>
                  <a:cubicBezTo>
                    <a:pt x="1191" y="3141"/>
                    <a:pt x="1387" y="3023"/>
                    <a:pt x="1544" y="2853"/>
                  </a:cubicBezTo>
                  <a:lnTo>
                    <a:pt x="1283" y="2735"/>
                  </a:lnTo>
                  <a:lnTo>
                    <a:pt x="1767" y="2277"/>
                  </a:lnTo>
                  <a:lnTo>
                    <a:pt x="1361" y="2290"/>
                  </a:lnTo>
                  <a:lnTo>
                    <a:pt x="1911" y="1662"/>
                  </a:lnTo>
                  <a:lnTo>
                    <a:pt x="1413" y="1754"/>
                  </a:lnTo>
                  <a:cubicBezTo>
                    <a:pt x="1544" y="1597"/>
                    <a:pt x="1662" y="1400"/>
                    <a:pt x="1740" y="1204"/>
                  </a:cubicBezTo>
                  <a:lnTo>
                    <a:pt x="1740" y="1204"/>
                  </a:lnTo>
                  <a:lnTo>
                    <a:pt x="1374" y="1335"/>
                  </a:lnTo>
                  <a:cubicBezTo>
                    <a:pt x="1544" y="1113"/>
                    <a:pt x="1675" y="864"/>
                    <a:pt x="1793" y="602"/>
                  </a:cubicBezTo>
                  <a:lnTo>
                    <a:pt x="1793" y="602"/>
                  </a:lnTo>
                  <a:cubicBezTo>
                    <a:pt x="1701" y="615"/>
                    <a:pt x="1610" y="655"/>
                    <a:pt x="1544" y="720"/>
                  </a:cubicBezTo>
                  <a:cubicBezTo>
                    <a:pt x="1714" y="498"/>
                    <a:pt x="1858" y="249"/>
                    <a:pt x="196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3910;p14">
              <a:extLst>
                <a:ext uri="{FF2B5EF4-FFF2-40B4-BE49-F238E27FC236}">
                  <a16:creationId xmlns:a16="http://schemas.microsoft.com/office/drawing/2014/main" id="{093B867B-D460-B0E3-06DE-6E830DC8DFBC}"/>
                </a:ext>
              </a:extLst>
            </p:cNvPr>
            <p:cNvSpPr/>
            <p:nvPr/>
          </p:nvSpPr>
          <p:spPr>
            <a:xfrm>
              <a:off x="-3876027" y="1263888"/>
              <a:ext cx="1586626" cy="1029109"/>
            </a:xfrm>
            <a:custGeom>
              <a:avLst/>
              <a:gdLst/>
              <a:ahLst/>
              <a:cxnLst/>
              <a:rect l="l" t="t" r="r" b="b"/>
              <a:pathLst>
                <a:path w="4764" h="3090" extrusionOk="0">
                  <a:moveTo>
                    <a:pt x="3996" y="0"/>
                  </a:moveTo>
                  <a:cubicBezTo>
                    <a:pt x="3057" y="0"/>
                    <a:pt x="2133" y="297"/>
                    <a:pt x="1361" y="852"/>
                  </a:cubicBezTo>
                  <a:cubicBezTo>
                    <a:pt x="642" y="1362"/>
                    <a:pt x="1" y="2121"/>
                    <a:pt x="105" y="3090"/>
                  </a:cubicBezTo>
                  <a:cubicBezTo>
                    <a:pt x="302" y="2893"/>
                    <a:pt x="485" y="2671"/>
                    <a:pt x="629" y="2435"/>
                  </a:cubicBezTo>
                  <a:lnTo>
                    <a:pt x="629" y="2435"/>
                  </a:lnTo>
                  <a:cubicBezTo>
                    <a:pt x="589" y="2527"/>
                    <a:pt x="589" y="2618"/>
                    <a:pt x="616" y="2710"/>
                  </a:cubicBezTo>
                  <a:cubicBezTo>
                    <a:pt x="812" y="2514"/>
                    <a:pt x="995" y="2304"/>
                    <a:pt x="1152" y="2082"/>
                  </a:cubicBezTo>
                  <a:lnTo>
                    <a:pt x="1152" y="2461"/>
                  </a:lnTo>
                  <a:cubicBezTo>
                    <a:pt x="1309" y="2318"/>
                    <a:pt x="1453" y="2147"/>
                    <a:pt x="1545" y="1951"/>
                  </a:cubicBezTo>
                  <a:cubicBezTo>
                    <a:pt x="1584" y="2121"/>
                    <a:pt x="1610" y="2278"/>
                    <a:pt x="1636" y="2461"/>
                  </a:cubicBezTo>
                  <a:lnTo>
                    <a:pt x="2042" y="1716"/>
                  </a:lnTo>
                  <a:lnTo>
                    <a:pt x="2173" y="2108"/>
                  </a:lnTo>
                  <a:lnTo>
                    <a:pt x="2421" y="1493"/>
                  </a:lnTo>
                  <a:lnTo>
                    <a:pt x="2631" y="1689"/>
                  </a:lnTo>
                  <a:cubicBezTo>
                    <a:pt x="2722" y="1493"/>
                    <a:pt x="2775" y="1258"/>
                    <a:pt x="2762" y="1035"/>
                  </a:cubicBezTo>
                  <a:lnTo>
                    <a:pt x="2762" y="1035"/>
                  </a:lnTo>
                  <a:cubicBezTo>
                    <a:pt x="2840" y="1101"/>
                    <a:pt x="2905" y="1192"/>
                    <a:pt x="2932" y="1284"/>
                  </a:cubicBezTo>
                  <a:cubicBezTo>
                    <a:pt x="3049" y="1153"/>
                    <a:pt x="3128" y="996"/>
                    <a:pt x="3180" y="826"/>
                  </a:cubicBezTo>
                  <a:lnTo>
                    <a:pt x="3272" y="1088"/>
                  </a:lnTo>
                  <a:cubicBezTo>
                    <a:pt x="3298" y="891"/>
                    <a:pt x="3350" y="708"/>
                    <a:pt x="3455" y="551"/>
                  </a:cubicBezTo>
                  <a:cubicBezTo>
                    <a:pt x="3533" y="643"/>
                    <a:pt x="3573" y="760"/>
                    <a:pt x="3560" y="878"/>
                  </a:cubicBezTo>
                  <a:cubicBezTo>
                    <a:pt x="3848" y="473"/>
                    <a:pt x="4279" y="185"/>
                    <a:pt x="4763" y="67"/>
                  </a:cubicBezTo>
                  <a:cubicBezTo>
                    <a:pt x="4508" y="22"/>
                    <a:pt x="4252" y="0"/>
                    <a:pt x="3996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3911;p14">
              <a:extLst>
                <a:ext uri="{FF2B5EF4-FFF2-40B4-BE49-F238E27FC236}">
                  <a16:creationId xmlns:a16="http://schemas.microsoft.com/office/drawing/2014/main" id="{F3CE344B-62C9-4BF2-2A35-F9FCD490AF75}"/>
                </a:ext>
              </a:extLst>
            </p:cNvPr>
            <p:cNvSpPr/>
            <p:nvPr/>
          </p:nvSpPr>
          <p:spPr>
            <a:xfrm>
              <a:off x="-3579615" y="-404676"/>
              <a:ext cx="1530009" cy="1490709"/>
            </a:xfrm>
            <a:custGeom>
              <a:avLst/>
              <a:gdLst/>
              <a:ahLst/>
              <a:cxnLst/>
              <a:rect l="l" t="t" r="r" b="b"/>
              <a:pathLst>
                <a:path w="4594" h="4476" extrusionOk="0">
                  <a:moveTo>
                    <a:pt x="710" y="1"/>
                  </a:moveTo>
                  <a:cubicBezTo>
                    <a:pt x="477" y="1"/>
                    <a:pt x="239" y="37"/>
                    <a:pt x="0" y="118"/>
                  </a:cubicBezTo>
                  <a:cubicBezTo>
                    <a:pt x="275" y="288"/>
                    <a:pt x="563" y="432"/>
                    <a:pt x="864" y="537"/>
                  </a:cubicBezTo>
                  <a:cubicBezTo>
                    <a:pt x="839" y="534"/>
                    <a:pt x="815" y="532"/>
                    <a:pt x="790" y="532"/>
                  </a:cubicBezTo>
                  <a:cubicBezTo>
                    <a:pt x="711" y="532"/>
                    <a:pt x="633" y="549"/>
                    <a:pt x="563" y="589"/>
                  </a:cubicBezTo>
                  <a:cubicBezTo>
                    <a:pt x="825" y="759"/>
                    <a:pt x="1113" y="903"/>
                    <a:pt x="1400" y="1021"/>
                  </a:cubicBezTo>
                  <a:lnTo>
                    <a:pt x="982" y="1125"/>
                  </a:lnTo>
                  <a:cubicBezTo>
                    <a:pt x="1178" y="1269"/>
                    <a:pt x="1414" y="1374"/>
                    <a:pt x="1649" y="1426"/>
                  </a:cubicBezTo>
                  <a:lnTo>
                    <a:pt x="1113" y="1662"/>
                  </a:lnTo>
                  <a:lnTo>
                    <a:pt x="2042" y="1910"/>
                  </a:lnTo>
                  <a:lnTo>
                    <a:pt x="1636" y="2159"/>
                  </a:lnTo>
                  <a:lnTo>
                    <a:pt x="2395" y="2277"/>
                  </a:lnTo>
                  <a:lnTo>
                    <a:pt x="2225" y="2552"/>
                  </a:lnTo>
                  <a:cubicBezTo>
                    <a:pt x="2342" y="2576"/>
                    <a:pt x="2462" y="2589"/>
                    <a:pt x="2583" y="2589"/>
                  </a:cubicBezTo>
                  <a:cubicBezTo>
                    <a:pt x="2718" y="2589"/>
                    <a:pt x="2852" y="2573"/>
                    <a:pt x="2984" y="2539"/>
                  </a:cubicBezTo>
                  <a:lnTo>
                    <a:pt x="2984" y="2539"/>
                  </a:lnTo>
                  <a:cubicBezTo>
                    <a:pt x="2931" y="2643"/>
                    <a:pt x="2853" y="2722"/>
                    <a:pt x="2761" y="2787"/>
                  </a:cubicBezTo>
                  <a:cubicBezTo>
                    <a:pt x="2931" y="2879"/>
                    <a:pt x="3128" y="2931"/>
                    <a:pt x="3324" y="2944"/>
                  </a:cubicBezTo>
                  <a:lnTo>
                    <a:pt x="3062" y="3114"/>
                  </a:lnTo>
                  <a:cubicBezTo>
                    <a:pt x="3134" y="3102"/>
                    <a:pt x="3203" y="3096"/>
                    <a:pt x="3273" y="3096"/>
                  </a:cubicBezTo>
                  <a:cubicBezTo>
                    <a:pt x="3419" y="3096"/>
                    <a:pt x="3561" y="3122"/>
                    <a:pt x="3703" y="3167"/>
                  </a:cubicBezTo>
                  <a:cubicBezTo>
                    <a:pt x="3625" y="3284"/>
                    <a:pt x="3507" y="3350"/>
                    <a:pt x="3376" y="3376"/>
                  </a:cubicBezTo>
                  <a:cubicBezTo>
                    <a:pt x="3900" y="3585"/>
                    <a:pt x="4331" y="3978"/>
                    <a:pt x="4593" y="4475"/>
                  </a:cubicBezTo>
                  <a:cubicBezTo>
                    <a:pt x="4515" y="3036"/>
                    <a:pt x="3782" y="1806"/>
                    <a:pt x="2814" y="942"/>
                  </a:cubicBezTo>
                  <a:cubicBezTo>
                    <a:pt x="2238" y="417"/>
                    <a:pt x="1498" y="1"/>
                    <a:pt x="71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3912;p14">
              <a:extLst>
                <a:ext uri="{FF2B5EF4-FFF2-40B4-BE49-F238E27FC236}">
                  <a16:creationId xmlns:a16="http://schemas.microsoft.com/office/drawing/2014/main" id="{4682E781-CE2F-20FD-3106-1395813FD675}"/>
                </a:ext>
              </a:extLst>
            </p:cNvPr>
            <p:cNvSpPr/>
            <p:nvPr/>
          </p:nvSpPr>
          <p:spPr>
            <a:xfrm>
              <a:off x="-4290004" y="555831"/>
              <a:ext cx="2092189" cy="604144"/>
            </a:xfrm>
            <a:custGeom>
              <a:avLst/>
              <a:gdLst/>
              <a:ahLst/>
              <a:cxnLst/>
              <a:rect l="l" t="t" r="r" b="b"/>
              <a:pathLst>
                <a:path w="6282" h="1814" extrusionOk="0">
                  <a:moveTo>
                    <a:pt x="2310" y="1"/>
                  </a:moveTo>
                  <a:cubicBezTo>
                    <a:pt x="1431" y="1"/>
                    <a:pt x="538" y="257"/>
                    <a:pt x="1" y="1042"/>
                  </a:cubicBezTo>
                  <a:cubicBezTo>
                    <a:pt x="328" y="1015"/>
                    <a:pt x="642" y="950"/>
                    <a:pt x="943" y="858"/>
                  </a:cubicBezTo>
                  <a:lnTo>
                    <a:pt x="943" y="858"/>
                  </a:lnTo>
                  <a:cubicBezTo>
                    <a:pt x="851" y="911"/>
                    <a:pt x="773" y="989"/>
                    <a:pt x="733" y="1081"/>
                  </a:cubicBezTo>
                  <a:cubicBezTo>
                    <a:pt x="1047" y="1068"/>
                    <a:pt x="1361" y="1002"/>
                    <a:pt x="1662" y="924"/>
                  </a:cubicBezTo>
                  <a:lnTo>
                    <a:pt x="1662" y="924"/>
                  </a:lnTo>
                  <a:cubicBezTo>
                    <a:pt x="1571" y="1028"/>
                    <a:pt x="1479" y="1146"/>
                    <a:pt x="1388" y="1264"/>
                  </a:cubicBezTo>
                  <a:cubicBezTo>
                    <a:pt x="1636" y="1251"/>
                    <a:pt x="1872" y="1199"/>
                    <a:pt x="2107" y="1107"/>
                  </a:cubicBezTo>
                  <a:lnTo>
                    <a:pt x="2107" y="1107"/>
                  </a:lnTo>
                  <a:cubicBezTo>
                    <a:pt x="2003" y="1264"/>
                    <a:pt x="1911" y="1434"/>
                    <a:pt x="1806" y="1604"/>
                  </a:cubicBezTo>
                  <a:lnTo>
                    <a:pt x="2709" y="1264"/>
                  </a:lnTo>
                  <a:lnTo>
                    <a:pt x="2526" y="1696"/>
                  </a:lnTo>
                  <a:lnTo>
                    <a:pt x="2526" y="1696"/>
                  </a:lnTo>
                  <a:lnTo>
                    <a:pt x="3206" y="1342"/>
                  </a:lnTo>
                  <a:cubicBezTo>
                    <a:pt x="3219" y="1447"/>
                    <a:pt x="3233" y="1565"/>
                    <a:pt x="3233" y="1670"/>
                  </a:cubicBezTo>
                  <a:cubicBezTo>
                    <a:pt x="3468" y="1565"/>
                    <a:pt x="3677" y="1408"/>
                    <a:pt x="3834" y="1199"/>
                  </a:cubicBezTo>
                  <a:lnTo>
                    <a:pt x="3834" y="1199"/>
                  </a:lnTo>
                  <a:cubicBezTo>
                    <a:pt x="3847" y="1316"/>
                    <a:pt x="3834" y="1434"/>
                    <a:pt x="3795" y="1526"/>
                  </a:cubicBezTo>
                  <a:cubicBezTo>
                    <a:pt x="3991" y="1499"/>
                    <a:pt x="4175" y="1421"/>
                    <a:pt x="4345" y="1316"/>
                  </a:cubicBezTo>
                  <a:lnTo>
                    <a:pt x="4345" y="1316"/>
                  </a:lnTo>
                  <a:lnTo>
                    <a:pt x="4240" y="1604"/>
                  </a:lnTo>
                  <a:cubicBezTo>
                    <a:pt x="4397" y="1460"/>
                    <a:pt x="4580" y="1342"/>
                    <a:pt x="4776" y="1277"/>
                  </a:cubicBezTo>
                  <a:lnTo>
                    <a:pt x="4776" y="1277"/>
                  </a:lnTo>
                  <a:cubicBezTo>
                    <a:pt x="4790" y="1421"/>
                    <a:pt x="4737" y="1552"/>
                    <a:pt x="4646" y="1643"/>
                  </a:cubicBezTo>
                  <a:cubicBezTo>
                    <a:pt x="4845" y="1591"/>
                    <a:pt x="5047" y="1565"/>
                    <a:pt x="5249" y="1565"/>
                  </a:cubicBezTo>
                  <a:cubicBezTo>
                    <a:pt x="5604" y="1565"/>
                    <a:pt x="5956" y="1647"/>
                    <a:pt x="6281" y="1814"/>
                  </a:cubicBezTo>
                  <a:cubicBezTo>
                    <a:pt x="5365" y="688"/>
                    <a:pt x="4044" y="152"/>
                    <a:pt x="2748" y="21"/>
                  </a:cubicBezTo>
                  <a:cubicBezTo>
                    <a:pt x="2604" y="8"/>
                    <a:pt x="2457" y="1"/>
                    <a:pt x="2310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3913;p14">
              <a:extLst>
                <a:ext uri="{FF2B5EF4-FFF2-40B4-BE49-F238E27FC236}">
                  <a16:creationId xmlns:a16="http://schemas.microsoft.com/office/drawing/2014/main" id="{8E87D42F-6E6C-6592-16C8-5BC66A117BE2}"/>
                </a:ext>
              </a:extLst>
            </p:cNvPr>
            <p:cNvSpPr/>
            <p:nvPr/>
          </p:nvSpPr>
          <p:spPr>
            <a:xfrm>
              <a:off x="-3318151" y="1072442"/>
              <a:ext cx="1233617" cy="3222473"/>
            </a:xfrm>
            <a:custGeom>
              <a:avLst/>
              <a:gdLst/>
              <a:ahLst/>
              <a:cxnLst/>
              <a:rect l="l" t="t" r="r" b="b"/>
              <a:pathLst>
                <a:path w="3704" h="13361" extrusionOk="0">
                  <a:moveTo>
                    <a:pt x="3324" y="1"/>
                  </a:moveTo>
                  <a:cubicBezTo>
                    <a:pt x="3324" y="1"/>
                    <a:pt x="916" y="7289"/>
                    <a:pt x="0" y="13360"/>
                  </a:cubicBezTo>
                  <a:lnTo>
                    <a:pt x="681" y="13360"/>
                  </a:lnTo>
                  <a:cubicBezTo>
                    <a:pt x="1204" y="8807"/>
                    <a:pt x="2225" y="4332"/>
                    <a:pt x="3703" y="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737373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3914;p14">
              <a:extLst>
                <a:ext uri="{FF2B5EF4-FFF2-40B4-BE49-F238E27FC236}">
                  <a16:creationId xmlns:a16="http://schemas.microsoft.com/office/drawing/2014/main" id="{04516189-430D-7617-BD64-32ED094CA0CB}"/>
                </a:ext>
              </a:extLst>
            </p:cNvPr>
            <p:cNvSpPr/>
            <p:nvPr/>
          </p:nvSpPr>
          <p:spPr>
            <a:xfrm>
              <a:off x="-2843249" y="1109687"/>
              <a:ext cx="850264" cy="1736830"/>
            </a:xfrm>
            <a:custGeom>
              <a:avLst/>
              <a:gdLst/>
              <a:ahLst/>
              <a:cxnLst/>
              <a:rect l="l" t="t" r="r" b="b"/>
              <a:pathLst>
                <a:path w="2553" h="5215" extrusionOk="0">
                  <a:moveTo>
                    <a:pt x="1715" y="1"/>
                  </a:moveTo>
                  <a:cubicBezTo>
                    <a:pt x="1581" y="1"/>
                    <a:pt x="1448" y="39"/>
                    <a:pt x="1335" y="111"/>
                  </a:cubicBezTo>
                  <a:cubicBezTo>
                    <a:pt x="1047" y="242"/>
                    <a:pt x="825" y="465"/>
                    <a:pt x="668" y="726"/>
                  </a:cubicBezTo>
                  <a:cubicBezTo>
                    <a:pt x="498" y="1053"/>
                    <a:pt x="393" y="1407"/>
                    <a:pt x="354" y="1773"/>
                  </a:cubicBezTo>
                  <a:lnTo>
                    <a:pt x="171" y="2820"/>
                  </a:lnTo>
                  <a:cubicBezTo>
                    <a:pt x="79" y="3343"/>
                    <a:pt x="1" y="3919"/>
                    <a:pt x="289" y="4364"/>
                  </a:cubicBezTo>
                  <a:cubicBezTo>
                    <a:pt x="354" y="3827"/>
                    <a:pt x="524" y="3304"/>
                    <a:pt x="773" y="2833"/>
                  </a:cubicBezTo>
                  <a:lnTo>
                    <a:pt x="773" y="2833"/>
                  </a:lnTo>
                  <a:cubicBezTo>
                    <a:pt x="799" y="3330"/>
                    <a:pt x="786" y="3840"/>
                    <a:pt x="733" y="4338"/>
                  </a:cubicBezTo>
                  <a:cubicBezTo>
                    <a:pt x="1008" y="3840"/>
                    <a:pt x="1126" y="3278"/>
                    <a:pt x="1074" y="2702"/>
                  </a:cubicBezTo>
                  <a:lnTo>
                    <a:pt x="1074" y="2702"/>
                  </a:lnTo>
                  <a:cubicBezTo>
                    <a:pt x="1178" y="3422"/>
                    <a:pt x="1283" y="4154"/>
                    <a:pt x="1139" y="4874"/>
                  </a:cubicBezTo>
                  <a:cubicBezTo>
                    <a:pt x="1479" y="4311"/>
                    <a:pt x="1636" y="3644"/>
                    <a:pt x="1584" y="2990"/>
                  </a:cubicBezTo>
                  <a:lnTo>
                    <a:pt x="1584" y="2990"/>
                  </a:lnTo>
                  <a:cubicBezTo>
                    <a:pt x="1990" y="3670"/>
                    <a:pt x="2003" y="4521"/>
                    <a:pt x="1597" y="5214"/>
                  </a:cubicBezTo>
                  <a:cubicBezTo>
                    <a:pt x="2120" y="4652"/>
                    <a:pt x="2513" y="3932"/>
                    <a:pt x="2539" y="3160"/>
                  </a:cubicBezTo>
                  <a:cubicBezTo>
                    <a:pt x="2552" y="2924"/>
                    <a:pt x="2539" y="2689"/>
                    <a:pt x="2500" y="2453"/>
                  </a:cubicBezTo>
                  <a:cubicBezTo>
                    <a:pt x="2434" y="2035"/>
                    <a:pt x="2408" y="1616"/>
                    <a:pt x="2382" y="1197"/>
                  </a:cubicBezTo>
                  <a:cubicBezTo>
                    <a:pt x="2395" y="988"/>
                    <a:pt x="2382" y="765"/>
                    <a:pt x="2343" y="543"/>
                  </a:cubicBezTo>
                  <a:cubicBezTo>
                    <a:pt x="2304" y="334"/>
                    <a:pt x="2160" y="137"/>
                    <a:pt x="1963" y="46"/>
                  </a:cubicBezTo>
                  <a:cubicBezTo>
                    <a:pt x="1883" y="16"/>
                    <a:pt x="1799" y="1"/>
                    <a:pt x="171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3915;p14">
              <a:extLst>
                <a:ext uri="{FF2B5EF4-FFF2-40B4-BE49-F238E27FC236}">
                  <a16:creationId xmlns:a16="http://schemas.microsoft.com/office/drawing/2014/main" id="{578432B8-978E-3D08-D472-950B611DB517}"/>
                </a:ext>
              </a:extLst>
            </p:cNvPr>
            <p:cNvSpPr/>
            <p:nvPr/>
          </p:nvSpPr>
          <p:spPr>
            <a:xfrm>
              <a:off x="-2237437" y="-884264"/>
              <a:ext cx="1564645" cy="2153136"/>
            </a:xfrm>
            <a:custGeom>
              <a:avLst/>
              <a:gdLst/>
              <a:ahLst/>
              <a:cxnLst/>
              <a:rect l="l" t="t" r="r" b="b"/>
              <a:pathLst>
                <a:path w="4698" h="6465" extrusionOk="0">
                  <a:moveTo>
                    <a:pt x="4698" y="1"/>
                  </a:moveTo>
                  <a:cubicBezTo>
                    <a:pt x="3311" y="590"/>
                    <a:pt x="1806" y="1283"/>
                    <a:pt x="1139" y="2644"/>
                  </a:cubicBezTo>
                  <a:cubicBezTo>
                    <a:pt x="956" y="3023"/>
                    <a:pt x="825" y="3416"/>
                    <a:pt x="720" y="3822"/>
                  </a:cubicBezTo>
                  <a:lnTo>
                    <a:pt x="0" y="6465"/>
                  </a:lnTo>
                  <a:cubicBezTo>
                    <a:pt x="406" y="6059"/>
                    <a:pt x="799" y="5640"/>
                    <a:pt x="1204" y="5222"/>
                  </a:cubicBezTo>
                  <a:lnTo>
                    <a:pt x="916" y="5117"/>
                  </a:lnTo>
                  <a:lnTo>
                    <a:pt x="1898" y="4319"/>
                  </a:lnTo>
                  <a:lnTo>
                    <a:pt x="1401" y="4306"/>
                  </a:lnTo>
                  <a:cubicBezTo>
                    <a:pt x="1715" y="4083"/>
                    <a:pt x="2029" y="3900"/>
                    <a:pt x="2369" y="3756"/>
                  </a:cubicBezTo>
                  <a:cubicBezTo>
                    <a:pt x="2316" y="3612"/>
                    <a:pt x="2225" y="3508"/>
                    <a:pt x="2107" y="3442"/>
                  </a:cubicBezTo>
                  <a:lnTo>
                    <a:pt x="2801" y="3180"/>
                  </a:lnTo>
                  <a:lnTo>
                    <a:pt x="2539" y="2932"/>
                  </a:lnTo>
                  <a:cubicBezTo>
                    <a:pt x="2866" y="2827"/>
                    <a:pt x="3206" y="2762"/>
                    <a:pt x="3546" y="2749"/>
                  </a:cubicBezTo>
                  <a:cubicBezTo>
                    <a:pt x="3468" y="2579"/>
                    <a:pt x="3363" y="2448"/>
                    <a:pt x="3232" y="2317"/>
                  </a:cubicBezTo>
                  <a:cubicBezTo>
                    <a:pt x="3507" y="2238"/>
                    <a:pt x="3782" y="2094"/>
                    <a:pt x="4017" y="1924"/>
                  </a:cubicBezTo>
                  <a:cubicBezTo>
                    <a:pt x="3978" y="1780"/>
                    <a:pt x="3821" y="1689"/>
                    <a:pt x="3664" y="1715"/>
                  </a:cubicBezTo>
                  <a:cubicBezTo>
                    <a:pt x="3847" y="1479"/>
                    <a:pt x="4070" y="1270"/>
                    <a:pt x="4318" y="1113"/>
                  </a:cubicBezTo>
                  <a:cubicBezTo>
                    <a:pt x="4188" y="1100"/>
                    <a:pt x="4057" y="1113"/>
                    <a:pt x="3926" y="1139"/>
                  </a:cubicBezTo>
                  <a:cubicBezTo>
                    <a:pt x="4305" y="851"/>
                    <a:pt x="4580" y="459"/>
                    <a:pt x="469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916;p14">
              <a:extLst>
                <a:ext uri="{FF2B5EF4-FFF2-40B4-BE49-F238E27FC236}">
                  <a16:creationId xmlns:a16="http://schemas.microsoft.com/office/drawing/2014/main" id="{AABBFBDE-6163-7F63-1469-4DF52A21D27C}"/>
                </a:ext>
              </a:extLst>
            </p:cNvPr>
            <p:cNvSpPr/>
            <p:nvPr/>
          </p:nvSpPr>
          <p:spPr>
            <a:xfrm>
              <a:off x="-2202467" y="-862283"/>
              <a:ext cx="1525346" cy="2035238"/>
            </a:xfrm>
            <a:custGeom>
              <a:avLst/>
              <a:gdLst/>
              <a:ahLst/>
              <a:cxnLst/>
              <a:rect l="l" t="t" r="r" b="b"/>
              <a:pathLst>
                <a:path w="4580" h="6111" extrusionOk="0">
                  <a:moveTo>
                    <a:pt x="4580" y="0"/>
                  </a:moveTo>
                  <a:cubicBezTo>
                    <a:pt x="4397" y="170"/>
                    <a:pt x="4187" y="314"/>
                    <a:pt x="3939" y="406"/>
                  </a:cubicBezTo>
                  <a:cubicBezTo>
                    <a:pt x="3520" y="602"/>
                    <a:pt x="3533" y="1047"/>
                    <a:pt x="3180" y="1335"/>
                  </a:cubicBezTo>
                  <a:cubicBezTo>
                    <a:pt x="2970" y="1505"/>
                    <a:pt x="2813" y="1544"/>
                    <a:pt x="2774" y="1832"/>
                  </a:cubicBezTo>
                  <a:cubicBezTo>
                    <a:pt x="2774" y="1911"/>
                    <a:pt x="2761" y="2002"/>
                    <a:pt x="2722" y="2081"/>
                  </a:cubicBezTo>
                  <a:cubicBezTo>
                    <a:pt x="2578" y="2329"/>
                    <a:pt x="2368" y="2369"/>
                    <a:pt x="2133" y="2513"/>
                  </a:cubicBezTo>
                  <a:cubicBezTo>
                    <a:pt x="1884" y="2643"/>
                    <a:pt x="1963" y="2879"/>
                    <a:pt x="1793" y="3036"/>
                  </a:cubicBezTo>
                  <a:cubicBezTo>
                    <a:pt x="1649" y="3141"/>
                    <a:pt x="1570" y="3193"/>
                    <a:pt x="1426" y="3298"/>
                  </a:cubicBezTo>
                  <a:cubicBezTo>
                    <a:pt x="1138" y="3507"/>
                    <a:pt x="1426" y="3873"/>
                    <a:pt x="1112" y="4096"/>
                  </a:cubicBezTo>
                  <a:cubicBezTo>
                    <a:pt x="720" y="4357"/>
                    <a:pt x="105" y="4933"/>
                    <a:pt x="26" y="5404"/>
                  </a:cubicBezTo>
                  <a:cubicBezTo>
                    <a:pt x="0" y="5574"/>
                    <a:pt x="249" y="5901"/>
                    <a:pt x="170" y="6111"/>
                  </a:cubicBezTo>
                  <a:cubicBezTo>
                    <a:pt x="484" y="5797"/>
                    <a:pt x="798" y="5483"/>
                    <a:pt x="1099" y="5156"/>
                  </a:cubicBezTo>
                  <a:lnTo>
                    <a:pt x="811" y="5051"/>
                  </a:lnTo>
                  <a:lnTo>
                    <a:pt x="1793" y="4253"/>
                  </a:lnTo>
                  <a:lnTo>
                    <a:pt x="1296" y="4240"/>
                  </a:lnTo>
                  <a:cubicBezTo>
                    <a:pt x="1610" y="4017"/>
                    <a:pt x="1924" y="3834"/>
                    <a:pt x="2264" y="3690"/>
                  </a:cubicBezTo>
                  <a:cubicBezTo>
                    <a:pt x="2225" y="3559"/>
                    <a:pt x="2120" y="3442"/>
                    <a:pt x="2002" y="3376"/>
                  </a:cubicBezTo>
                  <a:lnTo>
                    <a:pt x="2696" y="3114"/>
                  </a:lnTo>
                  <a:lnTo>
                    <a:pt x="2434" y="2866"/>
                  </a:lnTo>
                  <a:cubicBezTo>
                    <a:pt x="2761" y="2761"/>
                    <a:pt x="3101" y="2696"/>
                    <a:pt x="3441" y="2683"/>
                  </a:cubicBezTo>
                  <a:cubicBezTo>
                    <a:pt x="3363" y="2526"/>
                    <a:pt x="3258" y="2382"/>
                    <a:pt x="3127" y="2251"/>
                  </a:cubicBezTo>
                  <a:cubicBezTo>
                    <a:pt x="3402" y="2172"/>
                    <a:pt x="3677" y="2041"/>
                    <a:pt x="3912" y="1858"/>
                  </a:cubicBezTo>
                  <a:cubicBezTo>
                    <a:pt x="3873" y="1714"/>
                    <a:pt x="3716" y="1623"/>
                    <a:pt x="3559" y="1649"/>
                  </a:cubicBezTo>
                  <a:cubicBezTo>
                    <a:pt x="3742" y="1413"/>
                    <a:pt x="3965" y="1204"/>
                    <a:pt x="4213" y="1047"/>
                  </a:cubicBezTo>
                  <a:cubicBezTo>
                    <a:pt x="4083" y="1034"/>
                    <a:pt x="3952" y="1047"/>
                    <a:pt x="3821" y="1086"/>
                  </a:cubicBezTo>
                  <a:cubicBezTo>
                    <a:pt x="4187" y="798"/>
                    <a:pt x="4449" y="419"/>
                    <a:pt x="458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917;p14">
              <a:extLst>
                <a:ext uri="{FF2B5EF4-FFF2-40B4-BE49-F238E27FC236}">
                  <a16:creationId xmlns:a16="http://schemas.microsoft.com/office/drawing/2014/main" id="{952093E9-A356-1621-280E-D9429A21ED8D}"/>
                </a:ext>
              </a:extLst>
            </p:cNvPr>
            <p:cNvSpPr/>
            <p:nvPr/>
          </p:nvSpPr>
          <p:spPr>
            <a:xfrm>
              <a:off x="-2289725" y="431937"/>
              <a:ext cx="2667357" cy="819624"/>
            </a:xfrm>
            <a:custGeom>
              <a:avLst/>
              <a:gdLst/>
              <a:ahLst/>
              <a:cxnLst/>
              <a:rect l="l" t="t" r="r" b="b"/>
              <a:pathLst>
                <a:path w="8009" h="2461" extrusionOk="0">
                  <a:moveTo>
                    <a:pt x="4358" y="197"/>
                  </a:moveTo>
                  <a:cubicBezTo>
                    <a:pt x="2696" y="445"/>
                    <a:pt x="1060" y="1165"/>
                    <a:pt x="0" y="2460"/>
                  </a:cubicBezTo>
                  <a:cubicBezTo>
                    <a:pt x="642" y="2146"/>
                    <a:pt x="1374" y="2028"/>
                    <a:pt x="2094" y="2133"/>
                  </a:cubicBezTo>
                  <a:cubicBezTo>
                    <a:pt x="1963" y="2055"/>
                    <a:pt x="1885" y="1911"/>
                    <a:pt x="1872" y="1754"/>
                  </a:cubicBezTo>
                  <a:cubicBezTo>
                    <a:pt x="2133" y="1806"/>
                    <a:pt x="2382" y="1911"/>
                    <a:pt x="2604" y="2068"/>
                  </a:cubicBezTo>
                  <a:lnTo>
                    <a:pt x="2434" y="1754"/>
                  </a:lnTo>
                  <a:cubicBezTo>
                    <a:pt x="2670" y="1858"/>
                    <a:pt x="2918" y="1924"/>
                    <a:pt x="3167" y="1937"/>
                  </a:cubicBezTo>
                  <a:cubicBezTo>
                    <a:pt x="3101" y="1832"/>
                    <a:pt x="3075" y="1701"/>
                    <a:pt x="3088" y="1584"/>
                  </a:cubicBezTo>
                  <a:cubicBezTo>
                    <a:pt x="3324" y="1793"/>
                    <a:pt x="3599" y="1937"/>
                    <a:pt x="3900" y="2028"/>
                  </a:cubicBezTo>
                  <a:lnTo>
                    <a:pt x="3900" y="1675"/>
                  </a:lnTo>
                  <a:lnTo>
                    <a:pt x="4816" y="1989"/>
                  </a:lnTo>
                  <a:lnTo>
                    <a:pt x="4541" y="1544"/>
                  </a:lnTo>
                  <a:lnTo>
                    <a:pt x="5731" y="1819"/>
                  </a:lnTo>
                  <a:lnTo>
                    <a:pt x="5300" y="1309"/>
                  </a:lnTo>
                  <a:cubicBezTo>
                    <a:pt x="5614" y="1387"/>
                    <a:pt x="5928" y="1427"/>
                    <a:pt x="6255" y="1414"/>
                  </a:cubicBezTo>
                  <a:lnTo>
                    <a:pt x="5849" y="1073"/>
                  </a:lnTo>
                  <a:cubicBezTo>
                    <a:pt x="6255" y="1139"/>
                    <a:pt x="6660" y="1165"/>
                    <a:pt x="7079" y="1152"/>
                  </a:cubicBezTo>
                  <a:cubicBezTo>
                    <a:pt x="7001" y="1047"/>
                    <a:pt x="6896" y="969"/>
                    <a:pt x="6765" y="929"/>
                  </a:cubicBezTo>
                  <a:cubicBezTo>
                    <a:pt x="7184" y="1008"/>
                    <a:pt x="7589" y="1047"/>
                    <a:pt x="8008" y="1034"/>
                  </a:cubicBezTo>
                  <a:cubicBezTo>
                    <a:pt x="7105" y="105"/>
                    <a:pt x="5640" y="0"/>
                    <a:pt x="4358" y="1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3918;p14">
              <a:extLst>
                <a:ext uri="{FF2B5EF4-FFF2-40B4-BE49-F238E27FC236}">
                  <a16:creationId xmlns:a16="http://schemas.microsoft.com/office/drawing/2014/main" id="{0C141E6D-7EA1-26FB-003A-56930F046978}"/>
                </a:ext>
              </a:extLst>
            </p:cNvPr>
            <p:cNvSpPr/>
            <p:nvPr/>
          </p:nvSpPr>
          <p:spPr>
            <a:xfrm>
              <a:off x="-2141519" y="649750"/>
              <a:ext cx="2471194" cy="540865"/>
            </a:xfrm>
            <a:custGeom>
              <a:avLst/>
              <a:gdLst/>
              <a:ahLst/>
              <a:cxnLst/>
              <a:rect l="l" t="t" r="r" b="b"/>
              <a:pathLst>
                <a:path w="7420" h="1624" extrusionOk="0">
                  <a:moveTo>
                    <a:pt x="6229" y="79"/>
                  </a:moveTo>
                  <a:cubicBezTo>
                    <a:pt x="5967" y="118"/>
                    <a:pt x="5784" y="1"/>
                    <a:pt x="5522" y="14"/>
                  </a:cubicBezTo>
                  <a:cubicBezTo>
                    <a:pt x="5129" y="40"/>
                    <a:pt x="4829" y="275"/>
                    <a:pt x="4436" y="288"/>
                  </a:cubicBezTo>
                  <a:cubicBezTo>
                    <a:pt x="4057" y="315"/>
                    <a:pt x="3690" y="406"/>
                    <a:pt x="3350" y="550"/>
                  </a:cubicBezTo>
                  <a:cubicBezTo>
                    <a:pt x="2944" y="681"/>
                    <a:pt x="2565" y="354"/>
                    <a:pt x="2146" y="589"/>
                  </a:cubicBezTo>
                  <a:cubicBezTo>
                    <a:pt x="1963" y="720"/>
                    <a:pt x="1754" y="812"/>
                    <a:pt x="1531" y="864"/>
                  </a:cubicBezTo>
                  <a:cubicBezTo>
                    <a:pt x="929" y="956"/>
                    <a:pt x="314" y="1074"/>
                    <a:pt x="0" y="1623"/>
                  </a:cubicBezTo>
                  <a:cubicBezTo>
                    <a:pt x="524" y="1453"/>
                    <a:pt x="1086" y="1401"/>
                    <a:pt x="1636" y="1479"/>
                  </a:cubicBezTo>
                  <a:cubicBezTo>
                    <a:pt x="1505" y="1388"/>
                    <a:pt x="1427" y="1257"/>
                    <a:pt x="1413" y="1100"/>
                  </a:cubicBezTo>
                  <a:cubicBezTo>
                    <a:pt x="1675" y="1152"/>
                    <a:pt x="1937" y="1257"/>
                    <a:pt x="2146" y="1401"/>
                  </a:cubicBezTo>
                  <a:lnTo>
                    <a:pt x="1976" y="1100"/>
                  </a:lnTo>
                  <a:cubicBezTo>
                    <a:pt x="2212" y="1204"/>
                    <a:pt x="2460" y="1257"/>
                    <a:pt x="2722" y="1283"/>
                  </a:cubicBezTo>
                  <a:cubicBezTo>
                    <a:pt x="2656" y="1178"/>
                    <a:pt x="2617" y="1047"/>
                    <a:pt x="2630" y="930"/>
                  </a:cubicBezTo>
                  <a:cubicBezTo>
                    <a:pt x="2866" y="1126"/>
                    <a:pt x="3154" y="1283"/>
                    <a:pt x="3455" y="1374"/>
                  </a:cubicBezTo>
                  <a:lnTo>
                    <a:pt x="3455" y="1021"/>
                  </a:lnTo>
                  <a:lnTo>
                    <a:pt x="4357" y="1335"/>
                  </a:lnTo>
                  <a:lnTo>
                    <a:pt x="4096" y="877"/>
                  </a:lnTo>
                  <a:lnTo>
                    <a:pt x="5286" y="1165"/>
                  </a:lnTo>
                  <a:lnTo>
                    <a:pt x="4855" y="655"/>
                  </a:lnTo>
                  <a:cubicBezTo>
                    <a:pt x="5169" y="733"/>
                    <a:pt x="5483" y="773"/>
                    <a:pt x="5810" y="760"/>
                  </a:cubicBezTo>
                  <a:lnTo>
                    <a:pt x="5404" y="419"/>
                  </a:lnTo>
                  <a:cubicBezTo>
                    <a:pt x="5810" y="485"/>
                    <a:pt x="6215" y="511"/>
                    <a:pt x="6634" y="498"/>
                  </a:cubicBezTo>
                  <a:cubicBezTo>
                    <a:pt x="6556" y="393"/>
                    <a:pt x="6451" y="315"/>
                    <a:pt x="6320" y="275"/>
                  </a:cubicBezTo>
                  <a:cubicBezTo>
                    <a:pt x="6687" y="341"/>
                    <a:pt x="7053" y="380"/>
                    <a:pt x="7419" y="380"/>
                  </a:cubicBezTo>
                  <a:cubicBezTo>
                    <a:pt x="7053" y="158"/>
                    <a:pt x="6713" y="1"/>
                    <a:pt x="6229" y="79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3919;p14">
              <a:extLst>
                <a:ext uri="{FF2B5EF4-FFF2-40B4-BE49-F238E27FC236}">
                  <a16:creationId xmlns:a16="http://schemas.microsoft.com/office/drawing/2014/main" id="{F176FEA1-11D7-246E-6A5C-4969304B08B1}"/>
                </a:ext>
              </a:extLst>
            </p:cNvPr>
            <p:cNvSpPr/>
            <p:nvPr/>
          </p:nvSpPr>
          <p:spPr>
            <a:xfrm>
              <a:off x="-3488027" y="-784017"/>
              <a:ext cx="1508028" cy="1956972"/>
            </a:xfrm>
            <a:custGeom>
              <a:avLst/>
              <a:gdLst/>
              <a:ahLst/>
              <a:cxnLst/>
              <a:rect l="l" t="t" r="r" b="b"/>
              <a:pathLst>
                <a:path w="4528" h="5876" extrusionOk="0">
                  <a:moveTo>
                    <a:pt x="2931" y="616"/>
                  </a:moveTo>
                  <a:cubicBezTo>
                    <a:pt x="2041" y="132"/>
                    <a:pt x="916" y="1"/>
                    <a:pt x="0" y="433"/>
                  </a:cubicBezTo>
                  <a:lnTo>
                    <a:pt x="1531" y="668"/>
                  </a:lnTo>
                  <a:cubicBezTo>
                    <a:pt x="1387" y="786"/>
                    <a:pt x="1217" y="877"/>
                    <a:pt x="1034" y="891"/>
                  </a:cubicBezTo>
                  <a:lnTo>
                    <a:pt x="2041" y="982"/>
                  </a:lnTo>
                  <a:cubicBezTo>
                    <a:pt x="1911" y="1074"/>
                    <a:pt x="1819" y="1191"/>
                    <a:pt x="1767" y="1335"/>
                  </a:cubicBezTo>
                  <a:cubicBezTo>
                    <a:pt x="2041" y="1283"/>
                    <a:pt x="2316" y="1335"/>
                    <a:pt x="2565" y="1453"/>
                  </a:cubicBezTo>
                  <a:lnTo>
                    <a:pt x="2251" y="1715"/>
                  </a:lnTo>
                  <a:cubicBezTo>
                    <a:pt x="2539" y="1793"/>
                    <a:pt x="2800" y="1937"/>
                    <a:pt x="3010" y="2147"/>
                  </a:cubicBezTo>
                  <a:cubicBezTo>
                    <a:pt x="2905" y="2134"/>
                    <a:pt x="2787" y="2186"/>
                    <a:pt x="2735" y="2291"/>
                  </a:cubicBezTo>
                  <a:cubicBezTo>
                    <a:pt x="3010" y="2421"/>
                    <a:pt x="3245" y="2592"/>
                    <a:pt x="3455" y="2814"/>
                  </a:cubicBezTo>
                  <a:cubicBezTo>
                    <a:pt x="3297" y="2801"/>
                    <a:pt x="3154" y="2866"/>
                    <a:pt x="3049" y="2971"/>
                  </a:cubicBezTo>
                  <a:cubicBezTo>
                    <a:pt x="3258" y="3128"/>
                    <a:pt x="3455" y="3311"/>
                    <a:pt x="3598" y="3521"/>
                  </a:cubicBezTo>
                  <a:lnTo>
                    <a:pt x="3350" y="3612"/>
                  </a:lnTo>
                  <a:cubicBezTo>
                    <a:pt x="3494" y="3821"/>
                    <a:pt x="3651" y="4031"/>
                    <a:pt x="3821" y="4214"/>
                  </a:cubicBezTo>
                  <a:lnTo>
                    <a:pt x="3546" y="4214"/>
                  </a:lnTo>
                  <a:cubicBezTo>
                    <a:pt x="3572" y="4423"/>
                    <a:pt x="3651" y="4633"/>
                    <a:pt x="3782" y="4790"/>
                  </a:cubicBezTo>
                  <a:cubicBezTo>
                    <a:pt x="3507" y="5051"/>
                    <a:pt x="4030" y="5522"/>
                    <a:pt x="3899" y="5876"/>
                  </a:cubicBezTo>
                  <a:cubicBezTo>
                    <a:pt x="4161" y="5208"/>
                    <a:pt x="4344" y="4502"/>
                    <a:pt x="4449" y="3782"/>
                  </a:cubicBezTo>
                  <a:cubicBezTo>
                    <a:pt x="4527" y="3063"/>
                    <a:pt x="4449" y="2317"/>
                    <a:pt x="4083" y="1689"/>
                  </a:cubicBezTo>
                  <a:cubicBezTo>
                    <a:pt x="3795" y="1231"/>
                    <a:pt x="3402" y="864"/>
                    <a:pt x="2931" y="61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920;p14">
              <a:extLst>
                <a:ext uri="{FF2B5EF4-FFF2-40B4-BE49-F238E27FC236}">
                  <a16:creationId xmlns:a16="http://schemas.microsoft.com/office/drawing/2014/main" id="{3D88F9BD-FE59-16C9-CFE9-9AAE9A8D2C5A}"/>
                </a:ext>
              </a:extLst>
            </p:cNvPr>
            <p:cNvSpPr/>
            <p:nvPr/>
          </p:nvSpPr>
          <p:spPr>
            <a:xfrm>
              <a:off x="-3483698" y="-714077"/>
              <a:ext cx="1425100" cy="1786786"/>
            </a:xfrm>
            <a:custGeom>
              <a:avLst/>
              <a:gdLst/>
              <a:ahLst/>
              <a:cxnLst/>
              <a:rect l="l" t="t" r="r" b="b"/>
              <a:pathLst>
                <a:path w="4279" h="5365" extrusionOk="0">
                  <a:moveTo>
                    <a:pt x="3795" y="2722"/>
                  </a:moveTo>
                  <a:cubicBezTo>
                    <a:pt x="3795" y="2382"/>
                    <a:pt x="3442" y="2094"/>
                    <a:pt x="3311" y="1793"/>
                  </a:cubicBezTo>
                  <a:cubicBezTo>
                    <a:pt x="3127" y="1348"/>
                    <a:pt x="3533" y="1138"/>
                    <a:pt x="2787" y="851"/>
                  </a:cubicBezTo>
                  <a:cubicBezTo>
                    <a:pt x="2604" y="785"/>
                    <a:pt x="2447" y="654"/>
                    <a:pt x="2342" y="484"/>
                  </a:cubicBezTo>
                  <a:cubicBezTo>
                    <a:pt x="2081" y="39"/>
                    <a:pt x="1296" y="0"/>
                    <a:pt x="681" y="13"/>
                  </a:cubicBezTo>
                  <a:cubicBezTo>
                    <a:pt x="563" y="26"/>
                    <a:pt x="445" y="66"/>
                    <a:pt x="327" y="92"/>
                  </a:cubicBezTo>
                  <a:lnTo>
                    <a:pt x="301" y="105"/>
                  </a:lnTo>
                  <a:lnTo>
                    <a:pt x="157" y="157"/>
                  </a:lnTo>
                  <a:cubicBezTo>
                    <a:pt x="105" y="170"/>
                    <a:pt x="40" y="196"/>
                    <a:pt x="0" y="223"/>
                  </a:cubicBezTo>
                  <a:lnTo>
                    <a:pt x="1518" y="458"/>
                  </a:lnTo>
                  <a:cubicBezTo>
                    <a:pt x="1387" y="589"/>
                    <a:pt x="1217" y="667"/>
                    <a:pt x="1034" y="681"/>
                  </a:cubicBezTo>
                  <a:lnTo>
                    <a:pt x="2028" y="772"/>
                  </a:lnTo>
                  <a:cubicBezTo>
                    <a:pt x="1911" y="864"/>
                    <a:pt x="1819" y="981"/>
                    <a:pt x="1767" y="1125"/>
                  </a:cubicBezTo>
                  <a:cubicBezTo>
                    <a:pt x="2028" y="1073"/>
                    <a:pt x="2303" y="1125"/>
                    <a:pt x="2552" y="1243"/>
                  </a:cubicBezTo>
                  <a:lnTo>
                    <a:pt x="2238" y="1505"/>
                  </a:lnTo>
                  <a:cubicBezTo>
                    <a:pt x="2526" y="1583"/>
                    <a:pt x="2787" y="1727"/>
                    <a:pt x="2997" y="1937"/>
                  </a:cubicBezTo>
                  <a:cubicBezTo>
                    <a:pt x="2892" y="1924"/>
                    <a:pt x="2774" y="1976"/>
                    <a:pt x="2722" y="2081"/>
                  </a:cubicBezTo>
                  <a:cubicBezTo>
                    <a:pt x="2997" y="2211"/>
                    <a:pt x="3232" y="2382"/>
                    <a:pt x="3442" y="2604"/>
                  </a:cubicBezTo>
                  <a:cubicBezTo>
                    <a:pt x="3284" y="2591"/>
                    <a:pt x="3141" y="2656"/>
                    <a:pt x="3036" y="2761"/>
                  </a:cubicBezTo>
                  <a:cubicBezTo>
                    <a:pt x="3245" y="2918"/>
                    <a:pt x="3442" y="3101"/>
                    <a:pt x="3585" y="3311"/>
                  </a:cubicBezTo>
                  <a:lnTo>
                    <a:pt x="3337" y="3402"/>
                  </a:lnTo>
                  <a:cubicBezTo>
                    <a:pt x="3481" y="3611"/>
                    <a:pt x="3638" y="3821"/>
                    <a:pt x="3808" y="4004"/>
                  </a:cubicBezTo>
                  <a:lnTo>
                    <a:pt x="3533" y="4004"/>
                  </a:lnTo>
                  <a:cubicBezTo>
                    <a:pt x="3559" y="4213"/>
                    <a:pt x="3638" y="4423"/>
                    <a:pt x="3769" y="4580"/>
                  </a:cubicBezTo>
                  <a:cubicBezTo>
                    <a:pt x="3599" y="4750"/>
                    <a:pt x="3847" y="5090"/>
                    <a:pt x="3991" y="5365"/>
                  </a:cubicBezTo>
                  <a:cubicBezTo>
                    <a:pt x="4096" y="5051"/>
                    <a:pt x="4187" y="4737"/>
                    <a:pt x="4279" y="4423"/>
                  </a:cubicBezTo>
                  <a:cubicBezTo>
                    <a:pt x="4279" y="3965"/>
                    <a:pt x="4109" y="3742"/>
                    <a:pt x="3913" y="3389"/>
                  </a:cubicBezTo>
                  <a:cubicBezTo>
                    <a:pt x="3821" y="3180"/>
                    <a:pt x="3782" y="2957"/>
                    <a:pt x="3795" y="272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921;p14">
              <a:extLst>
                <a:ext uri="{FF2B5EF4-FFF2-40B4-BE49-F238E27FC236}">
                  <a16:creationId xmlns:a16="http://schemas.microsoft.com/office/drawing/2014/main" id="{59A3A1C8-597F-39EA-6241-DB6EF73FB844}"/>
                </a:ext>
              </a:extLst>
            </p:cNvPr>
            <p:cNvSpPr/>
            <p:nvPr/>
          </p:nvSpPr>
          <p:spPr>
            <a:xfrm>
              <a:off x="-4459858" y="-73628"/>
              <a:ext cx="2292349" cy="1268568"/>
            </a:xfrm>
            <a:custGeom>
              <a:avLst/>
              <a:gdLst/>
              <a:ahLst/>
              <a:cxnLst/>
              <a:rect l="l" t="t" r="r" b="b"/>
              <a:pathLst>
                <a:path w="6883" h="3809" extrusionOk="0">
                  <a:moveTo>
                    <a:pt x="3965" y="367"/>
                  </a:moveTo>
                  <a:cubicBezTo>
                    <a:pt x="2643" y="1"/>
                    <a:pt x="1217" y="445"/>
                    <a:pt x="0" y="1074"/>
                  </a:cubicBezTo>
                  <a:cubicBezTo>
                    <a:pt x="681" y="1100"/>
                    <a:pt x="1361" y="1034"/>
                    <a:pt x="2028" y="877"/>
                  </a:cubicBezTo>
                  <a:cubicBezTo>
                    <a:pt x="2002" y="1047"/>
                    <a:pt x="1924" y="1204"/>
                    <a:pt x="1806" y="1309"/>
                  </a:cubicBezTo>
                  <a:lnTo>
                    <a:pt x="2460" y="1191"/>
                  </a:lnTo>
                  <a:lnTo>
                    <a:pt x="2199" y="1440"/>
                  </a:lnTo>
                  <a:lnTo>
                    <a:pt x="3285" y="1440"/>
                  </a:lnTo>
                  <a:lnTo>
                    <a:pt x="3062" y="1754"/>
                  </a:lnTo>
                  <a:lnTo>
                    <a:pt x="4017" y="1754"/>
                  </a:lnTo>
                  <a:lnTo>
                    <a:pt x="3847" y="2016"/>
                  </a:lnTo>
                  <a:lnTo>
                    <a:pt x="4776" y="2107"/>
                  </a:lnTo>
                  <a:lnTo>
                    <a:pt x="4541" y="2513"/>
                  </a:lnTo>
                  <a:lnTo>
                    <a:pt x="5352" y="2565"/>
                  </a:lnTo>
                  <a:cubicBezTo>
                    <a:pt x="5286" y="2657"/>
                    <a:pt x="5208" y="2748"/>
                    <a:pt x="5143" y="2840"/>
                  </a:cubicBezTo>
                  <a:cubicBezTo>
                    <a:pt x="5483" y="2801"/>
                    <a:pt x="5875" y="2788"/>
                    <a:pt x="6098" y="3062"/>
                  </a:cubicBezTo>
                  <a:cubicBezTo>
                    <a:pt x="6163" y="3180"/>
                    <a:pt x="6242" y="3311"/>
                    <a:pt x="6294" y="3442"/>
                  </a:cubicBezTo>
                  <a:cubicBezTo>
                    <a:pt x="6359" y="3586"/>
                    <a:pt x="6490" y="3677"/>
                    <a:pt x="6647" y="3677"/>
                  </a:cubicBezTo>
                  <a:cubicBezTo>
                    <a:pt x="6778" y="3651"/>
                    <a:pt x="6870" y="3808"/>
                    <a:pt x="6883" y="3677"/>
                  </a:cubicBezTo>
                  <a:cubicBezTo>
                    <a:pt x="6883" y="3442"/>
                    <a:pt x="6844" y="3206"/>
                    <a:pt x="6778" y="2984"/>
                  </a:cubicBezTo>
                  <a:cubicBezTo>
                    <a:pt x="6229" y="1780"/>
                    <a:pt x="5247" y="720"/>
                    <a:pt x="3965" y="36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922;p14">
              <a:extLst>
                <a:ext uri="{FF2B5EF4-FFF2-40B4-BE49-F238E27FC236}">
                  <a16:creationId xmlns:a16="http://schemas.microsoft.com/office/drawing/2014/main" id="{E177B43F-F3E4-DC8E-D2BF-9CA3382082B3}"/>
                </a:ext>
              </a:extLst>
            </p:cNvPr>
            <p:cNvSpPr/>
            <p:nvPr/>
          </p:nvSpPr>
          <p:spPr>
            <a:xfrm>
              <a:off x="-4372600" y="105218"/>
              <a:ext cx="2126825" cy="1046094"/>
            </a:xfrm>
            <a:custGeom>
              <a:avLst/>
              <a:gdLst/>
              <a:ahLst/>
              <a:cxnLst/>
              <a:rect l="l" t="t" r="r" b="b"/>
              <a:pathLst>
                <a:path w="6386" h="3141" extrusionOk="0">
                  <a:moveTo>
                    <a:pt x="5849" y="2146"/>
                  </a:moveTo>
                  <a:cubicBezTo>
                    <a:pt x="5705" y="2067"/>
                    <a:pt x="5522" y="1963"/>
                    <a:pt x="5456" y="1793"/>
                  </a:cubicBezTo>
                  <a:cubicBezTo>
                    <a:pt x="5299" y="1282"/>
                    <a:pt x="4972" y="1335"/>
                    <a:pt x="4567" y="1165"/>
                  </a:cubicBezTo>
                  <a:cubicBezTo>
                    <a:pt x="4253" y="1047"/>
                    <a:pt x="4370" y="720"/>
                    <a:pt x="3912" y="667"/>
                  </a:cubicBezTo>
                  <a:cubicBezTo>
                    <a:pt x="3703" y="641"/>
                    <a:pt x="3297" y="733"/>
                    <a:pt x="3193" y="537"/>
                  </a:cubicBezTo>
                  <a:cubicBezTo>
                    <a:pt x="2957" y="52"/>
                    <a:pt x="2630" y="340"/>
                    <a:pt x="2251" y="131"/>
                  </a:cubicBezTo>
                  <a:cubicBezTo>
                    <a:pt x="2015" y="0"/>
                    <a:pt x="1688" y="275"/>
                    <a:pt x="1269" y="183"/>
                  </a:cubicBezTo>
                  <a:cubicBezTo>
                    <a:pt x="864" y="105"/>
                    <a:pt x="824" y="353"/>
                    <a:pt x="0" y="537"/>
                  </a:cubicBezTo>
                  <a:cubicBezTo>
                    <a:pt x="602" y="537"/>
                    <a:pt x="1191" y="471"/>
                    <a:pt x="1766" y="340"/>
                  </a:cubicBezTo>
                  <a:cubicBezTo>
                    <a:pt x="1753" y="510"/>
                    <a:pt x="1675" y="667"/>
                    <a:pt x="1557" y="772"/>
                  </a:cubicBezTo>
                  <a:lnTo>
                    <a:pt x="2211" y="654"/>
                  </a:lnTo>
                  <a:lnTo>
                    <a:pt x="1950" y="903"/>
                  </a:lnTo>
                  <a:lnTo>
                    <a:pt x="3036" y="903"/>
                  </a:lnTo>
                  <a:lnTo>
                    <a:pt x="2813" y="1217"/>
                  </a:lnTo>
                  <a:lnTo>
                    <a:pt x="3768" y="1217"/>
                  </a:lnTo>
                  <a:lnTo>
                    <a:pt x="3598" y="1479"/>
                  </a:lnTo>
                  <a:lnTo>
                    <a:pt x="4514" y="1570"/>
                  </a:lnTo>
                  <a:lnTo>
                    <a:pt x="4279" y="1976"/>
                  </a:lnTo>
                  <a:lnTo>
                    <a:pt x="5103" y="2028"/>
                  </a:lnTo>
                  <a:cubicBezTo>
                    <a:pt x="5024" y="2120"/>
                    <a:pt x="4959" y="2211"/>
                    <a:pt x="4881" y="2303"/>
                  </a:cubicBezTo>
                  <a:cubicBezTo>
                    <a:pt x="5221" y="2264"/>
                    <a:pt x="5626" y="2251"/>
                    <a:pt x="5836" y="2525"/>
                  </a:cubicBezTo>
                  <a:cubicBezTo>
                    <a:pt x="5914" y="2643"/>
                    <a:pt x="5980" y="2774"/>
                    <a:pt x="6045" y="2905"/>
                  </a:cubicBezTo>
                  <a:cubicBezTo>
                    <a:pt x="6097" y="3049"/>
                    <a:pt x="6241" y="3140"/>
                    <a:pt x="6385" y="3140"/>
                  </a:cubicBezTo>
                  <a:lnTo>
                    <a:pt x="6385" y="3140"/>
                  </a:lnTo>
                  <a:cubicBezTo>
                    <a:pt x="6320" y="2735"/>
                    <a:pt x="6268" y="2381"/>
                    <a:pt x="5849" y="2146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923;p14">
              <a:extLst>
                <a:ext uri="{FF2B5EF4-FFF2-40B4-BE49-F238E27FC236}">
                  <a16:creationId xmlns:a16="http://schemas.microsoft.com/office/drawing/2014/main" id="{29FEDE9F-43A5-D557-39BF-236F5207CC8F}"/>
                </a:ext>
              </a:extLst>
            </p:cNvPr>
            <p:cNvSpPr/>
            <p:nvPr/>
          </p:nvSpPr>
          <p:spPr>
            <a:xfrm>
              <a:off x="-4690992" y="963480"/>
              <a:ext cx="2519152" cy="775995"/>
            </a:xfrm>
            <a:custGeom>
              <a:avLst/>
              <a:gdLst/>
              <a:ahLst/>
              <a:cxnLst/>
              <a:rect l="l" t="t" r="r" b="b"/>
              <a:pathLst>
                <a:path w="7564" h="2330" extrusionOk="0">
                  <a:moveTo>
                    <a:pt x="5693" y="40"/>
                  </a:moveTo>
                  <a:cubicBezTo>
                    <a:pt x="5065" y="105"/>
                    <a:pt x="4450" y="249"/>
                    <a:pt x="3848" y="472"/>
                  </a:cubicBezTo>
                  <a:lnTo>
                    <a:pt x="1" y="1676"/>
                  </a:lnTo>
                  <a:cubicBezTo>
                    <a:pt x="433" y="1806"/>
                    <a:pt x="904" y="1806"/>
                    <a:pt x="1349" y="1676"/>
                  </a:cubicBezTo>
                  <a:lnTo>
                    <a:pt x="1205" y="2016"/>
                  </a:lnTo>
                  <a:cubicBezTo>
                    <a:pt x="1466" y="1924"/>
                    <a:pt x="1741" y="1859"/>
                    <a:pt x="2029" y="1846"/>
                  </a:cubicBezTo>
                  <a:lnTo>
                    <a:pt x="1820" y="2160"/>
                  </a:lnTo>
                  <a:lnTo>
                    <a:pt x="2631" y="1898"/>
                  </a:lnTo>
                  <a:lnTo>
                    <a:pt x="2592" y="2330"/>
                  </a:lnTo>
                  <a:lnTo>
                    <a:pt x="3285" y="1976"/>
                  </a:lnTo>
                  <a:cubicBezTo>
                    <a:pt x="3272" y="2068"/>
                    <a:pt x="3259" y="2147"/>
                    <a:pt x="3246" y="2238"/>
                  </a:cubicBezTo>
                  <a:cubicBezTo>
                    <a:pt x="3468" y="2120"/>
                    <a:pt x="3678" y="1990"/>
                    <a:pt x="3874" y="1833"/>
                  </a:cubicBezTo>
                  <a:cubicBezTo>
                    <a:pt x="3848" y="2003"/>
                    <a:pt x="4122" y="2055"/>
                    <a:pt x="4266" y="1950"/>
                  </a:cubicBezTo>
                  <a:cubicBezTo>
                    <a:pt x="4397" y="1846"/>
                    <a:pt x="4502" y="1662"/>
                    <a:pt x="4672" y="1636"/>
                  </a:cubicBezTo>
                  <a:cubicBezTo>
                    <a:pt x="4698" y="1715"/>
                    <a:pt x="4711" y="1793"/>
                    <a:pt x="4737" y="1859"/>
                  </a:cubicBezTo>
                  <a:cubicBezTo>
                    <a:pt x="4829" y="1754"/>
                    <a:pt x="4934" y="1662"/>
                    <a:pt x="5065" y="1610"/>
                  </a:cubicBezTo>
                  <a:cubicBezTo>
                    <a:pt x="5195" y="1545"/>
                    <a:pt x="5352" y="1584"/>
                    <a:pt x="5444" y="1702"/>
                  </a:cubicBezTo>
                  <a:cubicBezTo>
                    <a:pt x="5693" y="1558"/>
                    <a:pt x="5915" y="1375"/>
                    <a:pt x="6098" y="1152"/>
                  </a:cubicBezTo>
                  <a:cubicBezTo>
                    <a:pt x="6059" y="1231"/>
                    <a:pt x="6190" y="1322"/>
                    <a:pt x="6268" y="1270"/>
                  </a:cubicBezTo>
                  <a:cubicBezTo>
                    <a:pt x="6334" y="1218"/>
                    <a:pt x="6373" y="1126"/>
                    <a:pt x="6412" y="1047"/>
                  </a:cubicBezTo>
                  <a:cubicBezTo>
                    <a:pt x="6452" y="969"/>
                    <a:pt x="6543" y="877"/>
                    <a:pt x="6622" y="917"/>
                  </a:cubicBezTo>
                  <a:cubicBezTo>
                    <a:pt x="6962" y="838"/>
                    <a:pt x="7276" y="694"/>
                    <a:pt x="7564" y="498"/>
                  </a:cubicBezTo>
                  <a:cubicBezTo>
                    <a:pt x="7067" y="132"/>
                    <a:pt x="6321" y="1"/>
                    <a:pt x="5693" y="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924;p14">
              <a:extLst>
                <a:ext uri="{FF2B5EF4-FFF2-40B4-BE49-F238E27FC236}">
                  <a16:creationId xmlns:a16="http://schemas.microsoft.com/office/drawing/2014/main" id="{FA5AA3B9-6DC4-58DA-ECA6-2C9D48B8B28E}"/>
                </a:ext>
              </a:extLst>
            </p:cNvPr>
            <p:cNvSpPr/>
            <p:nvPr/>
          </p:nvSpPr>
          <p:spPr>
            <a:xfrm>
              <a:off x="-4603734" y="1068057"/>
              <a:ext cx="2401587" cy="667089"/>
            </a:xfrm>
            <a:custGeom>
              <a:avLst/>
              <a:gdLst/>
              <a:ahLst/>
              <a:cxnLst/>
              <a:rect l="l" t="t" r="r" b="b"/>
              <a:pathLst>
                <a:path w="7211" h="2003" extrusionOk="0">
                  <a:moveTo>
                    <a:pt x="6019" y="197"/>
                  </a:moveTo>
                  <a:cubicBezTo>
                    <a:pt x="5836" y="302"/>
                    <a:pt x="5640" y="367"/>
                    <a:pt x="5444" y="393"/>
                  </a:cubicBezTo>
                  <a:cubicBezTo>
                    <a:pt x="5274" y="419"/>
                    <a:pt x="5169" y="328"/>
                    <a:pt x="5025" y="302"/>
                  </a:cubicBezTo>
                  <a:cubicBezTo>
                    <a:pt x="4750" y="262"/>
                    <a:pt x="4632" y="433"/>
                    <a:pt x="4462" y="576"/>
                  </a:cubicBezTo>
                  <a:cubicBezTo>
                    <a:pt x="4227" y="812"/>
                    <a:pt x="3900" y="930"/>
                    <a:pt x="3573" y="917"/>
                  </a:cubicBezTo>
                  <a:cubicBezTo>
                    <a:pt x="3416" y="890"/>
                    <a:pt x="3285" y="838"/>
                    <a:pt x="3154" y="760"/>
                  </a:cubicBezTo>
                  <a:cubicBezTo>
                    <a:pt x="3010" y="681"/>
                    <a:pt x="2644" y="982"/>
                    <a:pt x="2500" y="1087"/>
                  </a:cubicBezTo>
                  <a:cubicBezTo>
                    <a:pt x="2107" y="1375"/>
                    <a:pt x="1702" y="904"/>
                    <a:pt x="1283" y="1061"/>
                  </a:cubicBezTo>
                  <a:cubicBezTo>
                    <a:pt x="916" y="1205"/>
                    <a:pt x="537" y="1322"/>
                    <a:pt x="144" y="1401"/>
                  </a:cubicBezTo>
                  <a:lnTo>
                    <a:pt x="1" y="1414"/>
                  </a:lnTo>
                  <a:cubicBezTo>
                    <a:pt x="354" y="1479"/>
                    <a:pt x="733" y="1453"/>
                    <a:pt x="1087" y="1362"/>
                  </a:cubicBezTo>
                  <a:lnTo>
                    <a:pt x="956" y="1689"/>
                  </a:lnTo>
                  <a:cubicBezTo>
                    <a:pt x="1217" y="1597"/>
                    <a:pt x="1492" y="1532"/>
                    <a:pt x="1767" y="1519"/>
                  </a:cubicBezTo>
                  <a:lnTo>
                    <a:pt x="1558" y="1833"/>
                  </a:lnTo>
                  <a:lnTo>
                    <a:pt x="2369" y="1571"/>
                  </a:lnTo>
                  <a:lnTo>
                    <a:pt x="2330" y="2003"/>
                  </a:lnTo>
                  <a:lnTo>
                    <a:pt x="3023" y="1649"/>
                  </a:lnTo>
                  <a:cubicBezTo>
                    <a:pt x="3010" y="1741"/>
                    <a:pt x="2997" y="1819"/>
                    <a:pt x="2997" y="1911"/>
                  </a:cubicBezTo>
                  <a:cubicBezTo>
                    <a:pt x="3206" y="1793"/>
                    <a:pt x="3429" y="1662"/>
                    <a:pt x="3625" y="1519"/>
                  </a:cubicBezTo>
                  <a:cubicBezTo>
                    <a:pt x="3586" y="1676"/>
                    <a:pt x="3874" y="1728"/>
                    <a:pt x="4004" y="1623"/>
                  </a:cubicBezTo>
                  <a:cubicBezTo>
                    <a:pt x="4148" y="1519"/>
                    <a:pt x="4240" y="1335"/>
                    <a:pt x="4410" y="1309"/>
                  </a:cubicBezTo>
                  <a:cubicBezTo>
                    <a:pt x="4436" y="1388"/>
                    <a:pt x="4462" y="1466"/>
                    <a:pt x="4475" y="1532"/>
                  </a:cubicBezTo>
                  <a:cubicBezTo>
                    <a:pt x="4567" y="1427"/>
                    <a:pt x="4685" y="1335"/>
                    <a:pt x="4803" y="1283"/>
                  </a:cubicBezTo>
                  <a:cubicBezTo>
                    <a:pt x="4947" y="1218"/>
                    <a:pt x="5090" y="1257"/>
                    <a:pt x="5182" y="1375"/>
                  </a:cubicBezTo>
                  <a:cubicBezTo>
                    <a:pt x="5431" y="1231"/>
                    <a:pt x="5653" y="1048"/>
                    <a:pt x="5836" y="825"/>
                  </a:cubicBezTo>
                  <a:cubicBezTo>
                    <a:pt x="5797" y="904"/>
                    <a:pt x="5928" y="995"/>
                    <a:pt x="6006" y="943"/>
                  </a:cubicBezTo>
                  <a:cubicBezTo>
                    <a:pt x="6085" y="890"/>
                    <a:pt x="6111" y="799"/>
                    <a:pt x="6150" y="720"/>
                  </a:cubicBezTo>
                  <a:cubicBezTo>
                    <a:pt x="6203" y="642"/>
                    <a:pt x="6294" y="550"/>
                    <a:pt x="6373" y="590"/>
                  </a:cubicBezTo>
                  <a:cubicBezTo>
                    <a:pt x="6661" y="524"/>
                    <a:pt x="6948" y="393"/>
                    <a:pt x="7210" y="236"/>
                  </a:cubicBezTo>
                  <a:cubicBezTo>
                    <a:pt x="6831" y="118"/>
                    <a:pt x="6399" y="1"/>
                    <a:pt x="6019" y="19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925;p14">
              <a:extLst>
                <a:ext uri="{FF2B5EF4-FFF2-40B4-BE49-F238E27FC236}">
                  <a16:creationId xmlns:a16="http://schemas.microsoft.com/office/drawing/2014/main" id="{50153985-0DDC-BDD6-5CF7-CCEBE6F87C12}"/>
                </a:ext>
              </a:extLst>
            </p:cNvPr>
            <p:cNvSpPr/>
            <p:nvPr/>
          </p:nvSpPr>
          <p:spPr>
            <a:xfrm>
              <a:off x="-3096031" y="2985407"/>
              <a:ext cx="4663" cy="26644"/>
            </a:xfrm>
            <a:custGeom>
              <a:avLst/>
              <a:gdLst/>
              <a:ahLst/>
              <a:cxnLst/>
              <a:rect l="l" t="t" r="r" b="b"/>
              <a:pathLst>
                <a:path w="14" h="80" extrusionOk="0">
                  <a:moveTo>
                    <a:pt x="14" y="79"/>
                  </a:moveTo>
                  <a:lnTo>
                    <a:pt x="14" y="1"/>
                  </a:lnTo>
                  <a:cubicBezTo>
                    <a:pt x="1" y="27"/>
                    <a:pt x="1" y="53"/>
                    <a:pt x="14" y="79"/>
                  </a:cubicBezTo>
                  <a:close/>
                </a:path>
              </a:pathLst>
            </a:custGeom>
            <a:solidFill>
              <a:srgbClr val="339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926;p14">
              <a:extLst>
                <a:ext uri="{FF2B5EF4-FFF2-40B4-BE49-F238E27FC236}">
                  <a16:creationId xmlns:a16="http://schemas.microsoft.com/office/drawing/2014/main" id="{FED50A0D-0F29-41D5-C98C-557B14BF57CB}"/>
                </a:ext>
              </a:extLst>
            </p:cNvPr>
            <p:cNvSpPr/>
            <p:nvPr/>
          </p:nvSpPr>
          <p:spPr>
            <a:xfrm>
              <a:off x="-2721021" y="2371269"/>
              <a:ext cx="8992" cy="17651"/>
            </a:xfrm>
            <a:custGeom>
              <a:avLst/>
              <a:gdLst/>
              <a:ahLst/>
              <a:cxnLst/>
              <a:rect l="l" t="t" r="r" b="b"/>
              <a:pathLst>
                <a:path w="27" h="53" extrusionOk="0">
                  <a:moveTo>
                    <a:pt x="0" y="52"/>
                  </a:moveTo>
                  <a:lnTo>
                    <a:pt x="26" y="0"/>
                  </a:lnTo>
                  <a:cubicBezTo>
                    <a:pt x="0" y="0"/>
                    <a:pt x="0" y="26"/>
                    <a:pt x="0" y="52"/>
                  </a:cubicBezTo>
                  <a:close/>
                </a:path>
              </a:pathLst>
            </a:custGeom>
            <a:solidFill>
              <a:srgbClr val="339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927;p14">
              <a:extLst>
                <a:ext uri="{FF2B5EF4-FFF2-40B4-BE49-F238E27FC236}">
                  <a16:creationId xmlns:a16="http://schemas.microsoft.com/office/drawing/2014/main" id="{874F1377-281D-E899-A90A-E2A832CD11BF}"/>
                </a:ext>
              </a:extLst>
            </p:cNvPr>
            <p:cNvSpPr/>
            <p:nvPr/>
          </p:nvSpPr>
          <p:spPr>
            <a:xfrm>
              <a:off x="-3479368" y="1133667"/>
              <a:ext cx="1346834" cy="2444883"/>
            </a:xfrm>
            <a:custGeom>
              <a:avLst/>
              <a:gdLst/>
              <a:ahLst/>
              <a:cxnLst/>
              <a:rect l="l" t="t" r="r" b="b"/>
              <a:pathLst>
                <a:path w="4044" h="7341" extrusionOk="0">
                  <a:moveTo>
                    <a:pt x="772" y="2918"/>
                  </a:moveTo>
                  <a:cubicBezTo>
                    <a:pt x="144" y="4305"/>
                    <a:pt x="0" y="5862"/>
                    <a:pt x="354" y="7340"/>
                  </a:cubicBezTo>
                  <a:cubicBezTo>
                    <a:pt x="602" y="7000"/>
                    <a:pt x="772" y="6621"/>
                    <a:pt x="851" y="6215"/>
                  </a:cubicBezTo>
                  <a:lnTo>
                    <a:pt x="942" y="6477"/>
                  </a:lnTo>
                  <a:cubicBezTo>
                    <a:pt x="1086" y="6228"/>
                    <a:pt x="1165" y="5940"/>
                    <a:pt x="1165" y="5653"/>
                  </a:cubicBezTo>
                  <a:cubicBezTo>
                    <a:pt x="1165" y="5626"/>
                    <a:pt x="1165" y="5600"/>
                    <a:pt x="1165" y="5574"/>
                  </a:cubicBezTo>
                  <a:lnTo>
                    <a:pt x="1165" y="5653"/>
                  </a:lnTo>
                  <a:cubicBezTo>
                    <a:pt x="1165" y="5718"/>
                    <a:pt x="1191" y="5783"/>
                    <a:pt x="1230" y="5823"/>
                  </a:cubicBezTo>
                  <a:cubicBezTo>
                    <a:pt x="1361" y="5482"/>
                    <a:pt x="1400" y="5116"/>
                    <a:pt x="1374" y="4750"/>
                  </a:cubicBezTo>
                  <a:cubicBezTo>
                    <a:pt x="1440" y="4867"/>
                    <a:pt x="1531" y="4972"/>
                    <a:pt x="1636" y="5051"/>
                  </a:cubicBezTo>
                  <a:cubicBezTo>
                    <a:pt x="1701" y="4750"/>
                    <a:pt x="1728" y="4449"/>
                    <a:pt x="1728" y="4135"/>
                  </a:cubicBezTo>
                  <a:lnTo>
                    <a:pt x="1950" y="4436"/>
                  </a:lnTo>
                  <a:lnTo>
                    <a:pt x="2277" y="3781"/>
                  </a:lnTo>
                  <a:cubicBezTo>
                    <a:pt x="2277" y="3755"/>
                    <a:pt x="2277" y="3729"/>
                    <a:pt x="2303" y="3729"/>
                  </a:cubicBezTo>
                  <a:lnTo>
                    <a:pt x="2277" y="3781"/>
                  </a:lnTo>
                  <a:cubicBezTo>
                    <a:pt x="2290" y="3808"/>
                    <a:pt x="2316" y="3834"/>
                    <a:pt x="2356" y="3834"/>
                  </a:cubicBezTo>
                  <a:cubicBezTo>
                    <a:pt x="2382" y="3821"/>
                    <a:pt x="2434" y="3742"/>
                    <a:pt x="2447" y="3690"/>
                  </a:cubicBezTo>
                  <a:lnTo>
                    <a:pt x="2617" y="3049"/>
                  </a:lnTo>
                  <a:cubicBezTo>
                    <a:pt x="2591" y="3153"/>
                    <a:pt x="2643" y="3271"/>
                    <a:pt x="2735" y="3323"/>
                  </a:cubicBezTo>
                  <a:cubicBezTo>
                    <a:pt x="2800" y="3036"/>
                    <a:pt x="2866" y="2761"/>
                    <a:pt x="2931" y="2473"/>
                  </a:cubicBezTo>
                  <a:lnTo>
                    <a:pt x="3141" y="2578"/>
                  </a:lnTo>
                  <a:lnTo>
                    <a:pt x="3455" y="1636"/>
                  </a:lnTo>
                  <a:cubicBezTo>
                    <a:pt x="3612" y="1073"/>
                    <a:pt x="3808" y="536"/>
                    <a:pt x="4043" y="0"/>
                  </a:cubicBezTo>
                  <a:cubicBezTo>
                    <a:pt x="2604" y="484"/>
                    <a:pt x="1413" y="1544"/>
                    <a:pt x="772" y="291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3928;p14">
              <a:extLst>
                <a:ext uri="{FF2B5EF4-FFF2-40B4-BE49-F238E27FC236}">
                  <a16:creationId xmlns:a16="http://schemas.microsoft.com/office/drawing/2014/main" id="{3608009A-7A6B-8C3A-54C4-68E1E7678772}"/>
                </a:ext>
              </a:extLst>
            </p:cNvPr>
            <p:cNvSpPr/>
            <p:nvPr/>
          </p:nvSpPr>
          <p:spPr>
            <a:xfrm>
              <a:off x="-3387780" y="1229251"/>
              <a:ext cx="1211618" cy="2344970"/>
            </a:xfrm>
            <a:custGeom>
              <a:avLst/>
              <a:gdLst/>
              <a:ahLst/>
              <a:cxnLst/>
              <a:rect l="l" t="t" r="r" b="b"/>
              <a:pathLst>
                <a:path w="3638" h="7041" extrusionOk="0">
                  <a:moveTo>
                    <a:pt x="1832" y="2068"/>
                  </a:moveTo>
                  <a:cubicBezTo>
                    <a:pt x="1596" y="2304"/>
                    <a:pt x="746" y="2696"/>
                    <a:pt x="864" y="3076"/>
                  </a:cubicBezTo>
                  <a:cubicBezTo>
                    <a:pt x="1152" y="3992"/>
                    <a:pt x="746" y="4162"/>
                    <a:pt x="353" y="4947"/>
                  </a:cubicBezTo>
                  <a:cubicBezTo>
                    <a:pt x="157" y="5483"/>
                    <a:pt x="39" y="6059"/>
                    <a:pt x="0" y="6635"/>
                  </a:cubicBezTo>
                  <a:cubicBezTo>
                    <a:pt x="26" y="6766"/>
                    <a:pt x="52" y="6910"/>
                    <a:pt x="92" y="7040"/>
                  </a:cubicBezTo>
                  <a:cubicBezTo>
                    <a:pt x="327" y="6700"/>
                    <a:pt x="497" y="6321"/>
                    <a:pt x="576" y="5915"/>
                  </a:cubicBezTo>
                  <a:lnTo>
                    <a:pt x="667" y="6177"/>
                  </a:lnTo>
                  <a:cubicBezTo>
                    <a:pt x="811" y="5941"/>
                    <a:pt x="890" y="5653"/>
                    <a:pt x="890" y="5366"/>
                  </a:cubicBezTo>
                  <a:cubicBezTo>
                    <a:pt x="890" y="5431"/>
                    <a:pt x="916" y="5483"/>
                    <a:pt x="955" y="5536"/>
                  </a:cubicBezTo>
                  <a:cubicBezTo>
                    <a:pt x="1086" y="5182"/>
                    <a:pt x="1125" y="4816"/>
                    <a:pt x="1099" y="4450"/>
                  </a:cubicBezTo>
                  <a:cubicBezTo>
                    <a:pt x="1165" y="4567"/>
                    <a:pt x="1256" y="4672"/>
                    <a:pt x="1361" y="4751"/>
                  </a:cubicBezTo>
                  <a:cubicBezTo>
                    <a:pt x="1426" y="4450"/>
                    <a:pt x="1453" y="4149"/>
                    <a:pt x="1453" y="3848"/>
                  </a:cubicBezTo>
                  <a:lnTo>
                    <a:pt x="1675" y="4149"/>
                  </a:lnTo>
                  <a:lnTo>
                    <a:pt x="2002" y="3481"/>
                  </a:lnTo>
                  <a:cubicBezTo>
                    <a:pt x="2015" y="3508"/>
                    <a:pt x="2041" y="3547"/>
                    <a:pt x="2081" y="3534"/>
                  </a:cubicBezTo>
                  <a:cubicBezTo>
                    <a:pt x="2107" y="3534"/>
                    <a:pt x="2159" y="3455"/>
                    <a:pt x="2172" y="3390"/>
                  </a:cubicBezTo>
                  <a:lnTo>
                    <a:pt x="2342" y="2762"/>
                  </a:lnTo>
                  <a:cubicBezTo>
                    <a:pt x="2316" y="2866"/>
                    <a:pt x="2368" y="2971"/>
                    <a:pt x="2460" y="3023"/>
                  </a:cubicBezTo>
                  <a:cubicBezTo>
                    <a:pt x="2525" y="2749"/>
                    <a:pt x="2591" y="2461"/>
                    <a:pt x="2656" y="2186"/>
                  </a:cubicBezTo>
                  <a:lnTo>
                    <a:pt x="2866" y="2291"/>
                  </a:lnTo>
                  <a:lnTo>
                    <a:pt x="3180" y="1335"/>
                  </a:lnTo>
                  <a:cubicBezTo>
                    <a:pt x="3311" y="891"/>
                    <a:pt x="3468" y="433"/>
                    <a:pt x="3638" y="1"/>
                  </a:cubicBezTo>
                  <a:cubicBezTo>
                    <a:pt x="3297" y="328"/>
                    <a:pt x="2813" y="446"/>
                    <a:pt x="2447" y="851"/>
                  </a:cubicBezTo>
                  <a:cubicBezTo>
                    <a:pt x="2120" y="1205"/>
                    <a:pt x="2172" y="1728"/>
                    <a:pt x="1832" y="206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929;p14">
              <a:extLst>
                <a:ext uri="{FF2B5EF4-FFF2-40B4-BE49-F238E27FC236}">
                  <a16:creationId xmlns:a16="http://schemas.microsoft.com/office/drawing/2014/main" id="{205E1961-9379-F759-5EC6-4F7FC87C9B95}"/>
                </a:ext>
              </a:extLst>
            </p:cNvPr>
            <p:cNvSpPr/>
            <p:nvPr/>
          </p:nvSpPr>
          <p:spPr>
            <a:xfrm>
              <a:off x="-1871418" y="3064006"/>
              <a:ext cx="21981" cy="26311"/>
            </a:xfrm>
            <a:custGeom>
              <a:avLst/>
              <a:gdLst/>
              <a:ahLst/>
              <a:cxnLst/>
              <a:rect l="l" t="t" r="r" b="b"/>
              <a:pathLst>
                <a:path w="66" h="79" extrusionOk="0">
                  <a:moveTo>
                    <a:pt x="27" y="0"/>
                  </a:moveTo>
                  <a:lnTo>
                    <a:pt x="1" y="79"/>
                  </a:lnTo>
                  <a:cubicBezTo>
                    <a:pt x="40" y="79"/>
                    <a:pt x="66" y="0"/>
                    <a:pt x="27" y="0"/>
                  </a:cubicBezTo>
                  <a:close/>
                </a:path>
              </a:pathLst>
            </a:custGeom>
            <a:solidFill>
              <a:srgbClr val="3397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3930;p14">
              <a:extLst>
                <a:ext uri="{FF2B5EF4-FFF2-40B4-BE49-F238E27FC236}">
                  <a16:creationId xmlns:a16="http://schemas.microsoft.com/office/drawing/2014/main" id="{FFF9CFEB-9AC8-7324-ADC8-39C3932B25E0}"/>
                </a:ext>
              </a:extLst>
            </p:cNvPr>
            <p:cNvSpPr/>
            <p:nvPr/>
          </p:nvSpPr>
          <p:spPr>
            <a:xfrm>
              <a:off x="-2180819" y="1107356"/>
              <a:ext cx="911211" cy="2492842"/>
            </a:xfrm>
            <a:custGeom>
              <a:avLst/>
              <a:gdLst/>
              <a:ahLst/>
              <a:cxnLst/>
              <a:rect l="l" t="t" r="r" b="b"/>
              <a:pathLst>
                <a:path w="2736" h="7485" extrusionOk="0">
                  <a:moveTo>
                    <a:pt x="1" y="0"/>
                  </a:moveTo>
                  <a:lnTo>
                    <a:pt x="27" y="1139"/>
                  </a:lnTo>
                  <a:cubicBezTo>
                    <a:pt x="105" y="1126"/>
                    <a:pt x="184" y="1073"/>
                    <a:pt x="223" y="1008"/>
                  </a:cubicBezTo>
                  <a:cubicBezTo>
                    <a:pt x="158" y="1230"/>
                    <a:pt x="131" y="1466"/>
                    <a:pt x="131" y="1701"/>
                  </a:cubicBezTo>
                  <a:lnTo>
                    <a:pt x="288" y="1492"/>
                  </a:lnTo>
                  <a:lnTo>
                    <a:pt x="380" y="3180"/>
                  </a:lnTo>
                  <a:lnTo>
                    <a:pt x="576" y="3049"/>
                  </a:lnTo>
                  <a:lnTo>
                    <a:pt x="576" y="3834"/>
                  </a:lnTo>
                  <a:cubicBezTo>
                    <a:pt x="694" y="3756"/>
                    <a:pt x="799" y="3651"/>
                    <a:pt x="877" y="3533"/>
                  </a:cubicBezTo>
                  <a:lnTo>
                    <a:pt x="668" y="4528"/>
                  </a:lnTo>
                  <a:cubicBezTo>
                    <a:pt x="707" y="4462"/>
                    <a:pt x="773" y="4423"/>
                    <a:pt x="851" y="4410"/>
                  </a:cubicBezTo>
                  <a:lnTo>
                    <a:pt x="694" y="5352"/>
                  </a:lnTo>
                  <a:cubicBezTo>
                    <a:pt x="812" y="5326"/>
                    <a:pt x="903" y="5274"/>
                    <a:pt x="982" y="5195"/>
                  </a:cubicBezTo>
                  <a:lnTo>
                    <a:pt x="877" y="5810"/>
                  </a:lnTo>
                  <a:cubicBezTo>
                    <a:pt x="864" y="5862"/>
                    <a:pt x="864" y="5941"/>
                    <a:pt x="916" y="5967"/>
                  </a:cubicBezTo>
                  <a:cubicBezTo>
                    <a:pt x="916" y="5967"/>
                    <a:pt x="930" y="5967"/>
                    <a:pt x="943" y="5967"/>
                  </a:cubicBezTo>
                  <a:lnTo>
                    <a:pt x="956" y="5889"/>
                  </a:lnTo>
                  <a:cubicBezTo>
                    <a:pt x="1008" y="5889"/>
                    <a:pt x="982" y="5954"/>
                    <a:pt x="943" y="5967"/>
                  </a:cubicBezTo>
                  <a:cubicBezTo>
                    <a:pt x="877" y="6268"/>
                    <a:pt x="799" y="6582"/>
                    <a:pt x="733" y="6883"/>
                  </a:cubicBezTo>
                  <a:lnTo>
                    <a:pt x="995" y="6621"/>
                  </a:lnTo>
                  <a:lnTo>
                    <a:pt x="903" y="7485"/>
                  </a:lnTo>
                  <a:cubicBezTo>
                    <a:pt x="2735" y="5182"/>
                    <a:pt x="2330" y="1819"/>
                    <a:pt x="1" y="1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3931;p14">
              <a:extLst>
                <a:ext uri="{FF2B5EF4-FFF2-40B4-BE49-F238E27FC236}">
                  <a16:creationId xmlns:a16="http://schemas.microsoft.com/office/drawing/2014/main" id="{B11BD611-2025-B005-B0EA-35F946FE7961}"/>
                </a:ext>
              </a:extLst>
            </p:cNvPr>
            <p:cNvSpPr/>
            <p:nvPr/>
          </p:nvSpPr>
          <p:spPr>
            <a:xfrm>
              <a:off x="-2180819" y="1163974"/>
              <a:ext cx="531873" cy="2414576"/>
            </a:xfrm>
            <a:custGeom>
              <a:avLst/>
              <a:gdLst/>
              <a:ahLst/>
              <a:cxnLst/>
              <a:rect l="l" t="t" r="r" b="b"/>
              <a:pathLst>
                <a:path w="1597" h="7250" extrusionOk="0">
                  <a:moveTo>
                    <a:pt x="1361" y="4436"/>
                  </a:moveTo>
                  <a:cubicBezTo>
                    <a:pt x="1414" y="4135"/>
                    <a:pt x="1584" y="3821"/>
                    <a:pt x="1388" y="3520"/>
                  </a:cubicBezTo>
                  <a:cubicBezTo>
                    <a:pt x="1283" y="3403"/>
                    <a:pt x="1217" y="3272"/>
                    <a:pt x="1152" y="3128"/>
                  </a:cubicBezTo>
                  <a:cubicBezTo>
                    <a:pt x="1034" y="2631"/>
                    <a:pt x="1257" y="2225"/>
                    <a:pt x="890" y="1780"/>
                  </a:cubicBezTo>
                  <a:cubicBezTo>
                    <a:pt x="668" y="1518"/>
                    <a:pt x="629" y="1244"/>
                    <a:pt x="537" y="930"/>
                  </a:cubicBezTo>
                  <a:cubicBezTo>
                    <a:pt x="419" y="589"/>
                    <a:pt x="236" y="275"/>
                    <a:pt x="1" y="1"/>
                  </a:cubicBezTo>
                  <a:cubicBezTo>
                    <a:pt x="14" y="328"/>
                    <a:pt x="14" y="642"/>
                    <a:pt x="27" y="969"/>
                  </a:cubicBezTo>
                  <a:cubicBezTo>
                    <a:pt x="105" y="956"/>
                    <a:pt x="184" y="903"/>
                    <a:pt x="223" y="838"/>
                  </a:cubicBezTo>
                  <a:cubicBezTo>
                    <a:pt x="158" y="1060"/>
                    <a:pt x="131" y="1296"/>
                    <a:pt x="131" y="1531"/>
                  </a:cubicBezTo>
                  <a:lnTo>
                    <a:pt x="288" y="1322"/>
                  </a:lnTo>
                  <a:lnTo>
                    <a:pt x="380" y="3010"/>
                  </a:lnTo>
                  <a:lnTo>
                    <a:pt x="576" y="2879"/>
                  </a:lnTo>
                  <a:lnTo>
                    <a:pt x="576" y="3664"/>
                  </a:lnTo>
                  <a:cubicBezTo>
                    <a:pt x="694" y="3586"/>
                    <a:pt x="799" y="3481"/>
                    <a:pt x="877" y="3363"/>
                  </a:cubicBezTo>
                  <a:lnTo>
                    <a:pt x="668" y="4358"/>
                  </a:lnTo>
                  <a:cubicBezTo>
                    <a:pt x="707" y="4292"/>
                    <a:pt x="773" y="4253"/>
                    <a:pt x="851" y="4240"/>
                  </a:cubicBezTo>
                  <a:lnTo>
                    <a:pt x="694" y="5182"/>
                  </a:lnTo>
                  <a:cubicBezTo>
                    <a:pt x="812" y="5156"/>
                    <a:pt x="903" y="5104"/>
                    <a:pt x="982" y="5025"/>
                  </a:cubicBezTo>
                  <a:lnTo>
                    <a:pt x="877" y="5640"/>
                  </a:lnTo>
                  <a:cubicBezTo>
                    <a:pt x="864" y="5692"/>
                    <a:pt x="864" y="5771"/>
                    <a:pt x="916" y="5797"/>
                  </a:cubicBezTo>
                  <a:cubicBezTo>
                    <a:pt x="916" y="5797"/>
                    <a:pt x="930" y="5797"/>
                    <a:pt x="943" y="5797"/>
                  </a:cubicBezTo>
                  <a:cubicBezTo>
                    <a:pt x="877" y="6098"/>
                    <a:pt x="799" y="6412"/>
                    <a:pt x="733" y="6713"/>
                  </a:cubicBezTo>
                  <a:lnTo>
                    <a:pt x="995" y="6451"/>
                  </a:lnTo>
                  <a:cubicBezTo>
                    <a:pt x="969" y="6713"/>
                    <a:pt x="943" y="6988"/>
                    <a:pt x="903" y="7249"/>
                  </a:cubicBezTo>
                  <a:cubicBezTo>
                    <a:pt x="1100" y="7040"/>
                    <a:pt x="1296" y="6818"/>
                    <a:pt x="1283" y="6464"/>
                  </a:cubicBezTo>
                  <a:cubicBezTo>
                    <a:pt x="1257" y="6124"/>
                    <a:pt x="1322" y="5771"/>
                    <a:pt x="1453" y="5457"/>
                  </a:cubicBezTo>
                  <a:cubicBezTo>
                    <a:pt x="1597" y="5104"/>
                    <a:pt x="1296" y="4776"/>
                    <a:pt x="1361" y="4436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932;p14">
              <a:extLst>
                <a:ext uri="{FF2B5EF4-FFF2-40B4-BE49-F238E27FC236}">
                  <a16:creationId xmlns:a16="http://schemas.microsoft.com/office/drawing/2014/main" id="{B4FB4A23-E6D9-5B8C-11BF-B64D5B190BBB}"/>
                </a:ext>
              </a:extLst>
            </p:cNvPr>
            <p:cNvSpPr/>
            <p:nvPr/>
          </p:nvSpPr>
          <p:spPr>
            <a:xfrm>
              <a:off x="-2185148" y="1081045"/>
              <a:ext cx="1952643" cy="1364485"/>
            </a:xfrm>
            <a:custGeom>
              <a:avLst/>
              <a:gdLst/>
              <a:ahLst/>
              <a:cxnLst/>
              <a:rect l="l" t="t" r="r" b="b"/>
              <a:pathLst>
                <a:path w="5863" h="4097" extrusionOk="0">
                  <a:moveTo>
                    <a:pt x="4188" y="1597"/>
                  </a:moveTo>
                  <a:cubicBezTo>
                    <a:pt x="3363" y="995"/>
                    <a:pt x="2382" y="616"/>
                    <a:pt x="1401" y="289"/>
                  </a:cubicBezTo>
                  <a:cubicBezTo>
                    <a:pt x="956" y="145"/>
                    <a:pt x="458" y="1"/>
                    <a:pt x="0" y="132"/>
                  </a:cubicBezTo>
                  <a:cubicBezTo>
                    <a:pt x="576" y="616"/>
                    <a:pt x="1008" y="1270"/>
                    <a:pt x="1230" y="1990"/>
                  </a:cubicBezTo>
                  <a:lnTo>
                    <a:pt x="1296" y="1767"/>
                  </a:lnTo>
                  <a:cubicBezTo>
                    <a:pt x="1427" y="1990"/>
                    <a:pt x="1623" y="2173"/>
                    <a:pt x="1858" y="2304"/>
                  </a:cubicBezTo>
                  <a:cubicBezTo>
                    <a:pt x="1832" y="2199"/>
                    <a:pt x="1872" y="2081"/>
                    <a:pt x="1963" y="2016"/>
                  </a:cubicBezTo>
                  <a:lnTo>
                    <a:pt x="2644" y="2762"/>
                  </a:lnTo>
                  <a:cubicBezTo>
                    <a:pt x="2644" y="2670"/>
                    <a:pt x="2644" y="2579"/>
                    <a:pt x="2657" y="2487"/>
                  </a:cubicBezTo>
                  <a:cubicBezTo>
                    <a:pt x="2905" y="2683"/>
                    <a:pt x="3128" y="2932"/>
                    <a:pt x="3272" y="3207"/>
                  </a:cubicBezTo>
                  <a:lnTo>
                    <a:pt x="3337" y="2853"/>
                  </a:lnTo>
                  <a:cubicBezTo>
                    <a:pt x="3559" y="3102"/>
                    <a:pt x="3730" y="3403"/>
                    <a:pt x="3821" y="3730"/>
                  </a:cubicBezTo>
                  <a:lnTo>
                    <a:pt x="3991" y="3364"/>
                  </a:lnTo>
                  <a:cubicBezTo>
                    <a:pt x="4266" y="3521"/>
                    <a:pt x="4502" y="3730"/>
                    <a:pt x="4685" y="3992"/>
                  </a:cubicBezTo>
                  <a:cubicBezTo>
                    <a:pt x="4659" y="3848"/>
                    <a:pt x="4685" y="3717"/>
                    <a:pt x="4724" y="3586"/>
                  </a:cubicBezTo>
                  <a:cubicBezTo>
                    <a:pt x="4946" y="3678"/>
                    <a:pt x="5143" y="3835"/>
                    <a:pt x="5287" y="4031"/>
                  </a:cubicBezTo>
                  <a:lnTo>
                    <a:pt x="5156" y="3547"/>
                  </a:lnTo>
                  <a:lnTo>
                    <a:pt x="5862" y="4096"/>
                  </a:lnTo>
                  <a:cubicBezTo>
                    <a:pt x="5679" y="3089"/>
                    <a:pt x="5012" y="2212"/>
                    <a:pt x="4188" y="159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933;p14">
              <a:extLst>
                <a:ext uri="{FF2B5EF4-FFF2-40B4-BE49-F238E27FC236}">
                  <a16:creationId xmlns:a16="http://schemas.microsoft.com/office/drawing/2014/main" id="{E10E8D4E-FA2E-9685-F665-C6461F01046F}"/>
                </a:ext>
              </a:extLst>
            </p:cNvPr>
            <p:cNvSpPr/>
            <p:nvPr/>
          </p:nvSpPr>
          <p:spPr>
            <a:xfrm>
              <a:off x="-1975995" y="1347150"/>
              <a:ext cx="1743491" cy="1098382"/>
            </a:xfrm>
            <a:custGeom>
              <a:avLst/>
              <a:gdLst/>
              <a:ahLst/>
              <a:cxnLst/>
              <a:rect l="l" t="t" r="r" b="b"/>
              <a:pathLst>
                <a:path w="5235" h="3298" extrusionOk="0">
                  <a:moveTo>
                    <a:pt x="5221" y="3245"/>
                  </a:moveTo>
                  <a:lnTo>
                    <a:pt x="5221" y="3245"/>
                  </a:lnTo>
                  <a:cubicBezTo>
                    <a:pt x="5182" y="3206"/>
                    <a:pt x="5169" y="3154"/>
                    <a:pt x="5169" y="3114"/>
                  </a:cubicBezTo>
                  <a:cubicBezTo>
                    <a:pt x="5051" y="2853"/>
                    <a:pt x="4894" y="2604"/>
                    <a:pt x="4646" y="2552"/>
                  </a:cubicBezTo>
                  <a:cubicBezTo>
                    <a:pt x="4423" y="2525"/>
                    <a:pt x="4214" y="2408"/>
                    <a:pt x="4070" y="2225"/>
                  </a:cubicBezTo>
                  <a:cubicBezTo>
                    <a:pt x="3795" y="1897"/>
                    <a:pt x="3376" y="1845"/>
                    <a:pt x="3010" y="1688"/>
                  </a:cubicBezTo>
                  <a:cubicBezTo>
                    <a:pt x="2774" y="1570"/>
                    <a:pt x="2709" y="1230"/>
                    <a:pt x="2513" y="1086"/>
                  </a:cubicBezTo>
                  <a:cubicBezTo>
                    <a:pt x="2264" y="877"/>
                    <a:pt x="1898" y="916"/>
                    <a:pt x="1623" y="720"/>
                  </a:cubicBezTo>
                  <a:cubicBezTo>
                    <a:pt x="1348" y="524"/>
                    <a:pt x="1073" y="210"/>
                    <a:pt x="746" y="157"/>
                  </a:cubicBezTo>
                  <a:cubicBezTo>
                    <a:pt x="485" y="131"/>
                    <a:pt x="236" y="66"/>
                    <a:pt x="1" y="0"/>
                  </a:cubicBezTo>
                  <a:cubicBezTo>
                    <a:pt x="262" y="353"/>
                    <a:pt x="458" y="759"/>
                    <a:pt x="602" y="1178"/>
                  </a:cubicBezTo>
                  <a:lnTo>
                    <a:pt x="668" y="955"/>
                  </a:lnTo>
                  <a:cubicBezTo>
                    <a:pt x="799" y="1178"/>
                    <a:pt x="995" y="1374"/>
                    <a:pt x="1230" y="1492"/>
                  </a:cubicBezTo>
                  <a:cubicBezTo>
                    <a:pt x="1204" y="1387"/>
                    <a:pt x="1244" y="1282"/>
                    <a:pt x="1335" y="1204"/>
                  </a:cubicBezTo>
                  <a:lnTo>
                    <a:pt x="2016" y="1963"/>
                  </a:lnTo>
                  <a:cubicBezTo>
                    <a:pt x="2016" y="1871"/>
                    <a:pt x="2016" y="1780"/>
                    <a:pt x="2016" y="1688"/>
                  </a:cubicBezTo>
                  <a:cubicBezTo>
                    <a:pt x="2277" y="1871"/>
                    <a:pt x="2487" y="2120"/>
                    <a:pt x="2644" y="2408"/>
                  </a:cubicBezTo>
                  <a:lnTo>
                    <a:pt x="2709" y="2041"/>
                  </a:lnTo>
                  <a:cubicBezTo>
                    <a:pt x="2931" y="2303"/>
                    <a:pt x="3102" y="2604"/>
                    <a:pt x="3193" y="2931"/>
                  </a:cubicBezTo>
                  <a:lnTo>
                    <a:pt x="3363" y="2565"/>
                  </a:lnTo>
                  <a:cubicBezTo>
                    <a:pt x="3638" y="2709"/>
                    <a:pt x="3874" y="2918"/>
                    <a:pt x="4044" y="3180"/>
                  </a:cubicBezTo>
                  <a:cubicBezTo>
                    <a:pt x="4031" y="3049"/>
                    <a:pt x="4044" y="2905"/>
                    <a:pt x="4096" y="2774"/>
                  </a:cubicBezTo>
                  <a:cubicBezTo>
                    <a:pt x="4318" y="2879"/>
                    <a:pt x="4502" y="3023"/>
                    <a:pt x="4659" y="3219"/>
                  </a:cubicBezTo>
                  <a:lnTo>
                    <a:pt x="4528" y="2748"/>
                  </a:lnTo>
                  <a:lnTo>
                    <a:pt x="5234" y="3297"/>
                  </a:lnTo>
                  <a:cubicBezTo>
                    <a:pt x="5221" y="3284"/>
                    <a:pt x="5221" y="3258"/>
                    <a:pt x="5221" y="324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967" name="文本框 25">
            <a:extLst>
              <a:ext uri="{FF2B5EF4-FFF2-40B4-BE49-F238E27FC236}">
                <a16:creationId xmlns:a16="http://schemas.microsoft.com/office/drawing/2014/main" id="{A7244907-2967-488C-4057-278E3AA77CC4}"/>
              </a:ext>
            </a:extLst>
          </p:cNvPr>
          <p:cNvSpPr txBox="1"/>
          <p:nvPr/>
        </p:nvSpPr>
        <p:spPr>
          <a:xfrm>
            <a:off x="1816641" y="1966273"/>
            <a:ext cx="8212193" cy="1801098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buClrTx/>
              <a:defRPr/>
            </a:pPr>
            <a:r>
              <a:rPr lang="vi-VN" sz="9600" b="1" dirty="0">
                <a:latin typeface="+mj-lt"/>
              </a:rPr>
              <a:t>Trước khi đọc</a:t>
            </a:r>
            <a:endParaRPr lang="en-SG" sz="45866" dirty="0">
              <a:solidFill>
                <a:srgbClr val="553030"/>
              </a:solidFill>
              <a:latin typeface="+mj-lt"/>
            </a:endParaRPr>
          </a:p>
        </p:txBody>
      </p:sp>
      <p:grpSp>
        <p:nvGrpSpPr>
          <p:cNvPr id="11982" name="Google Shape;886;p15">
            <a:extLst>
              <a:ext uri="{FF2B5EF4-FFF2-40B4-BE49-F238E27FC236}">
                <a16:creationId xmlns:a16="http://schemas.microsoft.com/office/drawing/2014/main" id="{48086B2E-A3B4-FEB0-89C5-776617D674B6}"/>
              </a:ext>
            </a:extLst>
          </p:cNvPr>
          <p:cNvGrpSpPr/>
          <p:nvPr/>
        </p:nvGrpSpPr>
        <p:grpSpPr>
          <a:xfrm flipH="1">
            <a:off x="264761" y="944195"/>
            <a:ext cx="3477481" cy="1552136"/>
            <a:chOff x="5915125" y="862230"/>
            <a:chExt cx="2291838" cy="752964"/>
          </a:xfrm>
        </p:grpSpPr>
        <p:sp>
          <p:nvSpPr>
            <p:cNvPr id="11983" name="Google Shape;887;p15">
              <a:extLst>
                <a:ext uri="{FF2B5EF4-FFF2-40B4-BE49-F238E27FC236}">
                  <a16:creationId xmlns:a16="http://schemas.microsoft.com/office/drawing/2014/main" id="{6ABE058D-FE36-7291-D2F2-C370FD35D979}"/>
                </a:ext>
              </a:extLst>
            </p:cNvPr>
            <p:cNvSpPr/>
            <p:nvPr/>
          </p:nvSpPr>
          <p:spPr>
            <a:xfrm>
              <a:off x="7520903" y="1524552"/>
              <a:ext cx="262194" cy="90642"/>
            </a:xfrm>
            <a:custGeom>
              <a:avLst/>
              <a:gdLst/>
              <a:ahLst/>
              <a:cxnLst/>
              <a:rect l="l" t="t" r="r" b="b"/>
              <a:pathLst>
                <a:path w="8649" h="2990" extrusionOk="0">
                  <a:moveTo>
                    <a:pt x="8648" y="0"/>
                  </a:moveTo>
                  <a:cubicBezTo>
                    <a:pt x="8648" y="0"/>
                    <a:pt x="6141" y="368"/>
                    <a:pt x="4853" y="1403"/>
                  </a:cubicBezTo>
                  <a:lnTo>
                    <a:pt x="3956" y="1863"/>
                  </a:lnTo>
                  <a:lnTo>
                    <a:pt x="1542" y="1288"/>
                  </a:lnTo>
                  <a:cubicBezTo>
                    <a:pt x="990" y="1012"/>
                    <a:pt x="484" y="667"/>
                    <a:pt x="1" y="299"/>
                  </a:cubicBezTo>
                  <a:lnTo>
                    <a:pt x="1" y="299"/>
                  </a:lnTo>
                  <a:cubicBezTo>
                    <a:pt x="1" y="299"/>
                    <a:pt x="484" y="1587"/>
                    <a:pt x="3083" y="2185"/>
                  </a:cubicBezTo>
                  <a:lnTo>
                    <a:pt x="4554" y="2990"/>
                  </a:lnTo>
                  <a:lnTo>
                    <a:pt x="5451" y="2875"/>
                  </a:lnTo>
                  <a:lnTo>
                    <a:pt x="4738" y="2185"/>
                  </a:lnTo>
                  <a:cubicBezTo>
                    <a:pt x="4738" y="2185"/>
                    <a:pt x="6302" y="1426"/>
                    <a:pt x="7130" y="529"/>
                  </a:cubicBezTo>
                  <a:lnTo>
                    <a:pt x="86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4" name="Google Shape;888;p15">
              <a:extLst>
                <a:ext uri="{FF2B5EF4-FFF2-40B4-BE49-F238E27FC236}">
                  <a16:creationId xmlns:a16="http://schemas.microsoft.com/office/drawing/2014/main" id="{760468F8-5938-71DF-6229-9B41AB578301}"/>
                </a:ext>
              </a:extLst>
            </p:cNvPr>
            <p:cNvSpPr/>
            <p:nvPr/>
          </p:nvSpPr>
          <p:spPr>
            <a:xfrm>
              <a:off x="7061479" y="1106932"/>
              <a:ext cx="245430" cy="85094"/>
            </a:xfrm>
            <a:custGeom>
              <a:avLst/>
              <a:gdLst/>
              <a:ahLst/>
              <a:cxnLst/>
              <a:rect l="l" t="t" r="r" b="b"/>
              <a:pathLst>
                <a:path w="8096" h="2807" extrusionOk="0">
                  <a:moveTo>
                    <a:pt x="0" y="0"/>
                  </a:moveTo>
                  <a:cubicBezTo>
                    <a:pt x="0" y="0"/>
                    <a:pt x="368" y="1265"/>
                    <a:pt x="2760" y="1955"/>
                  </a:cubicBezTo>
                  <a:lnTo>
                    <a:pt x="4094" y="2806"/>
                  </a:lnTo>
                  <a:lnTo>
                    <a:pt x="4968" y="2737"/>
                  </a:lnTo>
                  <a:lnTo>
                    <a:pt x="4324" y="2047"/>
                  </a:lnTo>
                  <a:cubicBezTo>
                    <a:pt x="4324" y="2047"/>
                    <a:pt x="5842" y="1426"/>
                    <a:pt x="6670" y="644"/>
                  </a:cubicBezTo>
                  <a:lnTo>
                    <a:pt x="8095" y="230"/>
                  </a:lnTo>
                  <a:lnTo>
                    <a:pt x="8095" y="230"/>
                  </a:lnTo>
                  <a:cubicBezTo>
                    <a:pt x="8095" y="230"/>
                    <a:pt x="5727" y="437"/>
                    <a:pt x="4462" y="1334"/>
                  </a:cubicBezTo>
                  <a:lnTo>
                    <a:pt x="3611" y="1725"/>
                  </a:lnTo>
                  <a:lnTo>
                    <a:pt x="1357" y="1035"/>
                  </a:lnTo>
                  <a:cubicBezTo>
                    <a:pt x="874" y="736"/>
                    <a:pt x="414" y="39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5" name="Google Shape;889;p15">
              <a:extLst>
                <a:ext uri="{FF2B5EF4-FFF2-40B4-BE49-F238E27FC236}">
                  <a16:creationId xmlns:a16="http://schemas.microsoft.com/office/drawing/2014/main" id="{DE87C56A-0344-84CE-B1EA-CD1415A62A83}"/>
                </a:ext>
              </a:extLst>
            </p:cNvPr>
            <p:cNvSpPr/>
            <p:nvPr/>
          </p:nvSpPr>
          <p:spPr>
            <a:xfrm>
              <a:off x="5915125" y="1321581"/>
              <a:ext cx="138055" cy="47413"/>
            </a:xfrm>
            <a:custGeom>
              <a:avLst/>
              <a:gdLst/>
              <a:ahLst/>
              <a:cxnLst/>
              <a:rect l="l" t="t" r="r" b="b"/>
              <a:pathLst>
                <a:path w="4554" h="1564" extrusionOk="0">
                  <a:moveTo>
                    <a:pt x="0" y="0"/>
                  </a:moveTo>
                  <a:cubicBezTo>
                    <a:pt x="0" y="0"/>
                    <a:pt x="207" y="690"/>
                    <a:pt x="1564" y="1081"/>
                  </a:cubicBezTo>
                  <a:lnTo>
                    <a:pt x="2300" y="1564"/>
                  </a:lnTo>
                  <a:lnTo>
                    <a:pt x="2783" y="1518"/>
                  </a:lnTo>
                  <a:lnTo>
                    <a:pt x="2415" y="1127"/>
                  </a:lnTo>
                  <a:cubicBezTo>
                    <a:pt x="2898" y="943"/>
                    <a:pt x="3335" y="667"/>
                    <a:pt x="3749" y="345"/>
                  </a:cubicBezTo>
                  <a:lnTo>
                    <a:pt x="4554" y="115"/>
                  </a:lnTo>
                  <a:lnTo>
                    <a:pt x="4554" y="115"/>
                  </a:lnTo>
                  <a:cubicBezTo>
                    <a:pt x="4554" y="115"/>
                    <a:pt x="3220" y="230"/>
                    <a:pt x="2507" y="736"/>
                  </a:cubicBezTo>
                  <a:lnTo>
                    <a:pt x="2024" y="943"/>
                  </a:lnTo>
                  <a:lnTo>
                    <a:pt x="759" y="575"/>
                  </a:lnTo>
                  <a:cubicBezTo>
                    <a:pt x="483" y="414"/>
                    <a:pt x="230" y="2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6" name="Google Shape;890;p15">
              <a:extLst>
                <a:ext uri="{FF2B5EF4-FFF2-40B4-BE49-F238E27FC236}">
                  <a16:creationId xmlns:a16="http://schemas.microsoft.com/office/drawing/2014/main" id="{AA5CB06A-AB73-45DB-C898-8DD882077D9D}"/>
                </a:ext>
              </a:extLst>
            </p:cNvPr>
            <p:cNvSpPr/>
            <p:nvPr/>
          </p:nvSpPr>
          <p:spPr>
            <a:xfrm>
              <a:off x="8068908" y="1367672"/>
              <a:ext cx="138055" cy="47443"/>
            </a:xfrm>
            <a:custGeom>
              <a:avLst/>
              <a:gdLst/>
              <a:ahLst/>
              <a:cxnLst/>
              <a:rect l="l" t="t" r="r" b="b"/>
              <a:pathLst>
                <a:path w="4554" h="1565" extrusionOk="0">
                  <a:moveTo>
                    <a:pt x="0" y="1"/>
                  </a:moveTo>
                  <a:cubicBezTo>
                    <a:pt x="0" y="1"/>
                    <a:pt x="207" y="691"/>
                    <a:pt x="1564" y="1081"/>
                  </a:cubicBezTo>
                  <a:lnTo>
                    <a:pt x="2300" y="1564"/>
                  </a:lnTo>
                  <a:lnTo>
                    <a:pt x="2783" y="1518"/>
                  </a:lnTo>
                  <a:lnTo>
                    <a:pt x="2438" y="1127"/>
                  </a:lnTo>
                  <a:cubicBezTo>
                    <a:pt x="2898" y="943"/>
                    <a:pt x="3358" y="667"/>
                    <a:pt x="3749" y="346"/>
                  </a:cubicBezTo>
                  <a:lnTo>
                    <a:pt x="4554" y="93"/>
                  </a:lnTo>
                  <a:lnTo>
                    <a:pt x="4554" y="93"/>
                  </a:lnTo>
                  <a:cubicBezTo>
                    <a:pt x="4554" y="93"/>
                    <a:pt x="3220" y="231"/>
                    <a:pt x="2507" y="736"/>
                  </a:cubicBezTo>
                  <a:lnTo>
                    <a:pt x="2024" y="943"/>
                  </a:lnTo>
                  <a:lnTo>
                    <a:pt x="782" y="552"/>
                  </a:lnTo>
                  <a:cubicBezTo>
                    <a:pt x="506" y="392"/>
                    <a:pt x="230" y="20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7" name="Google Shape;891;p15">
              <a:extLst>
                <a:ext uri="{FF2B5EF4-FFF2-40B4-BE49-F238E27FC236}">
                  <a16:creationId xmlns:a16="http://schemas.microsoft.com/office/drawing/2014/main" id="{D010EE4A-02AA-B0DE-D3DA-BE54FC370359}"/>
                </a:ext>
              </a:extLst>
            </p:cNvPr>
            <p:cNvSpPr/>
            <p:nvPr/>
          </p:nvSpPr>
          <p:spPr>
            <a:xfrm>
              <a:off x="6516961" y="1198969"/>
              <a:ext cx="270531" cy="31376"/>
            </a:xfrm>
            <a:custGeom>
              <a:avLst/>
              <a:gdLst/>
              <a:ahLst/>
              <a:cxnLst/>
              <a:rect l="l" t="t" r="r" b="b"/>
              <a:pathLst>
                <a:path w="8924" h="1035" extrusionOk="0">
                  <a:moveTo>
                    <a:pt x="8924" y="0"/>
                  </a:moveTo>
                  <a:lnTo>
                    <a:pt x="6095" y="161"/>
                  </a:lnTo>
                  <a:lnTo>
                    <a:pt x="4094" y="92"/>
                  </a:lnTo>
                  <a:lnTo>
                    <a:pt x="3496" y="299"/>
                  </a:lnTo>
                  <a:lnTo>
                    <a:pt x="1473" y="230"/>
                  </a:lnTo>
                  <a:lnTo>
                    <a:pt x="1" y="529"/>
                  </a:lnTo>
                  <a:lnTo>
                    <a:pt x="1542" y="368"/>
                  </a:lnTo>
                  <a:lnTo>
                    <a:pt x="3611" y="529"/>
                  </a:lnTo>
                  <a:lnTo>
                    <a:pt x="5451" y="1035"/>
                  </a:lnTo>
                  <a:lnTo>
                    <a:pt x="6325" y="690"/>
                  </a:lnTo>
                  <a:lnTo>
                    <a:pt x="5129" y="368"/>
                  </a:lnTo>
                  <a:lnTo>
                    <a:pt x="8027" y="161"/>
                  </a:lnTo>
                  <a:lnTo>
                    <a:pt x="89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8" name="Google Shape;892;p15">
              <a:extLst>
                <a:ext uri="{FF2B5EF4-FFF2-40B4-BE49-F238E27FC236}">
                  <a16:creationId xmlns:a16="http://schemas.microsoft.com/office/drawing/2014/main" id="{B82E8CB4-D0C0-2657-6C74-B33067E956EB}"/>
                </a:ext>
              </a:extLst>
            </p:cNvPr>
            <p:cNvSpPr/>
            <p:nvPr/>
          </p:nvSpPr>
          <p:spPr>
            <a:xfrm>
              <a:off x="7580169" y="909612"/>
              <a:ext cx="202929" cy="23737"/>
            </a:xfrm>
            <a:custGeom>
              <a:avLst/>
              <a:gdLst/>
              <a:ahLst/>
              <a:cxnLst/>
              <a:rect l="l" t="t" r="r" b="b"/>
              <a:pathLst>
                <a:path w="6694" h="783" extrusionOk="0">
                  <a:moveTo>
                    <a:pt x="6693" y="1"/>
                  </a:moveTo>
                  <a:lnTo>
                    <a:pt x="4554" y="116"/>
                  </a:lnTo>
                  <a:lnTo>
                    <a:pt x="3059" y="70"/>
                  </a:lnTo>
                  <a:lnTo>
                    <a:pt x="2622" y="231"/>
                  </a:lnTo>
                  <a:lnTo>
                    <a:pt x="1105" y="185"/>
                  </a:lnTo>
                  <a:lnTo>
                    <a:pt x="1" y="415"/>
                  </a:lnTo>
                  <a:lnTo>
                    <a:pt x="1151" y="277"/>
                  </a:lnTo>
                  <a:lnTo>
                    <a:pt x="2714" y="415"/>
                  </a:lnTo>
                  <a:lnTo>
                    <a:pt x="4094" y="783"/>
                  </a:lnTo>
                  <a:lnTo>
                    <a:pt x="4738" y="530"/>
                  </a:lnTo>
                  <a:lnTo>
                    <a:pt x="3841" y="277"/>
                  </a:lnTo>
                  <a:lnTo>
                    <a:pt x="6026" y="116"/>
                  </a:lnTo>
                  <a:lnTo>
                    <a:pt x="6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89" name="Google Shape;893;p15">
              <a:extLst>
                <a:ext uri="{FF2B5EF4-FFF2-40B4-BE49-F238E27FC236}">
                  <a16:creationId xmlns:a16="http://schemas.microsoft.com/office/drawing/2014/main" id="{AF0C703C-F71D-2B66-9651-4472C10221F3}"/>
                </a:ext>
              </a:extLst>
            </p:cNvPr>
            <p:cNvSpPr/>
            <p:nvPr/>
          </p:nvSpPr>
          <p:spPr>
            <a:xfrm>
              <a:off x="6871131" y="862230"/>
              <a:ext cx="143663" cy="16734"/>
            </a:xfrm>
            <a:custGeom>
              <a:avLst/>
              <a:gdLst/>
              <a:ahLst/>
              <a:cxnLst/>
              <a:rect l="l" t="t" r="r" b="b"/>
              <a:pathLst>
                <a:path w="4739" h="552" extrusionOk="0">
                  <a:moveTo>
                    <a:pt x="4738" y="0"/>
                  </a:moveTo>
                  <a:lnTo>
                    <a:pt x="3243" y="92"/>
                  </a:lnTo>
                  <a:lnTo>
                    <a:pt x="2163" y="46"/>
                  </a:lnTo>
                  <a:lnTo>
                    <a:pt x="1864" y="161"/>
                  </a:lnTo>
                  <a:lnTo>
                    <a:pt x="783" y="138"/>
                  </a:lnTo>
                  <a:lnTo>
                    <a:pt x="1" y="299"/>
                  </a:lnTo>
                  <a:lnTo>
                    <a:pt x="1" y="299"/>
                  </a:lnTo>
                  <a:lnTo>
                    <a:pt x="806" y="207"/>
                  </a:lnTo>
                  <a:lnTo>
                    <a:pt x="1910" y="299"/>
                  </a:lnTo>
                  <a:lnTo>
                    <a:pt x="2898" y="552"/>
                  </a:lnTo>
                  <a:lnTo>
                    <a:pt x="3358" y="368"/>
                  </a:lnTo>
                  <a:lnTo>
                    <a:pt x="2714" y="207"/>
                  </a:lnTo>
                  <a:lnTo>
                    <a:pt x="4255" y="92"/>
                  </a:lnTo>
                  <a:lnTo>
                    <a:pt x="4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0" name="Google Shape;894;p15">
              <a:extLst>
                <a:ext uri="{FF2B5EF4-FFF2-40B4-BE49-F238E27FC236}">
                  <a16:creationId xmlns:a16="http://schemas.microsoft.com/office/drawing/2014/main" id="{05A88554-2909-4590-9FF6-624AE4032A61}"/>
                </a:ext>
              </a:extLst>
            </p:cNvPr>
            <p:cNvSpPr/>
            <p:nvPr/>
          </p:nvSpPr>
          <p:spPr>
            <a:xfrm>
              <a:off x="7402402" y="1320259"/>
              <a:ext cx="345834" cy="39773"/>
            </a:xfrm>
            <a:custGeom>
              <a:avLst/>
              <a:gdLst/>
              <a:ahLst/>
              <a:cxnLst/>
              <a:rect l="l" t="t" r="r" b="b"/>
              <a:pathLst>
                <a:path w="11408" h="1312" extrusionOk="0">
                  <a:moveTo>
                    <a:pt x="11407" y="1"/>
                  </a:moveTo>
                  <a:lnTo>
                    <a:pt x="7773" y="185"/>
                  </a:lnTo>
                  <a:lnTo>
                    <a:pt x="5221" y="93"/>
                  </a:lnTo>
                  <a:lnTo>
                    <a:pt x="4462" y="369"/>
                  </a:lnTo>
                  <a:lnTo>
                    <a:pt x="1863" y="300"/>
                  </a:lnTo>
                  <a:lnTo>
                    <a:pt x="0" y="668"/>
                  </a:lnTo>
                  <a:lnTo>
                    <a:pt x="1955" y="461"/>
                  </a:lnTo>
                  <a:lnTo>
                    <a:pt x="4623" y="668"/>
                  </a:lnTo>
                  <a:lnTo>
                    <a:pt x="6969" y="1312"/>
                  </a:lnTo>
                  <a:lnTo>
                    <a:pt x="8072" y="875"/>
                  </a:lnTo>
                  <a:lnTo>
                    <a:pt x="6532" y="461"/>
                  </a:lnTo>
                  <a:lnTo>
                    <a:pt x="10257" y="185"/>
                  </a:lnTo>
                  <a:lnTo>
                    <a:pt x="114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991" name="Google Shape;886;p15">
            <a:extLst>
              <a:ext uri="{FF2B5EF4-FFF2-40B4-BE49-F238E27FC236}">
                <a16:creationId xmlns:a16="http://schemas.microsoft.com/office/drawing/2014/main" id="{681A062D-A6F9-898C-71E2-90994D159E41}"/>
              </a:ext>
            </a:extLst>
          </p:cNvPr>
          <p:cNvGrpSpPr/>
          <p:nvPr/>
        </p:nvGrpSpPr>
        <p:grpSpPr>
          <a:xfrm>
            <a:off x="8496476" y="1603428"/>
            <a:ext cx="2553905" cy="1142497"/>
            <a:chOff x="5915125" y="862230"/>
            <a:chExt cx="2291838" cy="752964"/>
          </a:xfrm>
        </p:grpSpPr>
        <p:sp>
          <p:nvSpPr>
            <p:cNvPr id="11992" name="Google Shape;887;p15">
              <a:extLst>
                <a:ext uri="{FF2B5EF4-FFF2-40B4-BE49-F238E27FC236}">
                  <a16:creationId xmlns:a16="http://schemas.microsoft.com/office/drawing/2014/main" id="{22DA5DA7-D477-E733-9752-4C2AB937C1C6}"/>
                </a:ext>
              </a:extLst>
            </p:cNvPr>
            <p:cNvSpPr/>
            <p:nvPr/>
          </p:nvSpPr>
          <p:spPr>
            <a:xfrm>
              <a:off x="7520903" y="1524552"/>
              <a:ext cx="262194" cy="90642"/>
            </a:xfrm>
            <a:custGeom>
              <a:avLst/>
              <a:gdLst/>
              <a:ahLst/>
              <a:cxnLst/>
              <a:rect l="l" t="t" r="r" b="b"/>
              <a:pathLst>
                <a:path w="8649" h="2990" extrusionOk="0">
                  <a:moveTo>
                    <a:pt x="8648" y="0"/>
                  </a:moveTo>
                  <a:cubicBezTo>
                    <a:pt x="8648" y="0"/>
                    <a:pt x="6141" y="368"/>
                    <a:pt x="4853" y="1403"/>
                  </a:cubicBezTo>
                  <a:lnTo>
                    <a:pt x="3956" y="1863"/>
                  </a:lnTo>
                  <a:lnTo>
                    <a:pt x="1542" y="1288"/>
                  </a:lnTo>
                  <a:cubicBezTo>
                    <a:pt x="990" y="1012"/>
                    <a:pt x="484" y="667"/>
                    <a:pt x="1" y="299"/>
                  </a:cubicBezTo>
                  <a:lnTo>
                    <a:pt x="1" y="299"/>
                  </a:lnTo>
                  <a:cubicBezTo>
                    <a:pt x="1" y="299"/>
                    <a:pt x="484" y="1587"/>
                    <a:pt x="3083" y="2185"/>
                  </a:cubicBezTo>
                  <a:lnTo>
                    <a:pt x="4554" y="2990"/>
                  </a:lnTo>
                  <a:lnTo>
                    <a:pt x="5451" y="2875"/>
                  </a:lnTo>
                  <a:lnTo>
                    <a:pt x="4738" y="2185"/>
                  </a:lnTo>
                  <a:cubicBezTo>
                    <a:pt x="4738" y="2185"/>
                    <a:pt x="6302" y="1426"/>
                    <a:pt x="7130" y="529"/>
                  </a:cubicBezTo>
                  <a:lnTo>
                    <a:pt x="86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3" name="Google Shape;888;p15">
              <a:extLst>
                <a:ext uri="{FF2B5EF4-FFF2-40B4-BE49-F238E27FC236}">
                  <a16:creationId xmlns:a16="http://schemas.microsoft.com/office/drawing/2014/main" id="{117ED613-0C00-6B80-B993-C444AC238522}"/>
                </a:ext>
              </a:extLst>
            </p:cNvPr>
            <p:cNvSpPr/>
            <p:nvPr/>
          </p:nvSpPr>
          <p:spPr>
            <a:xfrm>
              <a:off x="7061479" y="1106932"/>
              <a:ext cx="245430" cy="85094"/>
            </a:xfrm>
            <a:custGeom>
              <a:avLst/>
              <a:gdLst/>
              <a:ahLst/>
              <a:cxnLst/>
              <a:rect l="l" t="t" r="r" b="b"/>
              <a:pathLst>
                <a:path w="8096" h="2807" extrusionOk="0">
                  <a:moveTo>
                    <a:pt x="0" y="0"/>
                  </a:moveTo>
                  <a:cubicBezTo>
                    <a:pt x="0" y="0"/>
                    <a:pt x="368" y="1265"/>
                    <a:pt x="2760" y="1955"/>
                  </a:cubicBezTo>
                  <a:lnTo>
                    <a:pt x="4094" y="2806"/>
                  </a:lnTo>
                  <a:lnTo>
                    <a:pt x="4968" y="2737"/>
                  </a:lnTo>
                  <a:lnTo>
                    <a:pt x="4324" y="2047"/>
                  </a:lnTo>
                  <a:cubicBezTo>
                    <a:pt x="4324" y="2047"/>
                    <a:pt x="5842" y="1426"/>
                    <a:pt x="6670" y="644"/>
                  </a:cubicBezTo>
                  <a:lnTo>
                    <a:pt x="8095" y="230"/>
                  </a:lnTo>
                  <a:lnTo>
                    <a:pt x="8095" y="230"/>
                  </a:lnTo>
                  <a:cubicBezTo>
                    <a:pt x="8095" y="230"/>
                    <a:pt x="5727" y="437"/>
                    <a:pt x="4462" y="1334"/>
                  </a:cubicBezTo>
                  <a:lnTo>
                    <a:pt x="3611" y="1725"/>
                  </a:lnTo>
                  <a:lnTo>
                    <a:pt x="1357" y="1035"/>
                  </a:lnTo>
                  <a:cubicBezTo>
                    <a:pt x="874" y="736"/>
                    <a:pt x="414" y="39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4" name="Google Shape;889;p15">
              <a:extLst>
                <a:ext uri="{FF2B5EF4-FFF2-40B4-BE49-F238E27FC236}">
                  <a16:creationId xmlns:a16="http://schemas.microsoft.com/office/drawing/2014/main" id="{E6FA3D10-9AF8-496A-21B0-7087B3228023}"/>
                </a:ext>
              </a:extLst>
            </p:cNvPr>
            <p:cNvSpPr/>
            <p:nvPr/>
          </p:nvSpPr>
          <p:spPr>
            <a:xfrm>
              <a:off x="5915125" y="1321581"/>
              <a:ext cx="138055" cy="47413"/>
            </a:xfrm>
            <a:custGeom>
              <a:avLst/>
              <a:gdLst/>
              <a:ahLst/>
              <a:cxnLst/>
              <a:rect l="l" t="t" r="r" b="b"/>
              <a:pathLst>
                <a:path w="4554" h="1564" extrusionOk="0">
                  <a:moveTo>
                    <a:pt x="0" y="0"/>
                  </a:moveTo>
                  <a:cubicBezTo>
                    <a:pt x="0" y="0"/>
                    <a:pt x="207" y="690"/>
                    <a:pt x="1564" y="1081"/>
                  </a:cubicBezTo>
                  <a:lnTo>
                    <a:pt x="2300" y="1564"/>
                  </a:lnTo>
                  <a:lnTo>
                    <a:pt x="2783" y="1518"/>
                  </a:lnTo>
                  <a:lnTo>
                    <a:pt x="2415" y="1127"/>
                  </a:lnTo>
                  <a:cubicBezTo>
                    <a:pt x="2898" y="943"/>
                    <a:pt x="3335" y="667"/>
                    <a:pt x="3749" y="345"/>
                  </a:cubicBezTo>
                  <a:lnTo>
                    <a:pt x="4554" y="115"/>
                  </a:lnTo>
                  <a:lnTo>
                    <a:pt x="4554" y="115"/>
                  </a:lnTo>
                  <a:cubicBezTo>
                    <a:pt x="4554" y="115"/>
                    <a:pt x="3220" y="230"/>
                    <a:pt x="2507" y="736"/>
                  </a:cubicBezTo>
                  <a:lnTo>
                    <a:pt x="2024" y="943"/>
                  </a:lnTo>
                  <a:lnTo>
                    <a:pt x="759" y="575"/>
                  </a:lnTo>
                  <a:cubicBezTo>
                    <a:pt x="483" y="414"/>
                    <a:pt x="230" y="2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5" name="Google Shape;890;p15">
              <a:extLst>
                <a:ext uri="{FF2B5EF4-FFF2-40B4-BE49-F238E27FC236}">
                  <a16:creationId xmlns:a16="http://schemas.microsoft.com/office/drawing/2014/main" id="{95A0387F-2726-1DBB-34F6-FB4E328922D0}"/>
                </a:ext>
              </a:extLst>
            </p:cNvPr>
            <p:cNvSpPr/>
            <p:nvPr/>
          </p:nvSpPr>
          <p:spPr>
            <a:xfrm>
              <a:off x="8068908" y="1367672"/>
              <a:ext cx="138055" cy="47443"/>
            </a:xfrm>
            <a:custGeom>
              <a:avLst/>
              <a:gdLst/>
              <a:ahLst/>
              <a:cxnLst/>
              <a:rect l="l" t="t" r="r" b="b"/>
              <a:pathLst>
                <a:path w="4554" h="1565" extrusionOk="0">
                  <a:moveTo>
                    <a:pt x="0" y="1"/>
                  </a:moveTo>
                  <a:cubicBezTo>
                    <a:pt x="0" y="1"/>
                    <a:pt x="207" y="691"/>
                    <a:pt x="1564" y="1081"/>
                  </a:cubicBezTo>
                  <a:lnTo>
                    <a:pt x="2300" y="1564"/>
                  </a:lnTo>
                  <a:lnTo>
                    <a:pt x="2783" y="1518"/>
                  </a:lnTo>
                  <a:lnTo>
                    <a:pt x="2438" y="1127"/>
                  </a:lnTo>
                  <a:cubicBezTo>
                    <a:pt x="2898" y="943"/>
                    <a:pt x="3358" y="667"/>
                    <a:pt x="3749" y="346"/>
                  </a:cubicBezTo>
                  <a:lnTo>
                    <a:pt x="4554" y="93"/>
                  </a:lnTo>
                  <a:lnTo>
                    <a:pt x="4554" y="93"/>
                  </a:lnTo>
                  <a:cubicBezTo>
                    <a:pt x="4554" y="93"/>
                    <a:pt x="3220" y="231"/>
                    <a:pt x="2507" y="736"/>
                  </a:cubicBezTo>
                  <a:lnTo>
                    <a:pt x="2024" y="943"/>
                  </a:lnTo>
                  <a:lnTo>
                    <a:pt x="782" y="552"/>
                  </a:lnTo>
                  <a:cubicBezTo>
                    <a:pt x="506" y="392"/>
                    <a:pt x="230" y="20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6" name="Google Shape;891;p15">
              <a:extLst>
                <a:ext uri="{FF2B5EF4-FFF2-40B4-BE49-F238E27FC236}">
                  <a16:creationId xmlns:a16="http://schemas.microsoft.com/office/drawing/2014/main" id="{C231FD53-FDB4-D090-04E1-C65E23E65867}"/>
                </a:ext>
              </a:extLst>
            </p:cNvPr>
            <p:cNvSpPr/>
            <p:nvPr/>
          </p:nvSpPr>
          <p:spPr>
            <a:xfrm>
              <a:off x="6516961" y="1198969"/>
              <a:ext cx="270531" cy="31376"/>
            </a:xfrm>
            <a:custGeom>
              <a:avLst/>
              <a:gdLst/>
              <a:ahLst/>
              <a:cxnLst/>
              <a:rect l="l" t="t" r="r" b="b"/>
              <a:pathLst>
                <a:path w="8924" h="1035" extrusionOk="0">
                  <a:moveTo>
                    <a:pt x="8924" y="0"/>
                  </a:moveTo>
                  <a:lnTo>
                    <a:pt x="6095" y="161"/>
                  </a:lnTo>
                  <a:lnTo>
                    <a:pt x="4094" y="92"/>
                  </a:lnTo>
                  <a:lnTo>
                    <a:pt x="3496" y="299"/>
                  </a:lnTo>
                  <a:lnTo>
                    <a:pt x="1473" y="230"/>
                  </a:lnTo>
                  <a:lnTo>
                    <a:pt x="1" y="529"/>
                  </a:lnTo>
                  <a:lnTo>
                    <a:pt x="1542" y="368"/>
                  </a:lnTo>
                  <a:lnTo>
                    <a:pt x="3611" y="529"/>
                  </a:lnTo>
                  <a:lnTo>
                    <a:pt x="5451" y="1035"/>
                  </a:lnTo>
                  <a:lnTo>
                    <a:pt x="6325" y="690"/>
                  </a:lnTo>
                  <a:lnTo>
                    <a:pt x="5129" y="368"/>
                  </a:lnTo>
                  <a:lnTo>
                    <a:pt x="8027" y="161"/>
                  </a:lnTo>
                  <a:lnTo>
                    <a:pt x="89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7" name="Google Shape;892;p15">
              <a:extLst>
                <a:ext uri="{FF2B5EF4-FFF2-40B4-BE49-F238E27FC236}">
                  <a16:creationId xmlns:a16="http://schemas.microsoft.com/office/drawing/2014/main" id="{CB88FD97-D1DE-3520-CC8B-ADA15A110600}"/>
                </a:ext>
              </a:extLst>
            </p:cNvPr>
            <p:cNvSpPr/>
            <p:nvPr/>
          </p:nvSpPr>
          <p:spPr>
            <a:xfrm>
              <a:off x="7580169" y="909612"/>
              <a:ext cx="202929" cy="23737"/>
            </a:xfrm>
            <a:custGeom>
              <a:avLst/>
              <a:gdLst/>
              <a:ahLst/>
              <a:cxnLst/>
              <a:rect l="l" t="t" r="r" b="b"/>
              <a:pathLst>
                <a:path w="6694" h="783" extrusionOk="0">
                  <a:moveTo>
                    <a:pt x="6693" y="1"/>
                  </a:moveTo>
                  <a:lnTo>
                    <a:pt x="4554" y="116"/>
                  </a:lnTo>
                  <a:lnTo>
                    <a:pt x="3059" y="70"/>
                  </a:lnTo>
                  <a:lnTo>
                    <a:pt x="2622" y="231"/>
                  </a:lnTo>
                  <a:lnTo>
                    <a:pt x="1105" y="185"/>
                  </a:lnTo>
                  <a:lnTo>
                    <a:pt x="1" y="415"/>
                  </a:lnTo>
                  <a:lnTo>
                    <a:pt x="1151" y="277"/>
                  </a:lnTo>
                  <a:lnTo>
                    <a:pt x="2714" y="415"/>
                  </a:lnTo>
                  <a:lnTo>
                    <a:pt x="4094" y="783"/>
                  </a:lnTo>
                  <a:lnTo>
                    <a:pt x="4738" y="530"/>
                  </a:lnTo>
                  <a:lnTo>
                    <a:pt x="3841" y="277"/>
                  </a:lnTo>
                  <a:lnTo>
                    <a:pt x="6026" y="116"/>
                  </a:lnTo>
                  <a:lnTo>
                    <a:pt x="6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8" name="Google Shape;893;p15">
              <a:extLst>
                <a:ext uri="{FF2B5EF4-FFF2-40B4-BE49-F238E27FC236}">
                  <a16:creationId xmlns:a16="http://schemas.microsoft.com/office/drawing/2014/main" id="{A5AFD675-3D7C-6C40-0E90-C84AED385A14}"/>
                </a:ext>
              </a:extLst>
            </p:cNvPr>
            <p:cNvSpPr/>
            <p:nvPr/>
          </p:nvSpPr>
          <p:spPr>
            <a:xfrm>
              <a:off x="6871131" y="862230"/>
              <a:ext cx="143663" cy="16734"/>
            </a:xfrm>
            <a:custGeom>
              <a:avLst/>
              <a:gdLst/>
              <a:ahLst/>
              <a:cxnLst/>
              <a:rect l="l" t="t" r="r" b="b"/>
              <a:pathLst>
                <a:path w="4739" h="552" extrusionOk="0">
                  <a:moveTo>
                    <a:pt x="4738" y="0"/>
                  </a:moveTo>
                  <a:lnTo>
                    <a:pt x="3243" y="92"/>
                  </a:lnTo>
                  <a:lnTo>
                    <a:pt x="2163" y="46"/>
                  </a:lnTo>
                  <a:lnTo>
                    <a:pt x="1864" y="161"/>
                  </a:lnTo>
                  <a:lnTo>
                    <a:pt x="783" y="138"/>
                  </a:lnTo>
                  <a:lnTo>
                    <a:pt x="1" y="299"/>
                  </a:lnTo>
                  <a:lnTo>
                    <a:pt x="1" y="299"/>
                  </a:lnTo>
                  <a:lnTo>
                    <a:pt x="806" y="207"/>
                  </a:lnTo>
                  <a:lnTo>
                    <a:pt x="1910" y="299"/>
                  </a:lnTo>
                  <a:lnTo>
                    <a:pt x="2898" y="552"/>
                  </a:lnTo>
                  <a:lnTo>
                    <a:pt x="3358" y="368"/>
                  </a:lnTo>
                  <a:lnTo>
                    <a:pt x="2714" y="207"/>
                  </a:lnTo>
                  <a:lnTo>
                    <a:pt x="4255" y="92"/>
                  </a:lnTo>
                  <a:lnTo>
                    <a:pt x="4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99" name="Google Shape;894;p15">
              <a:extLst>
                <a:ext uri="{FF2B5EF4-FFF2-40B4-BE49-F238E27FC236}">
                  <a16:creationId xmlns:a16="http://schemas.microsoft.com/office/drawing/2014/main" id="{A1EA117B-EB95-A354-6099-4AEA7221B6E8}"/>
                </a:ext>
              </a:extLst>
            </p:cNvPr>
            <p:cNvSpPr/>
            <p:nvPr/>
          </p:nvSpPr>
          <p:spPr>
            <a:xfrm>
              <a:off x="7402402" y="1320259"/>
              <a:ext cx="345834" cy="39773"/>
            </a:xfrm>
            <a:custGeom>
              <a:avLst/>
              <a:gdLst/>
              <a:ahLst/>
              <a:cxnLst/>
              <a:rect l="l" t="t" r="r" b="b"/>
              <a:pathLst>
                <a:path w="11408" h="1312" extrusionOk="0">
                  <a:moveTo>
                    <a:pt x="11407" y="1"/>
                  </a:moveTo>
                  <a:lnTo>
                    <a:pt x="7773" y="185"/>
                  </a:lnTo>
                  <a:lnTo>
                    <a:pt x="5221" y="93"/>
                  </a:lnTo>
                  <a:lnTo>
                    <a:pt x="4462" y="369"/>
                  </a:lnTo>
                  <a:lnTo>
                    <a:pt x="1863" y="300"/>
                  </a:lnTo>
                  <a:lnTo>
                    <a:pt x="0" y="668"/>
                  </a:lnTo>
                  <a:lnTo>
                    <a:pt x="1955" y="461"/>
                  </a:lnTo>
                  <a:lnTo>
                    <a:pt x="4623" y="668"/>
                  </a:lnTo>
                  <a:lnTo>
                    <a:pt x="6969" y="1312"/>
                  </a:lnTo>
                  <a:lnTo>
                    <a:pt x="8072" y="875"/>
                  </a:lnTo>
                  <a:lnTo>
                    <a:pt x="6532" y="461"/>
                  </a:lnTo>
                  <a:lnTo>
                    <a:pt x="10257" y="185"/>
                  </a:lnTo>
                  <a:lnTo>
                    <a:pt x="114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98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34ABE-66FB-44EB-32C9-F7BB1BDB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D2851-DB7E-8B57-1B20-A2C789D1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A98D0-D04D-52FB-CE13-A55356F1686A}"/>
              </a:ext>
            </a:extLst>
          </p:cNvPr>
          <p:cNvSpPr txBox="1"/>
          <p:nvPr/>
        </p:nvSpPr>
        <p:spPr>
          <a:xfrm>
            <a:off x="2795428" y="101175"/>
            <a:ext cx="7529189" cy="584775"/>
          </a:xfrm>
          <a:prstGeom prst="rect">
            <a:avLst/>
          </a:prstGeom>
          <a:solidFill>
            <a:srgbClr val="FBCFB5"/>
          </a:solidFill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THẺ CHIẾN LƯỢC ĐỌC</a:t>
            </a:r>
            <a:endParaRPr lang="en-SG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10471A-D904-BB9E-99BB-752BE3D9C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924889"/>
              </p:ext>
            </p:extLst>
          </p:nvPr>
        </p:nvGraphicFramePr>
        <p:xfrm>
          <a:off x="99224" y="787126"/>
          <a:ext cx="11993554" cy="5901058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066445">
                  <a:extLst>
                    <a:ext uri="{9D8B030D-6E8A-4147-A177-3AD203B41FA5}">
                      <a16:colId xmlns:a16="http://schemas.microsoft.com/office/drawing/2014/main" val="2961710901"/>
                    </a:ext>
                  </a:extLst>
                </a:gridCol>
                <a:gridCol w="5927109">
                  <a:extLst>
                    <a:ext uri="{9D8B030D-6E8A-4147-A177-3AD203B41FA5}">
                      <a16:colId xmlns:a16="http://schemas.microsoft.com/office/drawing/2014/main" val="3030533877"/>
                    </a:ext>
                  </a:extLst>
                </a:gridCol>
              </a:tblGrid>
              <a:tr h="5420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Câu hỏi/</a:t>
                      </a:r>
                      <a:r>
                        <a:rPr lang="en-SG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kĩ năng đọc.</a:t>
                      </a: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Câu trả lời</a:t>
                      </a:r>
                      <a:r>
                        <a:rPr lang="en-SG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137656"/>
                  </a:ext>
                </a:extLst>
              </a:tr>
              <a:tr h="10841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1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31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vi-VN" sz="31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31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100" b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SG" sz="31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62594"/>
                  </a:ext>
                </a:extLst>
              </a:tr>
              <a:tr h="16262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1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31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vi-VN" sz="31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31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100" b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khế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chồng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vi-VN" sz="31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SG" sz="31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706086"/>
                  </a:ext>
                </a:extLst>
              </a:tr>
              <a:tr h="156442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1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1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hang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SG" sz="31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29329"/>
                  </a:ext>
                </a:extLst>
              </a:tr>
              <a:tr h="10841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1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31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1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SG" sz="31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640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7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34ABE-66FB-44EB-32C9-F7BB1BDB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D2851-DB7E-8B57-1B20-A2C789D1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A98D0-D04D-52FB-CE13-A55356F1686A}"/>
              </a:ext>
            </a:extLst>
          </p:cNvPr>
          <p:cNvSpPr txBox="1"/>
          <p:nvPr/>
        </p:nvSpPr>
        <p:spPr>
          <a:xfrm>
            <a:off x="2795428" y="101175"/>
            <a:ext cx="7529189" cy="523220"/>
          </a:xfrm>
          <a:prstGeom prst="rect">
            <a:avLst/>
          </a:prstGeom>
          <a:solidFill>
            <a:srgbClr val="FBCFB5"/>
          </a:solidFill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THẺ CHIẾN LƯỢC ĐỌC</a:t>
            </a:r>
            <a:endParaRPr lang="en-SG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10471A-D904-BB9E-99BB-752BE3D9C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571512"/>
              </p:ext>
            </p:extLst>
          </p:nvPr>
        </p:nvGraphicFramePr>
        <p:xfrm>
          <a:off x="124029" y="725570"/>
          <a:ext cx="11993554" cy="5804647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066445">
                  <a:extLst>
                    <a:ext uri="{9D8B030D-6E8A-4147-A177-3AD203B41FA5}">
                      <a16:colId xmlns:a16="http://schemas.microsoft.com/office/drawing/2014/main" val="2961710901"/>
                    </a:ext>
                  </a:extLst>
                </a:gridCol>
                <a:gridCol w="5927109">
                  <a:extLst>
                    <a:ext uri="{9D8B030D-6E8A-4147-A177-3AD203B41FA5}">
                      <a16:colId xmlns:a16="http://schemas.microsoft.com/office/drawing/2014/main" val="3030533877"/>
                    </a:ext>
                  </a:extLst>
                </a:gridCol>
              </a:tblGrid>
              <a:tr h="5420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Câu hỏi/</a:t>
                      </a:r>
                      <a:r>
                        <a:rPr lang="en-SG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kĩ năng đọc.</a:t>
                      </a: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Câu trả lời</a:t>
                      </a:r>
                      <a:r>
                        <a:rPr lang="en-SG" sz="3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137656"/>
                  </a:ext>
                </a:extLst>
              </a:tr>
              <a:tr h="14366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8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SG" sz="28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62594"/>
                  </a:ext>
                </a:extLst>
              </a:tr>
              <a:tr h="145228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vi-VN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8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khế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chồng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vi-VN" sz="2800" b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SG" sz="28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706086"/>
                  </a:ext>
                </a:extLst>
              </a:tr>
              <a:tr h="12894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hang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SG" sz="28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29329"/>
                  </a:ext>
                </a:extLst>
              </a:tr>
              <a:tr h="10841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SG" sz="2800" b="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3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09" marR="183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6408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65669" y="1279776"/>
            <a:ext cx="5927109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  <a:buClr>
                <a:srgbClr val="000000"/>
              </a:buClr>
              <a:defRPr/>
            </a:pP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xửa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xưa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lvl="0" algn="just">
              <a:spcAft>
                <a:spcPts val="800"/>
              </a:spcAft>
              <a:buClr>
                <a:srgbClr val="000000"/>
              </a:buClr>
              <a:defRPr/>
            </a:pP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ở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kia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lvl="0" algn="just">
              <a:spcAft>
                <a:spcPts val="800"/>
              </a:spcAft>
              <a:buClr>
                <a:srgbClr val="000000"/>
              </a:buClr>
              <a:defRPr/>
            </a:pP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-&gt;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ời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xác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SG" sz="2400" kern="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5669" y="2722154"/>
            <a:ext cx="5927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  <a:buClr>
                <a:srgbClr val="000000"/>
              </a:buClr>
            </a:pP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xong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hái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ròng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rã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vợ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chồng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phàn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nàn</a:t>
            </a:r>
            <a:endParaRPr lang="en-SG" sz="2400" kern="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682" y="4505622"/>
            <a:ext cx="5927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  <a:buClr>
                <a:srgbClr val="000000"/>
              </a:buClr>
            </a:pP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lánh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tràn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ngập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0474" y="5560904"/>
            <a:ext cx="5927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  <a:buClr>
                <a:srgbClr val="000000"/>
              </a:buClr>
              <a:defRPr/>
            </a:pP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Túi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to,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SG" sz="24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lang="en-SG" sz="24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958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M-TAT-CAY-KHE-VEED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741" y="117566"/>
            <a:ext cx="10555941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1497" y="222069"/>
            <a:ext cx="70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88105"/>
              </p:ext>
            </p:extLst>
          </p:nvPr>
        </p:nvGraphicFramePr>
        <p:xfrm>
          <a:off x="2050869" y="1136469"/>
          <a:ext cx="7981405" cy="4314298"/>
        </p:xfrm>
        <a:graphic>
          <a:graphicData uri="http://schemas.openxmlformats.org/drawingml/2006/table">
            <a:tbl>
              <a:tblPr firstRow="1" firstCol="1" bandRow="1"/>
              <a:tblGrid>
                <a:gridCol w="3304902">
                  <a:extLst>
                    <a:ext uri="{9D8B030D-6E8A-4147-A177-3AD203B41FA5}">
                      <a16:colId xmlns:a16="http://schemas.microsoft.com/office/drawing/2014/main" val="2645162547"/>
                    </a:ext>
                  </a:extLst>
                </a:gridCol>
                <a:gridCol w="2508069">
                  <a:extLst>
                    <a:ext uri="{9D8B030D-6E8A-4147-A177-3AD203B41FA5}">
                      <a16:colId xmlns:a16="http://schemas.microsoft.com/office/drawing/2014/main" val="1157655833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665368795"/>
                    </a:ext>
                  </a:extLst>
                </a:gridCol>
              </a:tblGrid>
              <a:tr h="113646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HỌC TẬP SỐ 1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kern="1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b="1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khế</a:t>
                      </a:r>
                      <a:r>
                        <a:rPr lang="en-US" sz="2400" b="1" kern="1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261319"/>
                  </a:ext>
                </a:extLst>
              </a:tr>
              <a:tr h="627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595327"/>
                  </a:ext>
                </a:extLst>
              </a:tr>
              <a:tr h="627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baseline="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00" baseline="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baseline="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7983"/>
                  </a:ext>
                </a:extLst>
              </a:tr>
              <a:tr h="627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kern="1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baseline="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002894"/>
                  </a:ext>
                </a:extLst>
              </a:tr>
              <a:tr h="627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kern="1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ảo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63133"/>
                  </a:ext>
                </a:extLst>
              </a:tr>
              <a:tr h="6689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kern="10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02" marR="58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38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4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0AA4824-8835-4EC5-B7A8-4FA1E50DB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159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43256" name="Group 248">
            <a:extLst>
              <a:ext uri="{FF2B5EF4-FFF2-40B4-BE49-F238E27FC236}">
                <a16:creationId xmlns:a16="http://schemas.microsoft.com/office/drawing/2014/main" id="{A15C2293-064D-49BC-B956-FAB85CAA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895763"/>
              </p:ext>
            </p:extLst>
          </p:nvPr>
        </p:nvGraphicFramePr>
        <p:xfrm>
          <a:off x="556180" y="655680"/>
          <a:ext cx="10708849" cy="6031447"/>
        </p:xfrm>
        <a:graphic>
          <a:graphicData uri="http://schemas.openxmlformats.org/drawingml/2006/table">
            <a:tbl>
              <a:tblPr/>
              <a:tblGrid>
                <a:gridCol w="2527767">
                  <a:extLst>
                    <a:ext uri="{9D8B030D-6E8A-4147-A177-3AD203B41FA5}">
                      <a16:colId xmlns:a16="http://schemas.microsoft.com/office/drawing/2014/main" val="3610643210"/>
                    </a:ext>
                  </a:extLst>
                </a:gridCol>
                <a:gridCol w="2783853">
                  <a:extLst>
                    <a:ext uri="{9D8B030D-6E8A-4147-A177-3AD203B41FA5}">
                      <a16:colId xmlns:a16="http://schemas.microsoft.com/office/drawing/2014/main" val="3158344932"/>
                    </a:ext>
                  </a:extLst>
                </a:gridCol>
                <a:gridCol w="2698614">
                  <a:extLst>
                    <a:ext uri="{9D8B030D-6E8A-4147-A177-3AD203B41FA5}">
                      <a16:colId xmlns:a16="http://schemas.microsoft.com/office/drawing/2014/main" val="1408142449"/>
                    </a:ext>
                  </a:extLst>
                </a:gridCol>
                <a:gridCol w="2698615">
                  <a:extLst>
                    <a:ext uri="{9D8B030D-6E8A-4147-A177-3AD203B41FA5}">
                      <a16:colId xmlns:a16="http://schemas.microsoft.com/office/drawing/2014/main" val="2720364956"/>
                    </a:ext>
                  </a:extLst>
                </a:gridCol>
              </a:tblGrid>
              <a:tr h="624341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đa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98520"/>
                  </a:ext>
                </a:extLst>
              </a:tr>
              <a:tr h="50584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Nội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đủ, đúng </a:t>
                      </a:r>
                      <a:r>
                        <a:rPr kumimoji="0" lang="en-US" altLang="en-US" sz="19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dung.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673918"/>
                  </a:ext>
                </a:extLst>
              </a:tr>
              <a:tr h="1257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nhàng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890148"/>
                  </a:ext>
                </a:extLst>
              </a:tr>
              <a:tr h="111877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640879"/>
                  </a:ext>
                </a:extLst>
              </a:tr>
              <a:tr h="7813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263889"/>
                  </a:ext>
                </a:extLst>
              </a:tr>
              <a:tr h="128515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kumimoji="0" lang="vi-VN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lý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endParaRPr kumimoji="0" lang="en-US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905375"/>
                  </a:ext>
                </a:extLst>
              </a:tr>
              <a:tr h="45867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:…./10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12251"/>
                  </a:ext>
                </a:extLst>
              </a:tr>
            </a:tbl>
          </a:graphicData>
        </a:graphic>
      </p:graphicFrame>
      <p:sp>
        <p:nvSpPr>
          <p:cNvPr id="43055" name="Text Box 47">
            <a:extLst>
              <a:ext uri="{FF2B5EF4-FFF2-40B4-BE49-F238E27FC236}">
                <a16:creationId xmlns:a16="http://schemas.microsoft.com/office/drawing/2014/main" id="{AFE1E47B-A732-4FB1-A6D5-32C7A637E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520" y="170873"/>
            <a:ext cx="63241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PHIẾU ĐÁNH GIÁ NHÓM THEO TIÊU CHÍ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92" y="58615"/>
            <a:ext cx="12098215" cy="6752492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116977" y="1881051"/>
            <a:ext cx="3660838" cy="2142309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9694817" y="2306487"/>
            <a:ext cx="2349137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9413" y="2306487"/>
            <a:ext cx="1789611" cy="137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2" idx="2"/>
            <a:endCxn id="12" idx="3"/>
          </p:cNvCxnSpPr>
          <p:nvPr/>
        </p:nvCxnSpPr>
        <p:spPr>
          <a:xfrm flipH="1">
            <a:off x="1979024" y="2952206"/>
            <a:ext cx="2137953" cy="40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08564" y="2530622"/>
            <a:ext cx="203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2" idx="6"/>
          </p:cNvCxnSpPr>
          <p:nvPr/>
        </p:nvCxnSpPr>
        <p:spPr>
          <a:xfrm>
            <a:off x="7777815" y="2952206"/>
            <a:ext cx="1917002" cy="2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67897" y="2573616"/>
            <a:ext cx="2088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180114" y="1397866"/>
            <a:ext cx="1162596" cy="574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502228" y="250121"/>
            <a:ext cx="2677886" cy="15936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827521" y="1275876"/>
            <a:ext cx="1528352" cy="73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8355873" y="250121"/>
            <a:ext cx="2677886" cy="15936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589568">
            <a:off x="4142446" y="1225386"/>
            <a:ext cx="1476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9949545">
            <a:off x="6627785" y="1131051"/>
            <a:ext cx="192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853793" y="4023360"/>
            <a:ext cx="0" cy="487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979024" y="4510969"/>
            <a:ext cx="8600801" cy="14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59829" y="4097031"/>
            <a:ext cx="147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Oval Callout 47"/>
          <p:cNvSpPr/>
          <p:nvPr/>
        </p:nvSpPr>
        <p:spPr>
          <a:xfrm>
            <a:off x="1" y="4914784"/>
            <a:ext cx="2108564" cy="1943215"/>
          </a:xfrm>
          <a:prstGeom prst="wedgeEllipseCallout">
            <a:avLst>
              <a:gd name="adj1" fmla="val 44353"/>
              <a:gd name="adj2" fmla="val -7022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Oval Callout 48"/>
          <p:cNvSpPr/>
          <p:nvPr/>
        </p:nvSpPr>
        <p:spPr>
          <a:xfrm>
            <a:off x="1705384" y="4911102"/>
            <a:ext cx="2271573" cy="1772224"/>
          </a:xfrm>
          <a:prstGeom prst="wedgeEllipseCallout">
            <a:avLst>
              <a:gd name="adj1" fmla="val 39463"/>
              <a:gd name="adj2" fmla="val -7144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Callout 49"/>
          <p:cNvSpPr/>
          <p:nvPr/>
        </p:nvSpPr>
        <p:spPr>
          <a:xfrm>
            <a:off x="3638141" y="4958829"/>
            <a:ext cx="2513512" cy="1772224"/>
          </a:xfrm>
          <a:prstGeom prst="wedgeEllipseCallout">
            <a:avLst>
              <a:gd name="adj1" fmla="val 31412"/>
              <a:gd name="adj2" fmla="val -758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5644018" y="4998578"/>
            <a:ext cx="2513512" cy="1772224"/>
          </a:xfrm>
          <a:prstGeom prst="wedgeEllipseCallout">
            <a:avLst>
              <a:gd name="adj1" fmla="val 28294"/>
              <a:gd name="adj2" fmla="val -7586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Callout 51"/>
          <p:cNvSpPr/>
          <p:nvPr/>
        </p:nvSpPr>
        <p:spPr>
          <a:xfrm>
            <a:off x="7777815" y="5013442"/>
            <a:ext cx="2513512" cy="1772224"/>
          </a:xfrm>
          <a:prstGeom prst="wedgeEllipseCallout">
            <a:avLst>
              <a:gd name="adj1" fmla="val -24196"/>
              <a:gd name="adj2" fmla="val -8028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Callout 54"/>
          <p:cNvSpPr/>
          <p:nvPr/>
        </p:nvSpPr>
        <p:spPr>
          <a:xfrm>
            <a:off x="9977373" y="5115409"/>
            <a:ext cx="2066581" cy="1772224"/>
          </a:xfrm>
          <a:prstGeom prst="wedgeEllipseCallout">
            <a:avLst>
              <a:gd name="adj1" fmla="val -26795"/>
              <a:gd name="adj2" fmla="val -8470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3018" y="283684"/>
            <a:ext cx="585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1816" y="1853344"/>
            <a:ext cx="6858001" cy="3970318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4" y="1586054"/>
            <a:ext cx="4042955" cy="42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7266" y="218660"/>
            <a:ext cx="10907486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D307C-171B-4ABC-B331-B4D22655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71" y="2359059"/>
            <a:ext cx="6748857" cy="2139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90820B-9CD3-47B6-8362-599ABC7C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66" y="1537252"/>
            <a:ext cx="10907485" cy="51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3851" y="1392267"/>
            <a:ext cx="8948057" cy="4056495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pt-BR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Bài cũ: </a:t>
            </a:r>
            <a:endParaRPr lang="en-US" sz="28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pt-BR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Ôn lại đặc trưng về thể loại của truyện cổ tích .</a:t>
            </a:r>
            <a:endParaRPr lang="en-US" sz="28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pt-BR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thiện bài tập viết đoạn văn.</a:t>
            </a:r>
            <a:endParaRPr lang="en-US" sz="28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khế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6845" y="351873"/>
            <a:ext cx="742841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>
              <a:lnSpc>
                <a:spcPct val="115000"/>
              </a:lnSpc>
            </a:pPr>
            <a:r>
              <a:rPr lang="pt-BR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tự học ở nhà</a:t>
            </a:r>
          </a:p>
        </p:txBody>
      </p:sp>
    </p:spTree>
    <p:extLst>
      <p:ext uri="{BB962C8B-B14F-4D97-AF65-F5344CB8AC3E}">
        <p14:creationId xmlns:p14="http://schemas.microsoft.com/office/powerpoint/2010/main" val="5676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6" y="304800"/>
            <a:ext cx="11055926" cy="6012873"/>
          </a:xfr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4255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0" y="0"/>
            <a:ext cx="3144981" cy="68580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2" y="0"/>
            <a:ext cx="3269673" cy="6858000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5" y="0"/>
            <a:ext cx="275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6" y="304800"/>
            <a:ext cx="11055926" cy="6012873"/>
          </a:xfr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0" y="0"/>
            <a:ext cx="3144981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2" y="0"/>
            <a:ext cx="3269673" cy="685800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5" y="0"/>
            <a:ext cx="275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6" y="304800"/>
            <a:ext cx="11055926" cy="6012873"/>
          </a:xfr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2" y="0"/>
            <a:ext cx="3269673" cy="685800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5" y="0"/>
            <a:ext cx="275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6" y="304800"/>
            <a:ext cx="11055926" cy="6012873"/>
          </a:xfr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5" y="0"/>
            <a:ext cx="275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" y="900752"/>
            <a:ext cx="11068335" cy="5800299"/>
          </a:xfrm>
        </p:spPr>
      </p:pic>
      <p:sp>
        <p:nvSpPr>
          <p:cNvPr id="2" name="TextBox 1"/>
          <p:cNvSpPr txBox="1"/>
          <p:nvPr/>
        </p:nvSpPr>
        <p:spPr>
          <a:xfrm>
            <a:off x="1282889" y="150125"/>
            <a:ext cx="982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9703558" y="6182436"/>
            <a:ext cx="1783626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32522" y="106993"/>
            <a:ext cx="11571798" cy="886189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2565" y="6144490"/>
            <a:ext cx="7955280" cy="57097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“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Thạch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Sanh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3" y="5430981"/>
            <a:ext cx="1607127" cy="1427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4" y="993182"/>
            <a:ext cx="6662056" cy="495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172279" y="240930"/>
            <a:ext cx="11648660" cy="1065356"/>
          </a:xfrm>
          <a:prstGeom prst="snip2DiagRect">
            <a:avLst>
              <a:gd name="adj1" fmla="val 0"/>
              <a:gd name="adj2" fmla="val 24222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vi-VN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Nam?</a:t>
            </a:r>
            <a:endParaRPr lang="en-US" sz="2800" b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039" y="5697610"/>
            <a:ext cx="9375819" cy="89375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Cám</a:t>
            </a:r>
            <a:r>
              <a:rPr lang="en-US" sz="3200" i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3" y="5430981"/>
            <a:ext cx="1607127" cy="1427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17" y="1433747"/>
            <a:ext cx="7145383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reer Day for Elementary Students Infographic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187E89"/>
      </a:accent1>
      <a:accent2>
        <a:srgbClr val="13A8B1"/>
      </a:accent2>
      <a:accent3>
        <a:srgbClr val="FFC382"/>
      </a:accent3>
      <a:accent4>
        <a:srgbClr val="FF7C35"/>
      </a:accent4>
      <a:accent5>
        <a:srgbClr val="D95E0A"/>
      </a:accent5>
      <a:accent6>
        <a:srgbClr val="FFFFFF"/>
      </a:accent6>
      <a:hlink>
        <a:srgbClr val="D95E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878</Words>
  <Application>Microsoft Office PowerPoint</Application>
  <PresentationFormat>Widescreen</PresentationFormat>
  <Paragraphs>113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SimSun</vt:lpstr>
      <vt:lpstr>Anaheim</vt:lpstr>
      <vt:lpstr>Arial</vt:lpstr>
      <vt:lpstr>Bebas Neue</vt:lpstr>
      <vt:lpstr>Cagliostro</vt:lpstr>
      <vt:lpstr>Calibri</vt:lpstr>
      <vt:lpstr>Calibri Light</vt:lpstr>
      <vt:lpstr>等线</vt:lpstr>
      <vt:lpstr>Josefin Sans</vt:lpstr>
      <vt:lpstr>Montserrat</vt:lpstr>
      <vt:lpstr>Nunito Light</vt:lpstr>
      <vt:lpstr>Roboto Condensed Light</vt:lpstr>
      <vt:lpstr>Times New Roman</vt:lpstr>
      <vt:lpstr>印品黑体</vt:lpstr>
      <vt:lpstr>Office Theme</vt:lpstr>
      <vt:lpstr>Career Day for Elementary Students Infographics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211</cp:revision>
  <dcterms:created xsi:type="dcterms:W3CDTF">2021-11-27T09:57:25Z</dcterms:created>
  <dcterms:modified xsi:type="dcterms:W3CDTF">2025-02-25T01:17:10Z</dcterms:modified>
</cp:coreProperties>
</file>